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4064" r:id="rId4"/>
  </p:sldMasterIdLst>
  <p:notesMasterIdLst>
    <p:notesMasterId r:id="rId14"/>
  </p:notesMasterIdLst>
  <p:sldIdLst>
    <p:sldId id="262" r:id="rId5"/>
    <p:sldId id="271" r:id="rId6"/>
    <p:sldId id="272" r:id="rId7"/>
    <p:sldId id="390" r:id="rId8"/>
    <p:sldId id="391" r:id="rId9"/>
    <p:sldId id="394" r:id="rId10"/>
    <p:sldId id="402" r:id="rId11"/>
    <p:sldId id="398" r:id="rId12"/>
    <p:sldId id="389" r:id="rId13"/>
  </p:sldIdLst>
  <p:sldSz cx="12192000" cy="6858000"/>
  <p:notesSz cx="6858000" cy="9144000"/>
  <p:defaultTextStyle>
    <a:defPPr>
      <a:defRPr lang="en-US"/>
    </a:defPPr>
    <a:lvl1pPr algn="l" defTabSz="228600" rtl="0" eaLnBrk="0" fontAlgn="base" hangingPunct="0">
      <a:spcBef>
        <a:spcPct val="0"/>
      </a:spcBef>
      <a:spcAft>
        <a:spcPct val="0"/>
      </a:spcAft>
      <a:defRPr sz="900" kern="1200">
        <a:solidFill>
          <a:schemeClr val="tx1"/>
        </a:solidFill>
        <a:latin typeface="Microsoft Sans Serif" panose="020B0604020202020204" pitchFamily="34" charset="0"/>
        <a:ea typeface="+mn-ea"/>
        <a:cs typeface="+mn-cs"/>
      </a:defRPr>
    </a:lvl1pPr>
    <a:lvl2pPr marL="228600" indent="228600" algn="l" defTabSz="228600" rtl="0" eaLnBrk="0" fontAlgn="base" hangingPunct="0">
      <a:spcBef>
        <a:spcPct val="0"/>
      </a:spcBef>
      <a:spcAft>
        <a:spcPct val="0"/>
      </a:spcAft>
      <a:defRPr sz="900" kern="1200">
        <a:solidFill>
          <a:schemeClr val="tx1"/>
        </a:solidFill>
        <a:latin typeface="Microsoft Sans Serif" panose="020B0604020202020204" pitchFamily="34" charset="0"/>
        <a:ea typeface="+mn-ea"/>
        <a:cs typeface="+mn-cs"/>
      </a:defRPr>
    </a:lvl2pPr>
    <a:lvl3pPr marL="457200" indent="457200" algn="l" defTabSz="228600" rtl="0" eaLnBrk="0" fontAlgn="base" hangingPunct="0">
      <a:spcBef>
        <a:spcPct val="0"/>
      </a:spcBef>
      <a:spcAft>
        <a:spcPct val="0"/>
      </a:spcAft>
      <a:defRPr sz="900" kern="1200">
        <a:solidFill>
          <a:schemeClr val="tx1"/>
        </a:solidFill>
        <a:latin typeface="Microsoft Sans Serif" panose="020B0604020202020204" pitchFamily="34" charset="0"/>
        <a:ea typeface="+mn-ea"/>
        <a:cs typeface="+mn-cs"/>
      </a:defRPr>
    </a:lvl3pPr>
    <a:lvl4pPr marL="685800" indent="685800" algn="l" defTabSz="228600" rtl="0" eaLnBrk="0" fontAlgn="base" hangingPunct="0">
      <a:spcBef>
        <a:spcPct val="0"/>
      </a:spcBef>
      <a:spcAft>
        <a:spcPct val="0"/>
      </a:spcAft>
      <a:defRPr sz="900" kern="1200">
        <a:solidFill>
          <a:schemeClr val="tx1"/>
        </a:solidFill>
        <a:latin typeface="Microsoft Sans Serif" panose="020B0604020202020204" pitchFamily="34" charset="0"/>
        <a:ea typeface="+mn-ea"/>
        <a:cs typeface="+mn-cs"/>
      </a:defRPr>
    </a:lvl4pPr>
    <a:lvl5pPr marL="914400" indent="914400" algn="l" defTabSz="228600" rtl="0" eaLnBrk="0" fontAlgn="base" hangingPunct="0">
      <a:spcBef>
        <a:spcPct val="0"/>
      </a:spcBef>
      <a:spcAft>
        <a:spcPct val="0"/>
      </a:spcAft>
      <a:defRPr sz="900" kern="1200">
        <a:solidFill>
          <a:schemeClr val="tx1"/>
        </a:solidFill>
        <a:latin typeface="Microsoft Sans Serif" panose="020B0604020202020204" pitchFamily="34" charset="0"/>
        <a:ea typeface="+mn-ea"/>
        <a:cs typeface="+mn-cs"/>
      </a:defRPr>
    </a:lvl5pPr>
    <a:lvl6pPr marL="2286000" algn="l" defTabSz="914400" rtl="0" eaLnBrk="1" latinLnBrk="0" hangingPunct="1">
      <a:defRPr sz="900" kern="1200">
        <a:solidFill>
          <a:schemeClr val="tx1"/>
        </a:solidFill>
        <a:latin typeface="Microsoft Sans Serif" panose="020B0604020202020204" pitchFamily="34" charset="0"/>
        <a:ea typeface="+mn-ea"/>
        <a:cs typeface="+mn-cs"/>
      </a:defRPr>
    </a:lvl6pPr>
    <a:lvl7pPr marL="2743200" algn="l" defTabSz="914400" rtl="0" eaLnBrk="1" latinLnBrk="0" hangingPunct="1">
      <a:defRPr sz="900" kern="1200">
        <a:solidFill>
          <a:schemeClr val="tx1"/>
        </a:solidFill>
        <a:latin typeface="Microsoft Sans Serif" panose="020B0604020202020204" pitchFamily="34" charset="0"/>
        <a:ea typeface="+mn-ea"/>
        <a:cs typeface="+mn-cs"/>
      </a:defRPr>
    </a:lvl7pPr>
    <a:lvl8pPr marL="3200400" algn="l" defTabSz="914400" rtl="0" eaLnBrk="1" latinLnBrk="0" hangingPunct="1">
      <a:defRPr sz="900" kern="1200">
        <a:solidFill>
          <a:schemeClr val="tx1"/>
        </a:solidFill>
        <a:latin typeface="Microsoft Sans Serif" panose="020B0604020202020204" pitchFamily="34" charset="0"/>
        <a:ea typeface="+mn-ea"/>
        <a:cs typeface="+mn-cs"/>
      </a:defRPr>
    </a:lvl8pPr>
    <a:lvl9pPr marL="3657600" algn="l" defTabSz="914400" rtl="0" eaLnBrk="1" latinLnBrk="0" hangingPunct="1">
      <a:defRPr sz="900" kern="1200">
        <a:solidFill>
          <a:schemeClr val="tx1"/>
        </a:solidFill>
        <a:latin typeface="Microsoft Sans Serif"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16BD4A-469A-42A8-9738-BC1870E5AC3C}" v="17" dt="2020-11-24T08:56:45.98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73" autoAdjust="0"/>
    <p:restoredTop sz="94660"/>
  </p:normalViewPr>
  <p:slideViewPr>
    <p:cSldViewPr snapToGrid="0">
      <p:cViewPr varScale="1">
        <p:scale>
          <a:sx n="110" d="100"/>
          <a:sy n="110" d="100"/>
        </p:scale>
        <p:origin x="990" y="108"/>
      </p:cViewPr>
      <p:guideLst>
        <p:guide orient="horz" pos="2160"/>
        <p:guide pos="31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rginie Hugues" userId="f5ff6c274e13bc49" providerId="LiveId" clId="{1416BD4A-469A-42A8-9738-BC1870E5AC3C}"/>
    <pc:docChg chg="custSel modSld">
      <pc:chgData name="virginie Hugues" userId="f5ff6c274e13bc49" providerId="LiveId" clId="{1416BD4A-469A-42A8-9738-BC1870E5AC3C}" dt="2020-11-24T08:56:45.981" v="43"/>
      <pc:docMkLst>
        <pc:docMk/>
      </pc:docMkLst>
      <pc:sldChg chg="addSp modSp mod">
        <pc:chgData name="virginie Hugues" userId="f5ff6c274e13bc49" providerId="LiveId" clId="{1416BD4A-469A-42A8-9738-BC1870E5AC3C}" dt="2020-11-24T08:53:40.966" v="22" actId="1036"/>
        <pc:sldMkLst>
          <pc:docMk/>
          <pc:sldMk cId="0" sldId="271"/>
        </pc:sldMkLst>
        <pc:spChg chg="mod">
          <ac:chgData name="virginie Hugues" userId="f5ff6c274e13bc49" providerId="LiveId" clId="{1416BD4A-469A-42A8-9738-BC1870E5AC3C}" dt="2020-11-24T08:53:38.151" v="21" actId="20577"/>
          <ac:spMkLst>
            <pc:docMk/>
            <pc:sldMk cId="0" sldId="271"/>
            <ac:spMk id="16" creationId="{3E0EC17D-01F2-4313-B1DC-F05D3DBF56E7}"/>
          </ac:spMkLst>
        </pc:spChg>
        <pc:spChg chg="add mod">
          <ac:chgData name="virginie Hugues" userId="f5ff6c274e13bc49" providerId="LiveId" clId="{1416BD4A-469A-42A8-9738-BC1870E5AC3C}" dt="2020-11-24T08:53:40.966" v="22" actId="1036"/>
          <ac:spMkLst>
            <pc:docMk/>
            <pc:sldMk cId="0" sldId="271"/>
            <ac:spMk id="26" creationId="{47792D74-21A6-485C-8330-08A53A7517BA}"/>
          </ac:spMkLst>
        </pc:spChg>
      </pc:sldChg>
      <pc:sldChg chg="addSp delSp modSp mod">
        <pc:chgData name="virginie Hugues" userId="f5ff6c274e13bc49" providerId="LiveId" clId="{1416BD4A-469A-42A8-9738-BC1870E5AC3C}" dt="2020-11-24T08:56:41.181" v="37"/>
        <pc:sldMkLst>
          <pc:docMk/>
          <pc:sldMk cId="0" sldId="272"/>
        </pc:sldMkLst>
        <pc:spChg chg="del">
          <ac:chgData name="virginie Hugues" userId="f5ff6c274e13bc49" providerId="LiveId" clId="{1416BD4A-469A-42A8-9738-BC1870E5AC3C}" dt="2020-11-24T08:56:11.984" v="23" actId="478"/>
          <ac:spMkLst>
            <pc:docMk/>
            <pc:sldMk cId="0" sldId="272"/>
            <ac:spMk id="4" creationId="{0E535D83-43F7-4CDB-80B0-17A4A44A6E78}"/>
          </ac:spMkLst>
        </pc:spChg>
        <pc:spChg chg="add mod">
          <ac:chgData name="virginie Hugues" userId="f5ff6c274e13bc49" providerId="LiveId" clId="{1416BD4A-469A-42A8-9738-BC1870E5AC3C}" dt="2020-11-24T08:56:29.886" v="30"/>
          <ac:spMkLst>
            <pc:docMk/>
            <pc:sldMk cId="0" sldId="272"/>
            <ac:spMk id="22" creationId="{EE896875-8F3B-49F2-B750-9462AF24CE5F}"/>
          </ac:spMkLst>
        </pc:spChg>
        <pc:spChg chg="add mod">
          <ac:chgData name="virginie Hugues" userId="f5ff6c274e13bc49" providerId="LiveId" clId="{1416BD4A-469A-42A8-9738-BC1870E5AC3C}" dt="2020-11-24T08:56:41.181" v="37"/>
          <ac:spMkLst>
            <pc:docMk/>
            <pc:sldMk cId="0" sldId="272"/>
            <ac:spMk id="24" creationId="{8F65045D-9A44-4B61-99AC-EEEED3C747CB}"/>
          </ac:spMkLst>
        </pc:spChg>
      </pc:sldChg>
      <pc:sldChg chg="addSp delSp modSp mod">
        <pc:chgData name="virginie Hugues" userId="f5ff6c274e13bc49" providerId="LiveId" clId="{1416BD4A-469A-42A8-9738-BC1870E5AC3C}" dt="2020-11-24T08:56:45.981" v="43"/>
        <pc:sldMkLst>
          <pc:docMk/>
          <pc:sldMk cId="0" sldId="389"/>
        </pc:sldMkLst>
        <pc:spChg chg="del">
          <ac:chgData name="virginie Hugues" userId="f5ff6c274e13bc49" providerId="LiveId" clId="{1416BD4A-469A-42A8-9738-BC1870E5AC3C}" dt="2020-11-24T08:56:25.298" v="29" actId="478"/>
          <ac:spMkLst>
            <pc:docMk/>
            <pc:sldMk cId="0" sldId="389"/>
            <ac:spMk id="5" creationId="{ED2F0423-0D92-4E3C-A66F-4B2D30603CDF}"/>
          </ac:spMkLst>
        </pc:spChg>
        <pc:spChg chg="add mod">
          <ac:chgData name="virginie Hugues" userId="f5ff6c274e13bc49" providerId="LiveId" clId="{1416BD4A-469A-42A8-9738-BC1870E5AC3C}" dt="2020-11-24T08:56:35.509" v="36"/>
          <ac:spMkLst>
            <pc:docMk/>
            <pc:sldMk cId="0" sldId="389"/>
            <ac:spMk id="19" creationId="{CC23CE3C-2675-423B-A7B8-DF5C497A627C}"/>
          </ac:spMkLst>
        </pc:spChg>
        <pc:spChg chg="add mod">
          <ac:chgData name="virginie Hugues" userId="f5ff6c274e13bc49" providerId="LiveId" clId="{1416BD4A-469A-42A8-9738-BC1870E5AC3C}" dt="2020-11-24T08:56:45.981" v="43"/>
          <ac:spMkLst>
            <pc:docMk/>
            <pc:sldMk cId="0" sldId="389"/>
            <ac:spMk id="20" creationId="{A050FD33-744D-4083-A8AD-53B5BE255852}"/>
          </ac:spMkLst>
        </pc:spChg>
      </pc:sldChg>
      <pc:sldChg chg="addSp delSp modSp mod">
        <pc:chgData name="virginie Hugues" userId="f5ff6c274e13bc49" providerId="LiveId" clId="{1416BD4A-469A-42A8-9738-BC1870E5AC3C}" dt="2020-11-24T08:56:41.947" v="38"/>
        <pc:sldMkLst>
          <pc:docMk/>
          <pc:sldMk cId="0" sldId="390"/>
        </pc:sldMkLst>
        <pc:spChg chg="del">
          <ac:chgData name="virginie Hugues" userId="f5ff6c274e13bc49" providerId="LiveId" clId="{1416BD4A-469A-42A8-9738-BC1870E5AC3C}" dt="2020-11-24T08:56:13.902" v="24" actId="478"/>
          <ac:spMkLst>
            <pc:docMk/>
            <pc:sldMk cId="0" sldId="390"/>
            <ac:spMk id="3" creationId="{6F1CA85F-DC71-49BE-9E80-78CEEF326AB7}"/>
          </ac:spMkLst>
        </pc:spChg>
        <pc:spChg chg="add mod">
          <ac:chgData name="virginie Hugues" userId="f5ff6c274e13bc49" providerId="LiveId" clId="{1416BD4A-469A-42A8-9738-BC1870E5AC3C}" dt="2020-11-24T08:56:30.790" v="31"/>
          <ac:spMkLst>
            <pc:docMk/>
            <pc:sldMk cId="0" sldId="390"/>
            <ac:spMk id="23" creationId="{5EAFB90F-D527-4385-9763-537FDEA70EBE}"/>
          </ac:spMkLst>
        </pc:spChg>
        <pc:spChg chg="add mod">
          <ac:chgData name="virginie Hugues" userId="f5ff6c274e13bc49" providerId="LiveId" clId="{1416BD4A-469A-42A8-9738-BC1870E5AC3C}" dt="2020-11-24T08:56:41.947" v="38"/>
          <ac:spMkLst>
            <pc:docMk/>
            <pc:sldMk cId="0" sldId="390"/>
            <ac:spMk id="26" creationId="{E90BE8C8-7132-4EBC-8808-9C05EE957BB4}"/>
          </ac:spMkLst>
        </pc:spChg>
      </pc:sldChg>
      <pc:sldChg chg="addSp delSp modSp mod">
        <pc:chgData name="virginie Hugues" userId="f5ff6c274e13bc49" providerId="LiveId" clId="{1416BD4A-469A-42A8-9738-BC1870E5AC3C}" dt="2020-11-24T08:56:42.692" v="39"/>
        <pc:sldMkLst>
          <pc:docMk/>
          <pc:sldMk cId="0" sldId="391"/>
        </pc:sldMkLst>
        <pc:spChg chg="del">
          <ac:chgData name="virginie Hugues" userId="f5ff6c274e13bc49" providerId="LiveId" clId="{1416BD4A-469A-42A8-9738-BC1870E5AC3C}" dt="2020-11-24T08:56:15.990" v="25" actId="478"/>
          <ac:spMkLst>
            <pc:docMk/>
            <pc:sldMk cId="0" sldId="391"/>
            <ac:spMk id="5" creationId="{239E221E-E964-4AB1-9273-183482A4420D}"/>
          </ac:spMkLst>
        </pc:spChg>
        <pc:spChg chg="add mod">
          <ac:chgData name="virginie Hugues" userId="f5ff6c274e13bc49" providerId="LiveId" clId="{1416BD4A-469A-42A8-9738-BC1870E5AC3C}" dt="2020-11-24T08:56:31.717" v="32"/>
          <ac:spMkLst>
            <pc:docMk/>
            <pc:sldMk cId="0" sldId="391"/>
            <ac:spMk id="16" creationId="{52295D3B-F53D-4FF9-A807-DDDE5043E4CB}"/>
          </ac:spMkLst>
        </pc:spChg>
        <pc:spChg chg="add mod">
          <ac:chgData name="virginie Hugues" userId="f5ff6c274e13bc49" providerId="LiveId" clId="{1416BD4A-469A-42A8-9738-BC1870E5AC3C}" dt="2020-11-24T08:56:42.692" v="39"/>
          <ac:spMkLst>
            <pc:docMk/>
            <pc:sldMk cId="0" sldId="391"/>
            <ac:spMk id="17" creationId="{9FD1A054-20DB-4C0A-8A57-18872CBB88AE}"/>
          </ac:spMkLst>
        </pc:spChg>
      </pc:sldChg>
      <pc:sldChg chg="addSp delSp modSp mod">
        <pc:chgData name="virginie Hugues" userId="f5ff6c274e13bc49" providerId="LiveId" clId="{1416BD4A-469A-42A8-9738-BC1870E5AC3C}" dt="2020-11-24T08:56:43.606" v="40"/>
        <pc:sldMkLst>
          <pc:docMk/>
          <pc:sldMk cId="0" sldId="394"/>
        </pc:sldMkLst>
        <pc:spChg chg="del">
          <ac:chgData name="virginie Hugues" userId="f5ff6c274e13bc49" providerId="LiveId" clId="{1416BD4A-469A-42A8-9738-BC1870E5AC3C}" dt="2020-11-24T08:56:18.194" v="26" actId="478"/>
          <ac:spMkLst>
            <pc:docMk/>
            <pc:sldMk cId="0" sldId="394"/>
            <ac:spMk id="5" creationId="{20983ABB-DFE1-43A0-8C73-BD170FCF4BD6}"/>
          </ac:spMkLst>
        </pc:spChg>
        <pc:spChg chg="add mod">
          <ac:chgData name="virginie Hugues" userId="f5ff6c274e13bc49" providerId="LiveId" clId="{1416BD4A-469A-42A8-9738-BC1870E5AC3C}" dt="2020-11-24T08:56:32.788" v="33"/>
          <ac:spMkLst>
            <pc:docMk/>
            <pc:sldMk cId="0" sldId="394"/>
            <ac:spMk id="20" creationId="{11CB74C4-0DFA-42BE-99E7-A73C5CE18830}"/>
          </ac:spMkLst>
        </pc:spChg>
        <pc:spChg chg="add mod">
          <ac:chgData name="virginie Hugues" userId="f5ff6c274e13bc49" providerId="LiveId" clId="{1416BD4A-469A-42A8-9738-BC1870E5AC3C}" dt="2020-11-24T08:56:43.606" v="40"/>
          <ac:spMkLst>
            <pc:docMk/>
            <pc:sldMk cId="0" sldId="394"/>
            <ac:spMk id="23" creationId="{D6FFF956-C67B-4456-A8EF-C0EBFA60F96C}"/>
          </ac:spMkLst>
        </pc:spChg>
      </pc:sldChg>
      <pc:sldChg chg="addSp delSp modSp mod">
        <pc:chgData name="virginie Hugues" userId="f5ff6c274e13bc49" providerId="LiveId" clId="{1416BD4A-469A-42A8-9738-BC1870E5AC3C}" dt="2020-11-24T08:56:45.172" v="42"/>
        <pc:sldMkLst>
          <pc:docMk/>
          <pc:sldMk cId="0" sldId="398"/>
        </pc:sldMkLst>
        <pc:spChg chg="del">
          <ac:chgData name="virginie Hugues" userId="f5ff6c274e13bc49" providerId="LiveId" clId="{1416BD4A-469A-42A8-9738-BC1870E5AC3C}" dt="2020-11-24T08:56:22.726" v="28" actId="478"/>
          <ac:spMkLst>
            <pc:docMk/>
            <pc:sldMk cId="0" sldId="398"/>
            <ac:spMk id="5" creationId="{4D25C3FE-42EF-458A-8937-B628E1E72525}"/>
          </ac:spMkLst>
        </pc:spChg>
        <pc:spChg chg="add mod">
          <ac:chgData name="virginie Hugues" userId="f5ff6c274e13bc49" providerId="LiveId" clId="{1416BD4A-469A-42A8-9738-BC1870E5AC3C}" dt="2020-11-24T08:56:34.642" v="35"/>
          <ac:spMkLst>
            <pc:docMk/>
            <pc:sldMk cId="0" sldId="398"/>
            <ac:spMk id="19" creationId="{88017D24-59D5-4254-A95C-B17FE7650B34}"/>
          </ac:spMkLst>
        </pc:spChg>
        <pc:spChg chg="add mod">
          <ac:chgData name="virginie Hugues" userId="f5ff6c274e13bc49" providerId="LiveId" clId="{1416BD4A-469A-42A8-9738-BC1870E5AC3C}" dt="2020-11-24T08:56:45.172" v="42"/>
          <ac:spMkLst>
            <pc:docMk/>
            <pc:sldMk cId="0" sldId="398"/>
            <ac:spMk id="20" creationId="{EEA2963D-5008-41E2-AE2F-9E4BB266FA95}"/>
          </ac:spMkLst>
        </pc:spChg>
      </pc:sldChg>
      <pc:sldChg chg="addSp delSp modSp mod">
        <pc:chgData name="virginie Hugues" userId="f5ff6c274e13bc49" providerId="LiveId" clId="{1416BD4A-469A-42A8-9738-BC1870E5AC3C}" dt="2020-11-24T08:56:44.453" v="41"/>
        <pc:sldMkLst>
          <pc:docMk/>
          <pc:sldMk cId="0" sldId="402"/>
        </pc:sldMkLst>
        <pc:spChg chg="del">
          <ac:chgData name="virginie Hugues" userId="f5ff6c274e13bc49" providerId="LiveId" clId="{1416BD4A-469A-42A8-9738-BC1870E5AC3C}" dt="2020-11-24T08:56:20.293" v="27" actId="478"/>
          <ac:spMkLst>
            <pc:docMk/>
            <pc:sldMk cId="0" sldId="402"/>
            <ac:spMk id="5" creationId="{B837F272-E78F-439A-ACCA-B1BDB5C2C043}"/>
          </ac:spMkLst>
        </pc:spChg>
        <pc:spChg chg="add mod">
          <ac:chgData name="virginie Hugues" userId="f5ff6c274e13bc49" providerId="LiveId" clId="{1416BD4A-469A-42A8-9738-BC1870E5AC3C}" dt="2020-11-24T08:56:33.740" v="34"/>
          <ac:spMkLst>
            <pc:docMk/>
            <pc:sldMk cId="0" sldId="402"/>
            <ac:spMk id="17" creationId="{7E50577A-63B0-4FDA-B43C-984618873EDD}"/>
          </ac:spMkLst>
        </pc:spChg>
        <pc:spChg chg="add mod">
          <ac:chgData name="virginie Hugues" userId="f5ff6c274e13bc49" providerId="LiveId" clId="{1416BD4A-469A-42A8-9738-BC1870E5AC3C}" dt="2020-11-24T08:56:44.453" v="41"/>
          <ac:spMkLst>
            <pc:docMk/>
            <pc:sldMk cId="0" sldId="402"/>
            <ac:spMk id="18" creationId="{9A4C5716-2F9A-45B9-8BD2-0963ACDD533F}"/>
          </ac:spMkLst>
        </pc:spChg>
      </pc:sldChg>
    </pc:docChg>
  </pc:docChgLst>
  <pc:docChgLst>
    <pc:chgData name="Line Nielsen" userId="ac19cc19-71ad-459a-81c7-9073c980bc93" providerId="ADAL" clId="{8FA12A73-205A-944E-9629-01187C62404F}"/>
    <pc:docChg chg="undo custSel delSld modSld modMainMaster">
      <pc:chgData name="Line Nielsen" userId="ac19cc19-71ad-459a-81c7-9073c980bc93" providerId="ADAL" clId="{8FA12A73-205A-944E-9629-01187C62404F}" dt="2020-11-17T16:38:37.686" v="175" actId="14100"/>
      <pc:docMkLst>
        <pc:docMk/>
      </pc:docMkLst>
      <pc:sldChg chg="modSp">
        <pc:chgData name="Line Nielsen" userId="ac19cc19-71ad-459a-81c7-9073c980bc93" providerId="ADAL" clId="{8FA12A73-205A-944E-9629-01187C62404F}" dt="2020-11-12T12:58:50.014" v="1" actId="2711"/>
        <pc:sldMkLst>
          <pc:docMk/>
          <pc:sldMk cId="0" sldId="262"/>
        </pc:sldMkLst>
        <pc:spChg chg="mod">
          <ac:chgData name="Line Nielsen" userId="ac19cc19-71ad-459a-81c7-9073c980bc93" providerId="ADAL" clId="{8FA12A73-205A-944E-9629-01187C62404F}" dt="2020-11-12T12:58:50.014" v="1" actId="2711"/>
          <ac:spMkLst>
            <pc:docMk/>
            <pc:sldMk cId="0" sldId="262"/>
            <ac:spMk id="2" creationId="{EBEEE044-FDA5-43CB-AD05-4BCFEB8333BC}"/>
          </ac:spMkLst>
        </pc:spChg>
      </pc:sldChg>
      <pc:sldChg chg="modSp del">
        <pc:chgData name="Line Nielsen" userId="ac19cc19-71ad-459a-81c7-9073c980bc93" providerId="ADAL" clId="{8FA12A73-205A-944E-9629-01187C62404F}" dt="2020-11-12T13:02:42.579" v="42" actId="2696"/>
        <pc:sldMkLst>
          <pc:docMk/>
          <pc:sldMk cId="0" sldId="270"/>
        </pc:sldMkLst>
        <pc:spChg chg="mod">
          <ac:chgData name="Line Nielsen" userId="ac19cc19-71ad-459a-81c7-9073c980bc93" providerId="ADAL" clId="{8FA12A73-205A-944E-9629-01187C62404F}" dt="2020-11-12T13:02:18.023" v="38" actId="2711"/>
          <ac:spMkLst>
            <pc:docMk/>
            <pc:sldMk cId="0" sldId="270"/>
            <ac:spMk id="49154" creationId="{65E98881-2EA3-4DF7-A0D6-CD0EBEF98E9F}"/>
          </ac:spMkLst>
        </pc:spChg>
      </pc:sldChg>
      <pc:sldChg chg="modSp mod">
        <pc:chgData name="Line Nielsen" userId="ac19cc19-71ad-459a-81c7-9073c980bc93" providerId="ADAL" clId="{8FA12A73-205A-944E-9629-01187C62404F}" dt="2020-11-12T12:58:40.198" v="0" actId="2711"/>
        <pc:sldMkLst>
          <pc:docMk/>
          <pc:sldMk cId="0" sldId="271"/>
        </pc:sldMkLst>
        <pc:spChg chg="mod">
          <ac:chgData name="Line Nielsen" userId="ac19cc19-71ad-459a-81c7-9073c980bc93" providerId="ADAL" clId="{8FA12A73-205A-944E-9629-01187C62404F}" dt="2020-11-12T12:58:40.198" v="0" actId="2711"/>
          <ac:spMkLst>
            <pc:docMk/>
            <pc:sldMk cId="0" sldId="271"/>
            <ac:spMk id="4" creationId="{3D0A9BDE-BC33-4E8B-868E-8B1B77A47478}"/>
          </ac:spMkLst>
        </pc:spChg>
      </pc:sldChg>
      <pc:sldChg chg="modSp mod setBg">
        <pc:chgData name="Line Nielsen" userId="ac19cc19-71ad-459a-81c7-9073c980bc93" providerId="ADAL" clId="{8FA12A73-205A-944E-9629-01187C62404F}" dt="2020-11-12T13:03:31.597" v="46"/>
        <pc:sldMkLst>
          <pc:docMk/>
          <pc:sldMk cId="0" sldId="272"/>
        </pc:sldMkLst>
        <pc:spChg chg="mod">
          <ac:chgData name="Line Nielsen" userId="ac19cc19-71ad-459a-81c7-9073c980bc93" providerId="ADAL" clId="{8FA12A73-205A-944E-9629-01187C62404F}" dt="2020-11-12T12:58:56.051" v="2" actId="2711"/>
          <ac:spMkLst>
            <pc:docMk/>
            <pc:sldMk cId="0" sldId="272"/>
            <ac:spMk id="19" creationId="{2D808B7D-9274-48AC-AB58-79E7893E93F7}"/>
          </ac:spMkLst>
        </pc:spChg>
      </pc:sldChg>
      <pc:sldChg chg="modSp mod">
        <pc:chgData name="Line Nielsen" userId="ac19cc19-71ad-459a-81c7-9073c980bc93" providerId="ADAL" clId="{8FA12A73-205A-944E-9629-01187C62404F}" dt="2020-11-17T16:38:37.686" v="175" actId="14100"/>
        <pc:sldMkLst>
          <pc:docMk/>
          <pc:sldMk cId="0" sldId="389"/>
        </pc:sldMkLst>
        <pc:spChg chg="mod">
          <ac:chgData name="Line Nielsen" userId="ac19cc19-71ad-459a-81c7-9073c980bc93" providerId="ADAL" clId="{8FA12A73-205A-944E-9629-01187C62404F}" dt="2020-11-12T13:02:24.595" v="39" actId="2711"/>
          <ac:spMkLst>
            <pc:docMk/>
            <pc:sldMk cId="0" sldId="389"/>
            <ac:spMk id="7" creationId="{F27B3461-718F-433C-9153-44EB69C22F4F}"/>
          </ac:spMkLst>
        </pc:spChg>
        <pc:picChg chg="mod">
          <ac:chgData name="Line Nielsen" userId="ac19cc19-71ad-459a-81c7-9073c980bc93" providerId="ADAL" clId="{8FA12A73-205A-944E-9629-01187C62404F}" dt="2020-11-17T16:38:37.686" v="175" actId="14100"/>
          <ac:picMkLst>
            <pc:docMk/>
            <pc:sldMk cId="0" sldId="389"/>
            <ac:picMk id="48131" creationId="{AC086808-5EA6-4005-AD2D-6491FFE768D6}"/>
          </ac:picMkLst>
        </pc:picChg>
      </pc:sldChg>
      <pc:sldChg chg="modSp mod">
        <pc:chgData name="Line Nielsen" userId="ac19cc19-71ad-459a-81c7-9073c980bc93" providerId="ADAL" clId="{8FA12A73-205A-944E-9629-01187C62404F}" dt="2020-11-17T16:32:50.780" v="59" actId="20577"/>
        <pc:sldMkLst>
          <pc:docMk/>
          <pc:sldMk cId="0" sldId="390"/>
        </pc:sldMkLst>
        <pc:spChg chg="mod">
          <ac:chgData name="Line Nielsen" userId="ac19cc19-71ad-459a-81c7-9073c980bc93" providerId="ADAL" clId="{8FA12A73-205A-944E-9629-01187C62404F}" dt="2020-11-12T12:59:18.030" v="5" actId="14100"/>
          <ac:spMkLst>
            <pc:docMk/>
            <pc:sldMk cId="0" sldId="390"/>
            <ac:spMk id="4" creationId="{46130118-C388-4DA2-A090-5958F7929229}"/>
          </ac:spMkLst>
        </pc:spChg>
        <pc:spChg chg="mod">
          <ac:chgData name="Line Nielsen" userId="ac19cc19-71ad-459a-81c7-9073c980bc93" providerId="ADAL" clId="{8FA12A73-205A-944E-9629-01187C62404F}" dt="2020-11-17T16:32:50.780" v="59" actId="20577"/>
          <ac:spMkLst>
            <pc:docMk/>
            <pc:sldMk cId="0" sldId="390"/>
            <ac:spMk id="43011" creationId="{11CA51D2-5568-4321-92D5-8F94C8D3E69D}"/>
          </ac:spMkLst>
        </pc:spChg>
      </pc:sldChg>
      <pc:sldChg chg="modSp mod">
        <pc:chgData name="Line Nielsen" userId="ac19cc19-71ad-459a-81c7-9073c980bc93" providerId="ADAL" clId="{8FA12A73-205A-944E-9629-01187C62404F}" dt="2020-11-17T16:35:05.952" v="140" actId="20577"/>
        <pc:sldMkLst>
          <pc:docMk/>
          <pc:sldMk cId="0" sldId="391"/>
        </pc:sldMkLst>
        <pc:spChg chg="mod">
          <ac:chgData name="Line Nielsen" userId="ac19cc19-71ad-459a-81c7-9073c980bc93" providerId="ADAL" clId="{8FA12A73-205A-944E-9629-01187C62404F}" dt="2020-11-12T13:03:03.968" v="44" actId="2711"/>
          <ac:spMkLst>
            <pc:docMk/>
            <pc:sldMk cId="0" sldId="391"/>
            <ac:spMk id="4" creationId="{00C09E2C-066C-4432-89C6-B575FD6A66DB}"/>
          </ac:spMkLst>
        </pc:spChg>
        <pc:spChg chg="mod">
          <ac:chgData name="Line Nielsen" userId="ac19cc19-71ad-459a-81c7-9073c980bc93" providerId="ADAL" clId="{8FA12A73-205A-944E-9629-01187C62404F}" dt="2020-11-17T16:35:05.952" v="140" actId="20577"/>
          <ac:spMkLst>
            <pc:docMk/>
            <pc:sldMk cId="0" sldId="391"/>
            <ac:spMk id="32" creationId="{66992B27-2238-49BA-B0C0-BD0D4ED4507E}"/>
          </ac:spMkLst>
        </pc:spChg>
      </pc:sldChg>
      <pc:sldChg chg="modSp mod">
        <pc:chgData name="Line Nielsen" userId="ac19cc19-71ad-459a-81c7-9073c980bc93" providerId="ADAL" clId="{8FA12A73-205A-944E-9629-01187C62404F}" dt="2020-11-12T13:02:57.743" v="43" actId="2711"/>
        <pc:sldMkLst>
          <pc:docMk/>
          <pc:sldMk cId="0" sldId="394"/>
        </pc:sldMkLst>
        <pc:spChg chg="mod">
          <ac:chgData name="Line Nielsen" userId="ac19cc19-71ad-459a-81c7-9073c980bc93" providerId="ADAL" clId="{8FA12A73-205A-944E-9629-01187C62404F}" dt="2020-11-12T13:02:57.743" v="43" actId="2711"/>
          <ac:spMkLst>
            <pc:docMk/>
            <pc:sldMk cId="0" sldId="394"/>
            <ac:spMk id="4" creationId="{FCB640AE-6886-4099-8837-57D61887E210}"/>
          </ac:spMkLst>
        </pc:spChg>
      </pc:sldChg>
      <pc:sldChg chg="modSp mod">
        <pc:chgData name="Line Nielsen" userId="ac19cc19-71ad-459a-81c7-9073c980bc93" providerId="ADAL" clId="{8FA12A73-205A-944E-9629-01187C62404F}" dt="2020-11-12T13:02:30.334" v="40" actId="2711"/>
        <pc:sldMkLst>
          <pc:docMk/>
          <pc:sldMk cId="0" sldId="398"/>
        </pc:sldMkLst>
        <pc:spChg chg="mod">
          <ac:chgData name="Line Nielsen" userId="ac19cc19-71ad-459a-81c7-9073c980bc93" providerId="ADAL" clId="{8FA12A73-205A-944E-9629-01187C62404F}" dt="2020-11-12T13:02:30.334" v="40" actId="2711"/>
          <ac:spMkLst>
            <pc:docMk/>
            <pc:sldMk cId="0" sldId="398"/>
            <ac:spMk id="4" creationId="{3778C96D-6E66-4F2A-8CB2-2F82F58B17E2}"/>
          </ac:spMkLst>
        </pc:spChg>
        <pc:spChg chg="mod">
          <ac:chgData name="Line Nielsen" userId="ac19cc19-71ad-459a-81c7-9073c980bc93" providerId="ADAL" clId="{8FA12A73-205A-944E-9629-01187C62404F}" dt="2020-11-12T13:02:07.911" v="37" actId="207"/>
          <ac:spMkLst>
            <pc:docMk/>
            <pc:sldMk cId="0" sldId="398"/>
            <ac:spMk id="41987" creationId="{2068A149-3084-4B83-A8C1-49C1DC38A5AA}"/>
          </ac:spMkLst>
        </pc:spChg>
      </pc:sldChg>
      <pc:sldChg chg="modSp mod">
        <pc:chgData name="Line Nielsen" userId="ac19cc19-71ad-459a-81c7-9073c980bc93" providerId="ADAL" clId="{8FA12A73-205A-944E-9629-01187C62404F}" dt="2020-11-17T16:37:26.344" v="174" actId="20577"/>
        <pc:sldMkLst>
          <pc:docMk/>
          <pc:sldMk cId="0" sldId="402"/>
        </pc:sldMkLst>
        <pc:spChg chg="mod">
          <ac:chgData name="Line Nielsen" userId="ac19cc19-71ad-459a-81c7-9073c980bc93" providerId="ADAL" clId="{8FA12A73-205A-944E-9629-01187C62404F}" dt="2020-11-12T13:02:36.528" v="41" actId="2711"/>
          <ac:spMkLst>
            <pc:docMk/>
            <pc:sldMk cId="0" sldId="402"/>
            <ac:spMk id="4" creationId="{BEA3F674-DF24-4418-9409-8EB956439432}"/>
          </ac:spMkLst>
        </pc:spChg>
        <pc:spChg chg="mod">
          <ac:chgData name="Line Nielsen" userId="ac19cc19-71ad-459a-81c7-9073c980bc93" providerId="ADAL" clId="{8FA12A73-205A-944E-9629-01187C62404F}" dt="2020-11-17T16:37:26.344" v="174" actId="20577"/>
          <ac:spMkLst>
            <pc:docMk/>
            <pc:sldMk cId="0" sldId="402"/>
            <ac:spMk id="41987" creationId="{33C7D61A-5ED2-4128-B205-5D1F6A850F83}"/>
          </ac:spMkLst>
        </pc:spChg>
      </pc:sldChg>
      <pc:sldMasterChg chg="setBg modSldLayout">
        <pc:chgData name="Line Nielsen" userId="ac19cc19-71ad-459a-81c7-9073c980bc93" providerId="ADAL" clId="{8FA12A73-205A-944E-9629-01187C62404F}" dt="2020-11-12T13:03:31.597" v="46"/>
        <pc:sldMasterMkLst>
          <pc:docMk/>
          <pc:sldMasterMk cId="0" sldId="2147483660"/>
        </pc:sldMasterMkLst>
        <pc:sldLayoutChg chg="setBg">
          <pc:chgData name="Line Nielsen" userId="ac19cc19-71ad-459a-81c7-9073c980bc93" providerId="ADAL" clId="{8FA12A73-205A-944E-9629-01187C62404F}" dt="2020-11-12T13:03:31.597" v="46"/>
          <pc:sldLayoutMkLst>
            <pc:docMk/>
            <pc:sldMasterMk cId="0" sldId="2147483660"/>
            <pc:sldLayoutMk cId="2614798485" sldId="2147486610"/>
          </pc:sldLayoutMkLst>
        </pc:sldLayoutChg>
        <pc:sldLayoutChg chg="setBg">
          <pc:chgData name="Line Nielsen" userId="ac19cc19-71ad-459a-81c7-9073c980bc93" providerId="ADAL" clId="{8FA12A73-205A-944E-9629-01187C62404F}" dt="2020-11-12T13:03:31.597" v="46"/>
          <pc:sldLayoutMkLst>
            <pc:docMk/>
            <pc:sldMasterMk cId="0" sldId="2147483660"/>
            <pc:sldLayoutMk cId="3226563356" sldId="2147486611"/>
          </pc:sldLayoutMkLst>
        </pc:sldLayoutChg>
        <pc:sldLayoutChg chg="setBg">
          <pc:chgData name="Line Nielsen" userId="ac19cc19-71ad-459a-81c7-9073c980bc93" providerId="ADAL" clId="{8FA12A73-205A-944E-9629-01187C62404F}" dt="2020-11-12T13:03:31.597" v="46"/>
          <pc:sldLayoutMkLst>
            <pc:docMk/>
            <pc:sldMasterMk cId="0" sldId="2147483660"/>
            <pc:sldLayoutMk cId="3009262571" sldId="2147486612"/>
          </pc:sldLayoutMkLst>
        </pc:sldLayoutChg>
        <pc:sldLayoutChg chg="setBg">
          <pc:chgData name="Line Nielsen" userId="ac19cc19-71ad-459a-81c7-9073c980bc93" providerId="ADAL" clId="{8FA12A73-205A-944E-9629-01187C62404F}" dt="2020-11-12T13:03:31.597" v="46"/>
          <pc:sldLayoutMkLst>
            <pc:docMk/>
            <pc:sldMasterMk cId="0" sldId="2147483660"/>
            <pc:sldLayoutMk cId="3879534664" sldId="2147486613"/>
          </pc:sldLayoutMkLst>
        </pc:sldLayoutChg>
        <pc:sldLayoutChg chg="setBg">
          <pc:chgData name="Line Nielsen" userId="ac19cc19-71ad-459a-81c7-9073c980bc93" providerId="ADAL" clId="{8FA12A73-205A-944E-9629-01187C62404F}" dt="2020-11-12T13:03:31.597" v="46"/>
          <pc:sldLayoutMkLst>
            <pc:docMk/>
            <pc:sldMasterMk cId="0" sldId="2147483660"/>
            <pc:sldLayoutMk cId="3644498683" sldId="2147486614"/>
          </pc:sldLayoutMkLst>
        </pc:sldLayoutChg>
        <pc:sldLayoutChg chg="setBg">
          <pc:chgData name="Line Nielsen" userId="ac19cc19-71ad-459a-81c7-9073c980bc93" providerId="ADAL" clId="{8FA12A73-205A-944E-9629-01187C62404F}" dt="2020-11-12T13:03:31.597" v="46"/>
          <pc:sldLayoutMkLst>
            <pc:docMk/>
            <pc:sldMasterMk cId="0" sldId="2147483660"/>
            <pc:sldLayoutMk cId="170310452" sldId="2147486615"/>
          </pc:sldLayoutMkLst>
        </pc:sldLayoutChg>
        <pc:sldLayoutChg chg="setBg">
          <pc:chgData name="Line Nielsen" userId="ac19cc19-71ad-459a-81c7-9073c980bc93" providerId="ADAL" clId="{8FA12A73-205A-944E-9629-01187C62404F}" dt="2020-11-12T13:03:31.597" v="46"/>
          <pc:sldLayoutMkLst>
            <pc:docMk/>
            <pc:sldMasterMk cId="0" sldId="2147483660"/>
            <pc:sldLayoutMk cId="2529754012" sldId="2147486616"/>
          </pc:sldLayoutMkLst>
        </pc:sldLayoutChg>
        <pc:sldLayoutChg chg="setBg">
          <pc:chgData name="Line Nielsen" userId="ac19cc19-71ad-459a-81c7-9073c980bc93" providerId="ADAL" clId="{8FA12A73-205A-944E-9629-01187C62404F}" dt="2020-11-12T13:03:31.597" v="46"/>
          <pc:sldLayoutMkLst>
            <pc:docMk/>
            <pc:sldMasterMk cId="0" sldId="2147483660"/>
            <pc:sldLayoutMk cId="1927511738" sldId="2147486617"/>
          </pc:sldLayoutMkLst>
        </pc:sldLayoutChg>
        <pc:sldLayoutChg chg="setBg">
          <pc:chgData name="Line Nielsen" userId="ac19cc19-71ad-459a-81c7-9073c980bc93" providerId="ADAL" clId="{8FA12A73-205A-944E-9629-01187C62404F}" dt="2020-11-12T13:03:31.597" v="46"/>
          <pc:sldLayoutMkLst>
            <pc:docMk/>
            <pc:sldMasterMk cId="0" sldId="2147483660"/>
            <pc:sldLayoutMk cId="1503123603" sldId="2147486618"/>
          </pc:sldLayoutMkLst>
        </pc:sldLayoutChg>
        <pc:sldLayoutChg chg="setBg">
          <pc:chgData name="Line Nielsen" userId="ac19cc19-71ad-459a-81c7-9073c980bc93" providerId="ADAL" clId="{8FA12A73-205A-944E-9629-01187C62404F}" dt="2020-11-12T13:03:31.597" v="46"/>
          <pc:sldLayoutMkLst>
            <pc:docMk/>
            <pc:sldMasterMk cId="0" sldId="2147483660"/>
            <pc:sldLayoutMk cId="3610008845" sldId="2147486619"/>
          </pc:sldLayoutMkLst>
        </pc:sldLayoutChg>
        <pc:sldLayoutChg chg="setBg">
          <pc:chgData name="Line Nielsen" userId="ac19cc19-71ad-459a-81c7-9073c980bc93" providerId="ADAL" clId="{8FA12A73-205A-944E-9629-01187C62404F}" dt="2020-11-12T13:03:31.597" v="46"/>
          <pc:sldLayoutMkLst>
            <pc:docMk/>
            <pc:sldMasterMk cId="0" sldId="2147483660"/>
            <pc:sldLayoutMk cId="1495624544" sldId="2147486620"/>
          </pc:sldLayoutMkLst>
        </pc:sldLayoutChg>
        <pc:sldLayoutChg chg="setBg">
          <pc:chgData name="Line Nielsen" userId="ac19cc19-71ad-459a-81c7-9073c980bc93" providerId="ADAL" clId="{8FA12A73-205A-944E-9629-01187C62404F}" dt="2020-11-12T13:03:31.597" v="46"/>
          <pc:sldLayoutMkLst>
            <pc:docMk/>
            <pc:sldMasterMk cId="0" sldId="2147483660"/>
            <pc:sldLayoutMk cId="3994467770" sldId="2147486621"/>
          </pc:sldLayoutMkLst>
        </pc:sldLayoutChg>
        <pc:sldLayoutChg chg="setBg">
          <pc:chgData name="Line Nielsen" userId="ac19cc19-71ad-459a-81c7-9073c980bc93" providerId="ADAL" clId="{8FA12A73-205A-944E-9629-01187C62404F}" dt="2020-11-12T13:03:31.597" v="46"/>
          <pc:sldLayoutMkLst>
            <pc:docMk/>
            <pc:sldMasterMk cId="0" sldId="2147483660"/>
            <pc:sldLayoutMk cId="468409364" sldId="2147486622"/>
          </pc:sldLayoutMkLst>
        </pc:sldLayoutChg>
        <pc:sldLayoutChg chg="setBg">
          <pc:chgData name="Line Nielsen" userId="ac19cc19-71ad-459a-81c7-9073c980bc93" providerId="ADAL" clId="{8FA12A73-205A-944E-9629-01187C62404F}" dt="2020-11-12T13:03:31.597" v="46"/>
          <pc:sldLayoutMkLst>
            <pc:docMk/>
            <pc:sldMasterMk cId="0" sldId="2147483660"/>
            <pc:sldLayoutMk cId="258937223" sldId="2147486623"/>
          </pc:sldLayoutMkLst>
        </pc:sldLayoutChg>
        <pc:sldLayoutChg chg="setBg">
          <pc:chgData name="Line Nielsen" userId="ac19cc19-71ad-459a-81c7-9073c980bc93" providerId="ADAL" clId="{8FA12A73-205A-944E-9629-01187C62404F}" dt="2020-11-12T13:03:31.597" v="46"/>
          <pc:sldLayoutMkLst>
            <pc:docMk/>
            <pc:sldMasterMk cId="0" sldId="2147483660"/>
            <pc:sldLayoutMk cId="2574021794" sldId="2147486624"/>
          </pc:sldLayoutMkLst>
        </pc:sldLayoutChg>
      </pc:sldMasterChg>
      <pc:sldMasterChg chg="setBg modSldLayout">
        <pc:chgData name="Line Nielsen" userId="ac19cc19-71ad-459a-81c7-9073c980bc93" providerId="ADAL" clId="{8FA12A73-205A-944E-9629-01187C62404F}" dt="2020-11-12T13:03:31.597" v="46"/>
        <pc:sldMasterMkLst>
          <pc:docMk/>
          <pc:sldMasterMk cId="0" sldId="2147484064"/>
        </pc:sldMasterMkLst>
        <pc:sldLayoutChg chg="setBg">
          <pc:chgData name="Line Nielsen" userId="ac19cc19-71ad-459a-81c7-9073c980bc93" providerId="ADAL" clId="{8FA12A73-205A-944E-9629-01187C62404F}" dt="2020-11-12T13:03:31.597" v="46"/>
          <pc:sldLayoutMkLst>
            <pc:docMk/>
            <pc:sldMasterMk cId="0" sldId="2147484064"/>
            <pc:sldLayoutMk cId="273689985" sldId="2147486625"/>
          </pc:sldLayoutMkLst>
        </pc:sldLayoutChg>
        <pc:sldLayoutChg chg="setBg">
          <pc:chgData name="Line Nielsen" userId="ac19cc19-71ad-459a-81c7-9073c980bc93" providerId="ADAL" clId="{8FA12A73-205A-944E-9629-01187C62404F}" dt="2020-11-12T13:03:31.597" v="46"/>
          <pc:sldLayoutMkLst>
            <pc:docMk/>
            <pc:sldMasterMk cId="0" sldId="2147484064"/>
            <pc:sldLayoutMk cId="436262670" sldId="2147486626"/>
          </pc:sldLayoutMkLst>
        </pc:sldLayoutChg>
        <pc:sldLayoutChg chg="setBg">
          <pc:chgData name="Line Nielsen" userId="ac19cc19-71ad-459a-81c7-9073c980bc93" providerId="ADAL" clId="{8FA12A73-205A-944E-9629-01187C62404F}" dt="2020-11-12T13:03:31.597" v="46"/>
          <pc:sldLayoutMkLst>
            <pc:docMk/>
            <pc:sldMasterMk cId="0" sldId="2147484064"/>
            <pc:sldLayoutMk cId="1702182237" sldId="2147486627"/>
          </pc:sldLayoutMkLst>
        </pc:sldLayoutChg>
        <pc:sldLayoutChg chg="setBg">
          <pc:chgData name="Line Nielsen" userId="ac19cc19-71ad-459a-81c7-9073c980bc93" providerId="ADAL" clId="{8FA12A73-205A-944E-9629-01187C62404F}" dt="2020-11-12T13:03:31.597" v="46"/>
          <pc:sldLayoutMkLst>
            <pc:docMk/>
            <pc:sldMasterMk cId="0" sldId="2147484064"/>
            <pc:sldLayoutMk cId="1233393503" sldId="2147486628"/>
          </pc:sldLayoutMkLst>
        </pc:sldLayoutChg>
        <pc:sldLayoutChg chg="setBg">
          <pc:chgData name="Line Nielsen" userId="ac19cc19-71ad-459a-81c7-9073c980bc93" providerId="ADAL" clId="{8FA12A73-205A-944E-9629-01187C62404F}" dt="2020-11-12T13:03:31.597" v="46"/>
          <pc:sldLayoutMkLst>
            <pc:docMk/>
            <pc:sldMasterMk cId="0" sldId="2147484064"/>
            <pc:sldLayoutMk cId="3781930045" sldId="2147486629"/>
          </pc:sldLayoutMkLst>
        </pc:sldLayoutChg>
        <pc:sldLayoutChg chg="setBg">
          <pc:chgData name="Line Nielsen" userId="ac19cc19-71ad-459a-81c7-9073c980bc93" providerId="ADAL" clId="{8FA12A73-205A-944E-9629-01187C62404F}" dt="2020-11-12T13:03:31.597" v="46"/>
          <pc:sldLayoutMkLst>
            <pc:docMk/>
            <pc:sldMasterMk cId="0" sldId="2147484064"/>
            <pc:sldLayoutMk cId="1559889634" sldId="2147486630"/>
          </pc:sldLayoutMkLst>
        </pc:sldLayoutChg>
        <pc:sldLayoutChg chg="setBg">
          <pc:chgData name="Line Nielsen" userId="ac19cc19-71ad-459a-81c7-9073c980bc93" providerId="ADAL" clId="{8FA12A73-205A-944E-9629-01187C62404F}" dt="2020-11-12T13:03:31.597" v="46"/>
          <pc:sldLayoutMkLst>
            <pc:docMk/>
            <pc:sldMasterMk cId="0" sldId="2147484064"/>
            <pc:sldLayoutMk cId="4468090" sldId="2147486631"/>
          </pc:sldLayoutMkLst>
        </pc:sldLayoutChg>
        <pc:sldLayoutChg chg="setBg">
          <pc:chgData name="Line Nielsen" userId="ac19cc19-71ad-459a-81c7-9073c980bc93" providerId="ADAL" clId="{8FA12A73-205A-944E-9629-01187C62404F}" dt="2020-11-12T13:03:31.597" v="46"/>
          <pc:sldLayoutMkLst>
            <pc:docMk/>
            <pc:sldMasterMk cId="0" sldId="2147484064"/>
            <pc:sldLayoutMk cId="2444902166" sldId="2147486632"/>
          </pc:sldLayoutMkLst>
        </pc:sldLayoutChg>
        <pc:sldLayoutChg chg="setBg">
          <pc:chgData name="Line Nielsen" userId="ac19cc19-71ad-459a-81c7-9073c980bc93" providerId="ADAL" clId="{8FA12A73-205A-944E-9629-01187C62404F}" dt="2020-11-12T13:03:31.597" v="46"/>
          <pc:sldLayoutMkLst>
            <pc:docMk/>
            <pc:sldMasterMk cId="0" sldId="2147484064"/>
            <pc:sldLayoutMk cId="1563118911" sldId="2147486633"/>
          </pc:sldLayoutMkLst>
        </pc:sldLayoutChg>
        <pc:sldLayoutChg chg="setBg">
          <pc:chgData name="Line Nielsen" userId="ac19cc19-71ad-459a-81c7-9073c980bc93" providerId="ADAL" clId="{8FA12A73-205A-944E-9629-01187C62404F}" dt="2020-11-12T13:03:31.597" v="46"/>
          <pc:sldLayoutMkLst>
            <pc:docMk/>
            <pc:sldMasterMk cId="0" sldId="2147484064"/>
            <pc:sldLayoutMk cId="2213078905" sldId="2147486634"/>
          </pc:sldLayoutMkLst>
        </pc:sldLayoutChg>
        <pc:sldLayoutChg chg="setBg">
          <pc:chgData name="Line Nielsen" userId="ac19cc19-71ad-459a-81c7-9073c980bc93" providerId="ADAL" clId="{8FA12A73-205A-944E-9629-01187C62404F}" dt="2020-11-12T13:03:31.597" v="46"/>
          <pc:sldLayoutMkLst>
            <pc:docMk/>
            <pc:sldMasterMk cId="0" sldId="2147484064"/>
            <pc:sldLayoutMk cId="3342601843" sldId="2147486635"/>
          </pc:sldLayoutMkLst>
        </pc:sldLayoutChg>
        <pc:sldLayoutChg chg="setBg">
          <pc:chgData name="Line Nielsen" userId="ac19cc19-71ad-459a-81c7-9073c980bc93" providerId="ADAL" clId="{8FA12A73-205A-944E-9629-01187C62404F}" dt="2020-11-12T13:03:31.597" v="46"/>
          <pc:sldLayoutMkLst>
            <pc:docMk/>
            <pc:sldMasterMk cId="0" sldId="2147484064"/>
            <pc:sldLayoutMk cId="4191517183" sldId="2147486636"/>
          </pc:sldLayoutMkLst>
        </pc:sldLayoutChg>
        <pc:sldLayoutChg chg="setBg">
          <pc:chgData name="Line Nielsen" userId="ac19cc19-71ad-459a-81c7-9073c980bc93" providerId="ADAL" clId="{8FA12A73-205A-944E-9629-01187C62404F}" dt="2020-11-12T13:03:31.597" v="46"/>
          <pc:sldLayoutMkLst>
            <pc:docMk/>
            <pc:sldMasterMk cId="0" sldId="2147484064"/>
            <pc:sldLayoutMk cId="3603479756" sldId="2147486637"/>
          </pc:sldLayoutMkLst>
        </pc:sldLayoutChg>
        <pc:sldLayoutChg chg="setBg">
          <pc:chgData name="Line Nielsen" userId="ac19cc19-71ad-459a-81c7-9073c980bc93" providerId="ADAL" clId="{8FA12A73-205A-944E-9629-01187C62404F}" dt="2020-11-12T13:03:31.597" v="46"/>
          <pc:sldLayoutMkLst>
            <pc:docMk/>
            <pc:sldMasterMk cId="0" sldId="2147484064"/>
            <pc:sldLayoutMk cId="2057682980" sldId="2147486638"/>
          </pc:sldLayoutMkLst>
        </pc:sldLayoutChg>
        <pc:sldLayoutChg chg="setBg">
          <pc:chgData name="Line Nielsen" userId="ac19cc19-71ad-459a-81c7-9073c980bc93" providerId="ADAL" clId="{8FA12A73-205A-944E-9629-01187C62404F}" dt="2020-11-12T13:03:31.597" v="46"/>
          <pc:sldLayoutMkLst>
            <pc:docMk/>
            <pc:sldMasterMk cId="0" sldId="2147484064"/>
            <pc:sldLayoutMk cId="257812749" sldId="2147486639"/>
          </pc:sldLayoutMkLst>
        </pc:sldLayoutChg>
        <pc:sldLayoutChg chg="setBg">
          <pc:chgData name="Line Nielsen" userId="ac19cc19-71ad-459a-81c7-9073c980bc93" providerId="ADAL" clId="{8FA12A73-205A-944E-9629-01187C62404F}" dt="2020-11-12T13:03:31.597" v="46"/>
          <pc:sldLayoutMkLst>
            <pc:docMk/>
            <pc:sldMasterMk cId="0" sldId="2147484064"/>
            <pc:sldLayoutMk cId="38958310" sldId="2147486640"/>
          </pc:sldLayoutMkLst>
        </pc:sldLayoutChg>
        <pc:sldLayoutChg chg="setBg">
          <pc:chgData name="Line Nielsen" userId="ac19cc19-71ad-459a-81c7-9073c980bc93" providerId="ADAL" clId="{8FA12A73-205A-944E-9629-01187C62404F}" dt="2020-11-12T13:03:31.597" v="46"/>
          <pc:sldLayoutMkLst>
            <pc:docMk/>
            <pc:sldMasterMk cId="0" sldId="2147484064"/>
            <pc:sldLayoutMk cId="1563845818" sldId="2147486641"/>
          </pc:sldLayoutMkLst>
        </pc:sldLayoutChg>
        <pc:sldLayoutChg chg="setBg">
          <pc:chgData name="Line Nielsen" userId="ac19cc19-71ad-459a-81c7-9073c980bc93" providerId="ADAL" clId="{8FA12A73-205A-944E-9629-01187C62404F}" dt="2020-11-12T13:03:31.597" v="46"/>
          <pc:sldLayoutMkLst>
            <pc:docMk/>
            <pc:sldMasterMk cId="0" sldId="2147484064"/>
            <pc:sldLayoutMk cId="767294779" sldId="2147486642"/>
          </pc:sldLayoutMkLst>
        </pc:sldLayoutChg>
        <pc:sldLayoutChg chg="setBg">
          <pc:chgData name="Line Nielsen" userId="ac19cc19-71ad-459a-81c7-9073c980bc93" providerId="ADAL" clId="{8FA12A73-205A-944E-9629-01187C62404F}" dt="2020-11-12T13:03:31.597" v="46"/>
          <pc:sldLayoutMkLst>
            <pc:docMk/>
            <pc:sldMasterMk cId="0" sldId="2147484064"/>
            <pc:sldLayoutMk cId="3060948086" sldId="2147486643"/>
          </pc:sldLayoutMkLst>
        </pc:sldLayoutChg>
        <pc:sldLayoutChg chg="setBg">
          <pc:chgData name="Line Nielsen" userId="ac19cc19-71ad-459a-81c7-9073c980bc93" providerId="ADAL" clId="{8FA12A73-205A-944E-9629-01187C62404F}" dt="2020-11-12T13:03:31.597" v="46"/>
          <pc:sldLayoutMkLst>
            <pc:docMk/>
            <pc:sldMasterMk cId="0" sldId="2147484064"/>
            <pc:sldLayoutMk cId="831840870" sldId="2147486644"/>
          </pc:sldLayoutMkLst>
        </pc:sldLayoutChg>
        <pc:sldLayoutChg chg="setBg">
          <pc:chgData name="Line Nielsen" userId="ac19cc19-71ad-459a-81c7-9073c980bc93" providerId="ADAL" clId="{8FA12A73-205A-944E-9629-01187C62404F}" dt="2020-11-12T13:03:31.597" v="46"/>
          <pc:sldLayoutMkLst>
            <pc:docMk/>
            <pc:sldMasterMk cId="0" sldId="2147484064"/>
            <pc:sldLayoutMk cId="726904900" sldId="2147486645"/>
          </pc:sldLayoutMkLst>
        </pc:sldLayoutChg>
        <pc:sldLayoutChg chg="setBg">
          <pc:chgData name="Line Nielsen" userId="ac19cc19-71ad-459a-81c7-9073c980bc93" providerId="ADAL" clId="{8FA12A73-205A-944E-9629-01187C62404F}" dt="2020-11-12T13:03:31.597" v="46"/>
          <pc:sldLayoutMkLst>
            <pc:docMk/>
            <pc:sldMasterMk cId="0" sldId="2147484064"/>
            <pc:sldLayoutMk cId="605267611" sldId="214748664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11ADA45-9597-48CE-A2BB-113D809E17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976BF051-4B0B-45A5-844C-54CD46BE807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B3BB742-D629-401F-83F1-73F4628B0CDF}" type="datetimeFigureOut">
              <a:rPr lang="fr-FR"/>
              <a:pPr>
                <a:defRPr/>
              </a:pPr>
              <a:t>24/11/2020</a:t>
            </a:fld>
            <a:endParaRPr lang="fr-FR"/>
          </a:p>
        </p:txBody>
      </p:sp>
      <p:sp>
        <p:nvSpPr>
          <p:cNvPr id="4" name="Espace réservé de l'image des diapositives 3">
            <a:extLst>
              <a:ext uri="{FF2B5EF4-FFF2-40B4-BE49-F238E27FC236}">
                <a16:creationId xmlns:a16="http://schemas.microsoft.com/office/drawing/2014/main" id="{37F4CE38-078F-49F3-B755-2CA4B78429C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6BEF6EE4-D097-41EB-98AE-D8D43CABCCE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3DC635A7-8AC9-4345-9286-3117A930455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a:extLst>
              <a:ext uri="{FF2B5EF4-FFF2-40B4-BE49-F238E27FC236}">
                <a16:creationId xmlns:a16="http://schemas.microsoft.com/office/drawing/2014/main" id="{9CB5DF07-85EA-49E9-9279-7B1ECBBBD22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007D95F-B3C0-4F1D-B384-A14B52CC3E8C}"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a:extLst>
              <a:ext uri="{FF2B5EF4-FFF2-40B4-BE49-F238E27FC236}">
                <a16:creationId xmlns:a16="http://schemas.microsoft.com/office/drawing/2014/main" id="{FB2A5170-CE36-4CDA-955F-AE3CAFBF56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notes 2">
            <a:extLst>
              <a:ext uri="{FF2B5EF4-FFF2-40B4-BE49-F238E27FC236}">
                <a16:creationId xmlns:a16="http://schemas.microsoft.com/office/drawing/2014/main" id="{74AF7099-9A13-468C-BA43-6768ED7A88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9940" name="Espace réservé du numéro de diapositive 3">
            <a:extLst>
              <a:ext uri="{FF2B5EF4-FFF2-40B4-BE49-F238E27FC236}">
                <a16:creationId xmlns:a16="http://schemas.microsoft.com/office/drawing/2014/main" id="{BF4A15F7-4E16-4754-BEF0-13DABB11AA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fld id="{0AB90822-6FA3-45D5-BA8D-E8B6C4AB7DE3}" type="slidenum">
              <a:rPr lang="fr-FR" altLang="fr-FR" sz="1200" smtClean="0">
                <a:latin typeface="Calibri" panose="020F0502020204030204" pitchFamily="34" charset="0"/>
              </a:rPr>
              <a:pPr/>
              <a:t>1</a:t>
            </a:fld>
            <a:endParaRPr lang="fr-FR" altLang="fr-FR"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hyperlink" Target="http://www.designguide.ku.dk/ku/skabeloner/powerpoint/praesentationer/" TargetMode="External"/><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image.ku.dk/lightbox/211/13407586855728741badb20/"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pic>
        <p:nvPicPr>
          <p:cNvPr id="4" name="Bilde 7">
            <a:extLst>
              <a:ext uri="{FF2B5EF4-FFF2-40B4-BE49-F238E27FC236}">
                <a16:creationId xmlns:a16="http://schemas.microsoft.com/office/drawing/2014/main" id="{96A8333D-0D6F-43D7-93BE-91CF7A822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0" y="2379663"/>
            <a:ext cx="7937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A close up of a flower&#10;&#10;Description generated with high confidence">
            <a:extLst>
              <a:ext uri="{FF2B5EF4-FFF2-40B4-BE49-F238E27FC236}">
                <a16:creationId xmlns:a16="http://schemas.microsoft.com/office/drawing/2014/main" id="{CA958660-53E0-4611-B379-3162387EE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0738" y="5913438"/>
            <a:ext cx="8175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a:extLst>
              <a:ext uri="{FF2B5EF4-FFF2-40B4-BE49-F238E27FC236}">
                <a16:creationId xmlns:a16="http://schemas.microsoft.com/office/drawing/2014/main" id="{70890C3F-E90A-4B97-9F7D-6BC4C4C8DFC3}"/>
              </a:ext>
            </a:extLst>
          </p:cNvPr>
          <p:cNvSpPr txBox="1"/>
          <p:nvPr/>
        </p:nvSpPr>
        <p:spPr>
          <a:xfrm>
            <a:off x="8758238" y="5870575"/>
            <a:ext cx="2171700" cy="615950"/>
          </a:xfrm>
          <a:prstGeom prst="rect">
            <a:avLst/>
          </a:prstGeom>
          <a:noFill/>
        </p:spPr>
        <p:txBody>
          <a:bodyPr>
            <a:spAutoFit/>
          </a:bodyPr>
          <a:lstStyle/>
          <a:p>
            <a:pPr algn="r" eaLnBrk="1" fontAlgn="auto" hangingPunct="1">
              <a:spcBef>
                <a:spcPts val="0"/>
              </a:spcBef>
              <a:spcAft>
                <a:spcPts val="0"/>
              </a:spcAft>
              <a:defRPr/>
            </a:pPr>
            <a:r>
              <a:rPr lang="en-GB" sz="850" dirty="0">
                <a:solidFill>
                  <a:schemeClr val="tx1">
                    <a:lumMod val="50000"/>
                    <a:lumOff val="50000"/>
                  </a:schemeClr>
                </a:solidFill>
                <a:latin typeface="+mn-lt"/>
              </a:rPr>
              <a:t>The project has received funding from the European Union's Horizon 2020 research and innovation programme under grant agreement No 727580</a:t>
            </a:r>
          </a:p>
        </p:txBody>
      </p:sp>
      <p:sp>
        <p:nvSpPr>
          <p:cNvPr id="3" name="Subtitle 2"/>
          <p:cNvSpPr>
            <a:spLocks noGrp="1"/>
          </p:cNvSpPr>
          <p:nvPr>
            <p:ph type="subTitle" idx="1"/>
          </p:nvPr>
        </p:nvSpPr>
        <p:spPr>
          <a:xfrm>
            <a:off x="1524000" y="4140479"/>
            <a:ext cx="9144000" cy="1320521"/>
          </a:xfrm>
        </p:spPr>
        <p:txBody>
          <a:bodyPr/>
          <a:lstStyle>
            <a:lvl1pPr marL="0" indent="0" algn="ctr">
              <a:buNone/>
              <a:defRPr sz="2400" b="1">
                <a:solidFill>
                  <a:srgbClr val="006F7B"/>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r-FR" noProof="0"/>
              <a:t>Modifiez le style des sous-titres du masque</a:t>
            </a:r>
            <a:endParaRPr lang="en-GB" noProof="0"/>
          </a:p>
        </p:txBody>
      </p:sp>
      <p:sp>
        <p:nvSpPr>
          <p:cNvPr id="7" name="Plassholder for bunntekst 8">
            <a:extLst>
              <a:ext uri="{FF2B5EF4-FFF2-40B4-BE49-F238E27FC236}">
                <a16:creationId xmlns:a16="http://schemas.microsoft.com/office/drawing/2014/main" id="{A0F4B2D1-5AE2-4B48-B914-27C4338F6E15}"/>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3879534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pictures">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4BA6AD01-4F99-481B-BBDE-0390CA7E1047}"/>
              </a:ext>
            </a:extLst>
          </p:cNvPr>
          <p:cNvSpPr/>
          <p:nvPr/>
        </p:nvSpPr>
        <p:spPr>
          <a:xfrm>
            <a:off x="2051050" y="0"/>
            <a:ext cx="10140950"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1324">
              <a:latin typeface="+mn-lt"/>
            </a:endParaRPr>
          </a:p>
        </p:txBody>
      </p:sp>
      <p:sp>
        <p:nvSpPr>
          <p:cNvPr id="2" name="Plassholder for tekst 1"/>
          <p:cNvSpPr>
            <a:spLocks noGrp="1"/>
          </p:cNvSpPr>
          <p:nvPr>
            <p:ph type="body" idx="11"/>
          </p:nvPr>
        </p:nvSpPr>
        <p:spPr>
          <a:xfrm>
            <a:off x="688795" y="3244058"/>
            <a:ext cx="2980058" cy="3014072"/>
          </a:xfrm>
        </p:spPr>
        <p:txBody>
          <a:bodyPr tIns="14631"/>
          <a:lstStyle/>
          <a:p>
            <a:pPr lvl="0"/>
            <a:r>
              <a:rPr lang="fr-FR"/>
              <a:t>Cliquez pour modifier les styles du texte du masque</a:t>
            </a:r>
          </a:p>
        </p:txBody>
      </p:sp>
      <p:sp>
        <p:nvSpPr>
          <p:cNvPr id="7" name="Plassholder for bilde 6"/>
          <p:cNvSpPr>
            <a:spLocks noGrp="1"/>
          </p:cNvSpPr>
          <p:nvPr>
            <p:ph type="pic" sz="quarter" idx="12"/>
          </p:nvPr>
        </p:nvSpPr>
        <p:spPr>
          <a:xfrm>
            <a:off x="5069460" y="979313"/>
            <a:ext cx="3760690" cy="250769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8" name="Plassholder for bilde 6"/>
          <p:cNvSpPr>
            <a:spLocks noGrp="1"/>
          </p:cNvSpPr>
          <p:nvPr>
            <p:ph type="pic" sz="quarter" idx="13"/>
          </p:nvPr>
        </p:nvSpPr>
        <p:spPr>
          <a:xfrm>
            <a:off x="6192806" y="3773237"/>
            <a:ext cx="3760690" cy="250769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6" name="Plassholder for bunntekst 4">
            <a:extLst>
              <a:ext uri="{FF2B5EF4-FFF2-40B4-BE49-F238E27FC236}">
                <a16:creationId xmlns:a16="http://schemas.microsoft.com/office/drawing/2014/main" id="{67A79C47-731E-44FD-B7B3-964AAC60FC24}"/>
              </a:ext>
            </a:extLst>
          </p:cNvPr>
          <p:cNvSpPr>
            <a:spLocks noGrp="1"/>
          </p:cNvSpPr>
          <p:nvPr>
            <p:ph type="ftr" sz="quarter" idx="14"/>
          </p:nvPr>
        </p:nvSpPr>
        <p:spPr/>
        <p:txBody>
          <a:bodyPr/>
          <a:lstStyle>
            <a:lvl1pPr>
              <a:defRPr>
                <a:solidFill>
                  <a:srgbClr val="8FB6BC"/>
                </a:solidFill>
              </a:defRPr>
            </a:lvl1pPr>
          </a:lstStyle>
          <a:p>
            <a:pPr>
              <a:defRPr/>
            </a:pPr>
            <a:endParaRPr lang="fr-FR"/>
          </a:p>
        </p:txBody>
      </p:sp>
    </p:spTree>
    <p:extLst>
      <p:ext uri="{BB962C8B-B14F-4D97-AF65-F5344CB8AC3E}">
        <p14:creationId xmlns:p14="http://schemas.microsoft.com/office/powerpoint/2010/main" val="3994467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slide">
    <p:spTree>
      <p:nvGrpSpPr>
        <p:cNvPr id="1" name=""/>
        <p:cNvGrpSpPr/>
        <p:nvPr/>
      </p:nvGrpSpPr>
      <p:grpSpPr>
        <a:xfrm>
          <a:off x="0" y="0"/>
          <a:ext cx="0" cy="0"/>
          <a:chOff x="0" y="0"/>
          <a:chExt cx="0" cy="0"/>
        </a:xfrm>
      </p:grpSpPr>
      <p:sp>
        <p:nvSpPr>
          <p:cNvPr id="3"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4" name="Plassholder for bunntekst 4">
            <a:extLst>
              <a:ext uri="{FF2B5EF4-FFF2-40B4-BE49-F238E27FC236}">
                <a16:creationId xmlns:a16="http://schemas.microsoft.com/office/drawing/2014/main" id="{0FD6C229-9D5F-4C88-B492-3FBEB3E5E1EF}"/>
              </a:ext>
            </a:extLst>
          </p:cNvPr>
          <p:cNvSpPr>
            <a:spLocks noGrp="1"/>
          </p:cNvSpPr>
          <p:nvPr>
            <p:ph type="ftr" sz="quarter" idx="13"/>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468409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33EFA13-94E3-4360-A35E-E4ACA85BE64C}"/>
              </a:ext>
            </a:extLst>
          </p:cNvPr>
          <p:cNvSpPr/>
          <p:nvPr/>
        </p:nvSpPr>
        <p:spPr>
          <a:xfrm>
            <a:off x="2051050" y="0"/>
            <a:ext cx="10140950"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1324">
              <a:latin typeface="+mn-lt"/>
            </a:endParaRPr>
          </a:p>
        </p:txBody>
      </p:sp>
      <p:sp>
        <p:nvSpPr>
          <p:cNvPr id="3" name="Plassholder for bunntekst 4">
            <a:extLst>
              <a:ext uri="{FF2B5EF4-FFF2-40B4-BE49-F238E27FC236}">
                <a16:creationId xmlns:a16="http://schemas.microsoft.com/office/drawing/2014/main" id="{59D39309-94ED-4A85-961B-B1FD77730D1D}"/>
              </a:ext>
            </a:extLst>
          </p:cNvPr>
          <p:cNvSpPr>
            <a:spLocks noGrp="1"/>
          </p:cNvSpPr>
          <p:nvPr>
            <p:ph type="ftr" sz="quarter" idx="10"/>
          </p:nvPr>
        </p:nvSpPr>
        <p:spPr/>
        <p:txBody>
          <a:bodyPr/>
          <a:lstStyle>
            <a:lvl1pPr>
              <a:defRPr>
                <a:solidFill>
                  <a:srgbClr val="8FB6BC"/>
                </a:solidFill>
              </a:defRPr>
            </a:lvl1pPr>
          </a:lstStyle>
          <a:p>
            <a:pPr>
              <a:defRPr/>
            </a:pPr>
            <a:endParaRPr lang="fr-FR"/>
          </a:p>
        </p:txBody>
      </p:sp>
    </p:spTree>
    <p:extLst>
      <p:ext uri="{BB962C8B-B14F-4D97-AF65-F5344CB8AC3E}">
        <p14:creationId xmlns:p14="http://schemas.microsoft.com/office/powerpoint/2010/main" val="258937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GB"/>
          </a:p>
        </p:txBody>
      </p:sp>
      <p:sp>
        <p:nvSpPr>
          <p:cNvPr id="4" name="Footer Placeholder 4">
            <a:extLst>
              <a:ext uri="{FF2B5EF4-FFF2-40B4-BE49-F238E27FC236}">
                <a16:creationId xmlns:a16="http://schemas.microsoft.com/office/drawing/2014/main" id="{7E16054A-E895-4C9B-90A0-50B14DFF9E0D}"/>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3226563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pty white">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1990E2B-EBD1-4D13-A58F-77E8204ECD33}"/>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3009262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1"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632FE627-6017-41D2-B114-B2B1E8451FD6}"/>
              </a:ext>
            </a:extLst>
          </p:cNvPr>
          <p:cNvSpPr>
            <a:spLocks noGrp="1"/>
          </p:cNvSpPr>
          <p:nvPr>
            <p:ph type="dt" sz="half" idx="10"/>
          </p:nvPr>
        </p:nvSpPr>
        <p:spPr>
          <a:xfrm>
            <a:off x="0" y="0"/>
            <a:ext cx="0" cy="0"/>
          </a:xfrm>
        </p:spPr>
        <p:txBody>
          <a:bodyPr/>
          <a:lstStyle>
            <a:lvl1pPr>
              <a:defRPr/>
            </a:lvl1pPr>
          </a:lstStyle>
          <a:p>
            <a:pPr>
              <a:defRPr/>
            </a:pPr>
            <a:fld id="{6A0D584C-C5BF-4ACD-B997-4633DAADE64C}" type="datetimeFigureOut">
              <a:rPr lang="fr-FR"/>
              <a:pPr>
                <a:defRPr/>
              </a:pPr>
              <a:t>24/11/2020</a:t>
            </a:fld>
            <a:endParaRPr lang="fr-FR"/>
          </a:p>
        </p:txBody>
      </p:sp>
      <p:sp>
        <p:nvSpPr>
          <p:cNvPr id="6" name="Espace réservé du pied de page 4">
            <a:extLst>
              <a:ext uri="{FF2B5EF4-FFF2-40B4-BE49-F238E27FC236}">
                <a16:creationId xmlns:a16="http://schemas.microsoft.com/office/drawing/2014/main" id="{971C425D-B4A5-4BF4-B376-310F3C74692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DD8404C6-7DE8-4863-9AAE-7907ABCB7F21}"/>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a:defRPr/>
            </a:pPr>
            <a:fld id="{259E344F-2522-46C3-BF69-3CDA12D93896}" type="slidenum">
              <a:rPr lang="fr-FR" altLang="fr-FR"/>
              <a:pPr>
                <a:defRPr/>
              </a:pPr>
              <a:t>‹N°›</a:t>
            </a:fld>
            <a:endParaRPr lang="fr-FR" altLang="fr-FR"/>
          </a:p>
        </p:txBody>
      </p:sp>
    </p:spTree>
    <p:extLst>
      <p:ext uri="{BB962C8B-B14F-4D97-AF65-F5344CB8AC3E}">
        <p14:creationId xmlns:p14="http://schemas.microsoft.com/office/powerpoint/2010/main" val="2574021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image large left">
    <p:spTree>
      <p:nvGrpSpPr>
        <p:cNvPr id="1" name=""/>
        <p:cNvGrpSpPr/>
        <p:nvPr/>
      </p:nvGrpSpPr>
      <p:grpSpPr>
        <a:xfrm>
          <a:off x="0" y="0"/>
          <a:ext cx="0" cy="0"/>
          <a:chOff x="0" y="0"/>
          <a:chExt cx="0" cy="0"/>
        </a:xfrm>
      </p:grpSpPr>
      <p:sp>
        <p:nvSpPr>
          <p:cNvPr id="10" name="Pladsholder til billede 9"/>
          <p:cNvSpPr>
            <a:spLocks noGrp="1"/>
          </p:cNvSpPr>
          <p:nvPr>
            <p:ph type="pic" sz="quarter" idx="14"/>
          </p:nvPr>
        </p:nvSpPr>
        <p:spPr>
          <a:xfrm>
            <a:off x="0" y="0"/>
            <a:ext cx="12192000" cy="6858000"/>
          </a:xfrm>
          <a:blipFill>
            <a:blip r:embed="rId2" cstate="email"/>
            <a:stretch>
              <a:fillRect/>
            </a:stretch>
          </a:blipFill>
        </p:spPr>
        <p:txBody>
          <a:bodyPr lIns="4932000" tIns="360000" anchor="ctr" anchorCtr="0"/>
          <a:lstStyle>
            <a:lvl1pPr marL="0" indent="0" algn="l">
              <a:buNone/>
              <a:defRPr sz="2400" baseline="0">
                <a:solidFill>
                  <a:schemeClr val="bg1"/>
                </a:solidFill>
                <a:sym typeface="Wingdings" panose="05000000000000000000" pitchFamily="2" charset="2"/>
              </a:defRPr>
            </a:lvl1pPr>
          </a:lstStyle>
          <a:p>
            <a:pPr lvl="0"/>
            <a:r>
              <a:rPr lang="fr-FR" noProof="0">
                <a:sym typeface="Wingdings" panose="05000000000000000000" pitchFamily="2" charset="2"/>
              </a:rPr>
              <a:t>Cliquez sur l'icône pour ajouter une image</a:t>
            </a:r>
            <a:endParaRPr lang="en-GB" noProof="0" dirty="0">
              <a:sym typeface="Wingdings" panose="05000000000000000000" pitchFamily="2" charset="2"/>
            </a:endParaRPr>
          </a:p>
        </p:txBody>
      </p:sp>
      <p:sp>
        <p:nvSpPr>
          <p:cNvPr id="2" name="Titel 2"/>
          <p:cNvSpPr>
            <a:spLocks noGrp="1"/>
          </p:cNvSpPr>
          <p:nvPr>
            <p:ph type="ctrTitle"/>
          </p:nvPr>
        </p:nvSpPr>
        <p:spPr>
          <a:xfrm>
            <a:off x="1" y="691817"/>
            <a:ext cx="5959476" cy="5474035"/>
          </a:xfrm>
          <a:blipFill>
            <a:blip r:embed="rId3" cstate="email"/>
            <a:stretch>
              <a:fillRect/>
            </a:stretch>
          </a:blipFill>
        </p:spPr>
        <p:txBody>
          <a:bodyPr lIns="540000" tIns="468000" rIns="360000" bIns="3384000" anchor="b"/>
          <a:lstStyle>
            <a:lvl1pPr algn="l">
              <a:lnSpc>
                <a:spcPts val="4000"/>
              </a:lnSpc>
              <a:defRPr sz="3600">
                <a:solidFill>
                  <a:schemeClr val="bg1"/>
                </a:solidFill>
              </a:defRPr>
            </a:lvl1pPr>
          </a:lstStyle>
          <a:p>
            <a:r>
              <a:rPr lang="en-US"/>
              <a:t>Click to edit Master title style</a:t>
            </a:r>
            <a:endParaRPr lang="en-GB" dirty="0"/>
          </a:p>
        </p:txBody>
      </p:sp>
      <p:sp>
        <p:nvSpPr>
          <p:cNvPr id="11" name="Pladsholder til tekst 14"/>
          <p:cNvSpPr>
            <a:spLocks noGrp="1"/>
          </p:cNvSpPr>
          <p:nvPr>
            <p:ph type="body" sz="quarter" idx="13"/>
          </p:nvPr>
        </p:nvSpPr>
        <p:spPr>
          <a:xfrm>
            <a:off x="783167" y="4053600"/>
            <a:ext cx="4752445" cy="899766"/>
          </a:xfrm>
        </p:spPr>
        <p:txBody>
          <a:bodyPr/>
          <a:lstStyle>
            <a:lvl1pPr marL="0" indent="0">
              <a:lnSpc>
                <a:spcPct val="100000"/>
              </a:lnSpc>
              <a:spcBef>
                <a:spcPts val="0"/>
              </a:spcBef>
              <a:buNone/>
              <a:defRPr sz="1800" baseline="0"/>
            </a:lvl1pPr>
          </a:lstStyle>
          <a:p>
            <a:pPr lvl="0"/>
            <a:r>
              <a:rPr lang="fr-FR"/>
              <a:t>Cliquez pour modifier les styles du texte du masque</a:t>
            </a:r>
          </a:p>
        </p:txBody>
      </p:sp>
      <p:sp>
        <p:nvSpPr>
          <p:cNvPr id="9" name="Undertitel 2"/>
          <p:cNvSpPr>
            <a:spLocks noGrp="1"/>
          </p:cNvSpPr>
          <p:nvPr>
            <p:ph type="subTitle" idx="1"/>
          </p:nvPr>
        </p:nvSpPr>
        <p:spPr>
          <a:xfrm>
            <a:off x="783167" y="3007287"/>
            <a:ext cx="4752445" cy="726435"/>
          </a:xfrm>
        </p:spPr>
        <p:txBody>
          <a:bodyPr/>
          <a:lstStyle>
            <a:lvl1pPr marL="0" indent="0" algn="l">
              <a:lnSpc>
                <a:spcPct val="100000"/>
              </a:lnSpc>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GB" dirty="0"/>
          </a:p>
        </p:txBody>
      </p:sp>
      <p:sp>
        <p:nvSpPr>
          <p:cNvPr id="12" name="Titel 1"/>
          <p:cNvSpPr>
            <a:spLocks noGrp="1"/>
          </p:cNvSpPr>
          <p:nvPr>
            <p:ph type="body" sz="quarter" idx="15"/>
          </p:nvPr>
        </p:nvSpPr>
        <p:spPr>
          <a:xfrm>
            <a:off x="783167" y="1020201"/>
            <a:ext cx="4752445" cy="1763813"/>
          </a:xfrm>
        </p:spPr>
        <p:txBody>
          <a:bodyPr/>
          <a:lstStyle>
            <a:lvl1pPr marL="0" indent="0">
              <a:lnSpc>
                <a:spcPct val="100000"/>
              </a:lnSpc>
              <a:spcBef>
                <a:spcPts val="0"/>
              </a:spcBef>
              <a:buNone/>
              <a:defRPr sz="3600" baseline="0">
                <a:solidFill>
                  <a:schemeClr val="accent1"/>
                </a:solidFill>
              </a:defRPr>
            </a:lvl1pPr>
          </a:lstStyle>
          <a:p>
            <a:pPr lvl="0"/>
            <a:r>
              <a:rPr lang="fr-FR"/>
              <a:t>Cliquez pour modifier les styles du texte du masque</a:t>
            </a:r>
          </a:p>
        </p:txBody>
      </p:sp>
      <p:sp>
        <p:nvSpPr>
          <p:cNvPr id="7" name="Pladsholder til dato 3">
            <a:extLst>
              <a:ext uri="{FF2B5EF4-FFF2-40B4-BE49-F238E27FC236}">
                <a16:creationId xmlns:a16="http://schemas.microsoft.com/office/drawing/2014/main" id="{ADEDAF99-5FA4-426E-9323-EB43F4A8B23F}"/>
              </a:ext>
            </a:extLst>
          </p:cNvPr>
          <p:cNvSpPr>
            <a:spLocks noGrp="1"/>
          </p:cNvSpPr>
          <p:nvPr>
            <p:ph type="dt" sz="half" idx="16"/>
          </p:nvPr>
        </p:nvSpPr>
        <p:spPr>
          <a:xfrm>
            <a:off x="10329863" y="-385763"/>
            <a:ext cx="814387" cy="177800"/>
          </a:xfrm>
        </p:spPr>
        <p:txBody>
          <a:bodyPr/>
          <a:lstStyle>
            <a:lvl1pPr>
              <a:defRPr sz="100">
                <a:solidFill>
                  <a:schemeClr val="bg1"/>
                </a:solidFill>
              </a:defRPr>
            </a:lvl1pPr>
          </a:lstStyle>
          <a:p>
            <a:pPr>
              <a:defRPr/>
            </a:pPr>
            <a:fld id="{3D8818B4-FFFE-454F-9D5D-F4F843A3B028}" type="datetime1">
              <a:rPr lang="en-GB"/>
              <a:pPr>
                <a:defRPr/>
              </a:pPr>
              <a:t>24/11/2020</a:t>
            </a:fld>
            <a:endParaRPr lang="en-GB" dirty="0"/>
          </a:p>
        </p:txBody>
      </p:sp>
      <p:sp>
        <p:nvSpPr>
          <p:cNvPr id="8" name="Pladsholder til sidefod 4">
            <a:extLst>
              <a:ext uri="{FF2B5EF4-FFF2-40B4-BE49-F238E27FC236}">
                <a16:creationId xmlns:a16="http://schemas.microsoft.com/office/drawing/2014/main" id="{EF348F7B-CF77-4006-BA3D-54033CFB0911}"/>
              </a:ext>
            </a:extLst>
          </p:cNvPr>
          <p:cNvSpPr>
            <a:spLocks noGrp="1"/>
          </p:cNvSpPr>
          <p:nvPr>
            <p:ph type="ftr" sz="quarter" idx="17"/>
          </p:nvPr>
        </p:nvSpPr>
        <p:spPr>
          <a:xfrm>
            <a:off x="3236913" y="-385763"/>
            <a:ext cx="6980237" cy="177800"/>
          </a:xfrm>
        </p:spPr>
        <p:txBody>
          <a:bodyPr/>
          <a:lstStyle>
            <a:lvl1pPr>
              <a:defRPr sz="100">
                <a:solidFill>
                  <a:schemeClr val="bg1"/>
                </a:solidFill>
              </a:defRPr>
            </a:lvl1pPr>
          </a:lstStyle>
          <a:p>
            <a:pPr>
              <a:defRPr/>
            </a:pPr>
            <a:endParaRPr lang="en-GB"/>
          </a:p>
        </p:txBody>
      </p:sp>
      <p:sp>
        <p:nvSpPr>
          <p:cNvPr id="13" name="Pladsholder til slidenummer 5">
            <a:extLst>
              <a:ext uri="{FF2B5EF4-FFF2-40B4-BE49-F238E27FC236}">
                <a16:creationId xmlns:a16="http://schemas.microsoft.com/office/drawing/2014/main" id="{5B35E31E-66BF-4C06-A51D-954E319D770C}"/>
              </a:ext>
            </a:extLst>
          </p:cNvPr>
          <p:cNvSpPr>
            <a:spLocks noGrp="1"/>
          </p:cNvSpPr>
          <p:nvPr>
            <p:ph type="sldNum" sz="quarter" idx="18"/>
          </p:nvPr>
        </p:nvSpPr>
        <p:spPr>
          <a:xfrm>
            <a:off x="11255375" y="-385763"/>
            <a:ext cx="382588" cy="177800"/>
          </a:xfrm>
        </p:spPr>
        <p:txBody>
          <a:bodyPr/>
          <a:lstStyle>
            <a:lvl1pPr>
              <a:defRPr sz="100">
                <a:solidFill>
                  <a:schemeClr val="bg1"/>
                </a:solidFill>
              </a:defRPr>
            </a:lvl1pPr>
          </a:lstStyle>
          <a:p>
            <a:pPr>
              <a:defRPr/>
            </a:pPr>
            <a:fld id="{E9A63A47-2EA5-4E2F-855F-D507BE50C6A0}" type="slidenum">
              <a:rPr lang="en-GB" altLang="fr-FR"/>
              <a:pPr>
                <a:defRPr/>
              </a:pPr>
              <a:t>‹N°›</a:t>
            </a:fld>
            <a:endParaRPr lang="en-GB" altLang="fr-FR"/>
          </a:p>
        </p:txBody>
      </p:sp>
    </p:spTree>
    <p:extLst>
      <p:ext uri="{BB962C8B-B14F-4D97-AF65-F5344CB8AC3E}">
        <p14:creationId xmlns:p14="http://schemas.microsoft.com/office/powerpoint/2010/main" val="273689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image small left">
    <p:spTree>
      <p:nvGrpSpPr>
        <p:cNvPr id="1" name=""/>
        <p:cNvGrpSpPr/>
        <p:nvPr/>
      </p:nvGrpSpPr>
      <p:grpSpPr>
        <a:xfrm>
          <a:off x="0" y="0"/>
          <a:ext cx="0" cy="0"/>
          <a:chOff x="0" y="0"/>
          <a:chExt cx="0" cy="0"/>
        </a:xfrm>
      </p:grpSpPr>
      <p:sp>
        <p:nvSpPr>
          <p:cNvPr id="30" name="Pladsholder til billede 9"/>
          <p:cNvSpPr>
            <a:spLocks noGrp="1"/>
          </p:cNvSpPr>
          <p:nvPr>
            <p:ph type="pic" sz="quarter" idx="14"/>
          </p:nvPr>
        </p:nvSpPr>
        <p:spPr>
          <a:xfrm>
            <a:off x="0" y="0"/>
            <a:ext cx="12192000" cy="6858000"/>
          </a:xfrm>
          <a:blipFill>
            <a:blip r:embed="rId2" cstate="email"/>
            <a:stretch>
              <a:fillRect/>
            </a:stretch>
          </a:blipFill>
        </p:spPr>
        <p:txBody>
          <a:bodyPr lIns="4932000" tIns="360000" anchor="ctr" anchorCtr="0"/>
          <a:lstStyle>
            <a:lvl1pPr marL="0" indent="0" algn="l" defTabSz="685800" rtl="0" eaLnBrk="1" latinLnBrk="0" hangingPunct="1">
              <a:lnSpc>
                <a:spcPct val="90000"/>
              </a:lnSpc>
              <a:spcBef>
                <a:spcPts val="750"/>
              </a:spcBef>
              <a:buFont typeface="Arial" panose="020B0604020202020204" pitchFamily="34" charset="0"/>
              <a:buNone/>
              <a:defRPr lang="da-DK" sz="2400" kern="1200" baseline="0" dirty="0">
                <a:solidFill>
                  <a:schemeClr val="bg1"/>
                </a:solidFill>
                <a:latin typeface="+mn-lt"/>
                <a:ea typeface="+mn-ea"/>
                <a:cs typeface="+mn-cs"/>
                <a:sym typeface="Wingdings" panose="05000000000000000000" pitchFamily="2" charset="2"/>
              </a:defRPr>
            </a:lvl1pPr>
          </a:lstStyle>
          <a:p>
            <a:pPr lvl="0"/>
            <a:r>
              <a:rPr lang="fr-FR" noProof="0">
                <a:sym typeface="Wingdings" panose="05000000000000000000" pitchFamily="2" charset="2"/>
              </a:rPr>
              <a:t>Cliquez sur l'icône pour ajouter une image</a:t>
            </a:r>
            <a:endParaRPr lang="en-GB" noProof="0" dirty="0">
              <a:sym typeface="Wingdings" panose="05000000000000000000" pitchFamily="2" charset="2"/>
            </a:endParaRPr>
          </a:p>
        </p:txBody>
      </p:sp>
      <p:sp>
        <p:nvSpPr>
          <p:cNvPr id="22" name="Titel 2"/>
          <p:cNvSpPr>
            <a:spLocks noGrp="1"/>
          </p:cNvSpPr>
          <p:nvPr>
            <p:ph type="ctrTitle"/>
          </p:nvPr>
        </p:nvSpPr>
        <p:spPr>
          <a:xfrm>
            <a:off x="1" y="2271092"/>
            <a:ext cx="5959476" cy="3895200"/>
          </a:xfrm>
          <a:blipFill>
            <a:blip r:embed="rId3" cstate="email"/>
            <a:stretch>
              <a:fillRect/>
            </a:stretch>
          </a:blipFill>
        </p:spPr>
        <p:txBody>
          <a:bodyPr lIns="540000" tIns="468000" rIns="360000" bIns="2340000" anchor="b"/>
          <a:lstStyle>
            <a:lvl1pPr algn="l">
              <a:lnSpc>
                <a:spcPts val="4000"/>
              </a:lnSpc>
              <a:defRPr sz="3600">
                <a:solidFill>
                  <a:schemeClr val="bg1"/>
                </a:solidFill>
              </a:defRPr>
            </a:lvl1pPr>
          </a:lstStyle>
          <a:p>
            <a:r>
              <a:rPr lang="en-US"/>
              <a:t>Click to edit Master title style</a:t>
            </a:r>
            <a:endParaRPr lang="en-GB" dirty="0"/>
          </a:p>
        </p:txBody>
      </p:sp>
      <p:sp>
        <p:nvSpPr>
          <p:cNvPr id="26" name="Pladsholder til tekst 14"/>
          <p:cNvSpPr>
            <a:spLocks noGrp="1"/>
          </p:cNvSpPr>
          <p:nvPr>
            <p:ph type="body" sz="quarter" idx="13"/>
          </p:nvPr>
        </p:nvSpPr>
        <p:spPr>
          <a:xfrm>
            <a:off x="783166" y="4042705"/>
            <a:ext cx="4751233" cy="899766"/>
          </a:xfrm>
        </p:spPr>
        <p:txBody>
          <a:bodyPr/>
          <a:lstStyle>
            <a:lvl1pPr marL="0" indent="0">
              <a:spcBef>
                <a:spcPts val="0"/>
              </a:spcBef>
              <a:buNone/>
              <a:defRPr sz="1800" baseline="0"/>
            </a:lvl1pPr>
          </a:lstStyle>
          <a:p>
            <a:pPr lvl="0"/>
            <a:r>
              <a:rPr lang="fr-FR"/>
              <a:t>Cliquez pour modifier les styles du texte du masque</a:t>
            </a:r>
          </a:p>
        </p:txBody>
      </p:sp>
      <p:sp>
        <p:nvSpPr>
          <p:cNvPr id="8" name="Titel 1"/>
          <p:cNvSpPr>
            <a:spLocks noGrp="1"/>
          </p:cNvSpPr>
          <p:nvPr>
            <p:ph type="body" sz="quarter" idx="15"/>
          </p:nvPr>
        </p:nvSpPr>
        <p:spPr>
          <a:xfrm>
            <a:off x="783164" y="2610941"/>
            <a:ext cx="4751235" cy="1212926"/>
          </a:xfrm>
        </p:spPr>
        <p:txBody>
          <a:bodyPr/>
          <a:lstStyle>
            <a:lvl1pPr marL="0" indent="0">
              <a:lnSpc>
                <a:spcPct val="100000"/>
              </a:lnSpc>
              <a:spcBef>
                <a:spcPts val="0"/>
              </a:spcBef>
              <a:buNone/>
              <a:defRPr sz="3600" baseline="0">
                <a:solidFill>
                  <a:schemeClr val="accent1"/>
                </a:solidFill>
              </a:defRPr>
            </a:lvl1pPr>
          </a:lstStyle>
          <a:p>
            <a:pPr lvl="0"/>
            <a:r>
              <a:rPr lang="fr-FR"/>
              <a:t>Cliquez pour modifier les styles du texte du masque</a:t>
            </a:r>
          </a:p>
        </p:txBody>
      </p:sp>
      <p:sp>
        <p:nvSpPr>
          <p:cNvPr id="6" name="Pladsholder til dato 3">
            <a:extLst>
              <a:ext uri="{FF2B5EF4-FFF2-40B4-BE49-F238E27FC236}">
                <a16:creationId xmlns:a16="http://schemas.microsoft.com/office/drawing/2014/main" id="{C9B57325-F0A2-49A8-87DF-193F6E85E20D}"/>
              </a:ext>
            </a:extLst>
          </p:cNvPr>
          <p:cNvSpPr>
            <a:spLocks noGrp="1"/>
          </p:cNvSpPr>
          <p:nvPr>
            <p:ph type="dt" sz="half" idx="16"/>
          </p:nvPr>
        </p:nvSpPr>
        <p:spPr>
          <a:xfrm>
            <a:off x="10329863" y="-385763"/>
            <a:ext cx="814387" cy="177800"/>
          </a:xfrm>
        </p:spPr>
        <p:txBody>
          <a:bodyPr/>
          <a:lstStyle>
            <a:lvl1pPr>
              <a:defRPr sz="100">
                <a:solidFill>
                  <a:schemeClr val="bg1"/>
                </a:solidFill>
              </a:defRPr>
            </a:lvl1pPr>
          </a:lstStyle>
          <a:p>
            <a:pPr>
              <a:defRPr/>
            </a:pPr>
            <a:fld id="{112C6C4A-8C2B-4B1D-9A2A-DC26F2D4276A}" type="datetime1">
              <a:rPr lang="en-GB"/>
              <a:pPr>
                <a:defRPr/>
              </a:pPr>
              <a:t>24/11/2020</a:t>
            </a:fld>
            <a:endParaRPr lang="en-GB" dirty="0"/>
          </a:p>
        </p:txBody>
      </p:sp>
      <p:sp>
        <p:nvSpPr>
          <p:cNvPr id="7" name="Pladsholder til sidefod 4">
            <a:extLst>
              <a:ext uri="{FF2B5EF4-FFF2-40B4-BE49-F238E27FC236}">
                <a16:creationId xmlns:a16="http://schemas.microsoft.com/office/drawing/2014/main" id="{79FC5364-997B-4334-8A1B-F272CA4E39B0}"/>
              </a:ext>
            </a:extLst>
          </p:cNvPr>
          <p:cNvSpPr>
            <a:spLocks noGrp="1"/>
          </p:cNvSpPr>
          <p:nvPr>
            <p:ph type="ftr" sz="quarter" idx="17"/>
          </p:nvPr>
        </p:nvSpPr>
        <p:spPr>
          <a:xfrm>
            <a:off x="3236913" y="-385763"/>
            <a:ext cx="6980237" cy="177800"/>
          </a:xfrm>
        </p:spPr>
        <p:txBody>
          <a:bodyPr/>
          <a:lstStyle>
            <a:lvl1pPr>
              <a:defRPr sz="100">
                <a:solidFill>
                  <a:schemeClr val="bg1"/>
                </a:solidFill>
              </a:defRPr>
            </a:lvl1pPr>
          </a:lstStyle>
          <a:p>
            <a:pPr>
              <a:defRPr/>
            </a:pPr>
            <a:endParaRPr lang="en-GB"/>
          </a:p>
        </p:txBody>
      </p:sp>
      <p:sp>
        <p:nvSpPr>
          <p:cNvPr id="9" name="Pladsholder til slidenummer 5">
            <a:extLst>
              <a:ext uri="{FF2B5EF4-FFF2-40B4-BE49-F238E27FC236}">
                <a16:creationId xmlns:a16="http://schemas.microsoft.com/office/drawing/2014/main" id="{E55466E5-B97F-4ADD-AECD-B02EAA47474A}"/>
              </a:ext>
            </a:extLst>
          </p:cNvPr>
          <p:cNvSpPr>
            <a:spLocks noGrp="1"/>
          </p:cNvSpPr>
          <p:nvPr>
            <p:ph type="sldNum" sz="quarter" idx="18"/>
          </p:nvPr>
        </p:nvSpPr>
        <p:spPr>
          <a:xfrm>
            <a:off x="11255375" y="-385763"/>
            <a:ext cx="382588" cy="177800"/>
          </a:xfrm>
        </p:spPr>
        <p:txBody>
          <a:bodyPr/>
          <a:lstStyle>
            <a:lvl1pPr>
              <a:defRPr sz="100">
                <a:solidFill>
                  <a:schemeClr val="bg1"/>
                </a:solidFill>
              </a:defRPr>
            </a:lvl1pPr>
          </a:lstStyle>
          <a:p>
            <a:pPr>
              <a:defRPr/>
            </a:pPr>
            <a:fld id="{03D7C0C3-EBA0-4306-95E7-27C7A685BA7A}" type="slidenum">
              <a:rPr lang="en-GB" altLang="fr-FR"/>
              <a:pPr>
                <a:defRPr/>
              </a:pPr>
              <a:t>‹N°›</a:t>
            </a:fld>
            <a:endParaRPr lang="en-GB" altLang="fr-FR"/>
          </a:p>
        </p:txBody>
      </p:sp>
    </p:spTree>
    <p:extLst>
      <p:ext uri="{BB962C8B-B14F-4D97-AF65-F5344CB8AC3E}">
        <p14:creationId xmlns:p14="http://schemas.microsoft.com/office/powerpoint/2010/main" val="436262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image large right">
    <p:spTree>
      <p:nvGrpSpPr>
        <p:cNvPr id="1" name=""/>
        <p:cNvGrpSpPr/>
        <p:nvPr/>
      </p:nvGrpSpPr>
      <p:grpSpPr>
        <a:xfrm>
          <a:off x="0" y="0"/>
          <a:ext cx="0" cy="0"/>
          <a:chOff x="0" y="0"/>
          <a:chExt cx="0" cy="0"/>
        </a:xfrm>
      </p:grpSpPr>
      <p:sp>
        <p:nvSpPr>
          <p:cNvPr id="12" name="Pladsholder til billede 9"/>
          <p:cNvSpPr>
            <a:spLocks noGrp="1"/>
          </p:cNvSpPr>
          <p:nvPr>
            <p:ph type="pic" sz="quarter" idx="14"/>
          </p:nvPr>
        </p:nvSpPr>
        <p:spPr>
          <a:xfrm>
            <a:off x="8804" y="0"/>
            <a:ext cx="12192000" cy="6858000"/>
          </a:xfrm>
          <a:blipFill>
            <a:blip r:embed="rId2" cstate="email"/>
            <a:stretch>
              <a:fillRect/>
            </a:stretch>
          </a:blipFill>
        </p:spPr>
        <p:txBody>
          <a:bodyPr tIns="360000" rIns="4932000" anchor="ctr" anchorCtr="0"/>
          <a:lstStyle>
            <a:lvl1pPr marL="0" indent="0" algn="r">
              <a:buNone/>
              <a:defRPr sz="2400" baseline="0">
                <a:sym typeface="Wingdings" panose="05000000000000000000" pitchFamily="2" charset="2"/>
              </a:defRPr>
            </a:lvl1pPr>
          </a:lstStyle>
          <a:p>
            <a:pPr lvl="0"/>
            <a:r>
              <a:rPr lang="fr-FR" noProof="0">
                <a:sym typeface="Wingdings" panose="05000000000000000000" pitchFamily="2" charset="2"/>
              </a:rPr>
              <a:t>Cliquez sur l'icône pour ajouter une image</a:t>
            </a:r>
            <a:endParaRPr lang="en-GB" noProof="0" dirty="0">
              <a:sym typeface="Wingdings" panose="05000000000000000000" pitchFamily="2" charset="2"/>
            </a:endParaRPr>
          </a:p>
        </p:txBody>
      </p:sp>
      <p:sp>
        <p:nvSpPr>
          <p:cNvPr id="2" name="Titel 2"/>
          <p:cNvSpPr>
            <a:spLocks noGrp="1"/>
          </p:cNvSpPr>
          <p:nvPr>
            <p:ph type="ctrTitle"/>
          </p:nvPr>
        </p:nvSpPr>
        <p:spPr>
          <a:xfrm>
            <a:off x="6243637" y="691817"/>
            <a:ext cx="5948363" cy="5474035"/>
          </a:xfrm>
          <a:blipFill>
            <a:blip r:embed="rId3" cstate="email"/>
            <a:stretch>
              <a:fillRect/>
            </a:stretch>
          </a:blipFill>
        </p:spPr>
        <p:txBody>
          <a:bodyPr lIns="360000" tIns="468000" rIns="540000" bIns="3384000" anchor="b"/>
          <a:lstStyle>
            <a:lvl1pPr algn="l">
              <a:lnSpc>
                <a:spcPts val="4000"/>
              </a:lnSpc>
              <a:defRPr sz="3600">
                <a:solidFill>
                  <a:schemeClr val="bg1"/>
                </a:solidFill>
              </a:defRPr>
            </a:lvl1pPr>
          </a:lstStyle>
          <a:p>
            <a:r>
              <a:rPr lang="en-US"/>
              <a:t>Click to edit Master title style</a:t>
            </a:r>
            <a:endParaRPr lang="en-GB" dirty="0"/>
          </a:p>
        </p:txBody>
      </p:sp>
      <p:sp>
        <p:nvSpPr>
          <p:cNvPr id="15" name="Pladsholder til tekst 14"/>
          <p:cNvSpPr>
            <a:spLocks noGrp="1"/>
          </p:cNvSpPr>
          <p:nvPr>
            <p:ph type="body" sz="quarter" idx="13"/>
          </p:nvPr>
        </p:nvSpPr>
        <p:spPr>
          <a:xfrm>
            <a:off x="6740997" y="4053600"/>
            <a:ext cx="4665723" cy="899766"/>
          </a:xfrm>
        </p:spPr>
        <p:txBody>
          <a:bodyPr/>
          <a:lstStyle>
            <a:lvl1pPr marL="0" indent="0">
              <a:spcBef>
                <a:spcPts val="0"/>
              </a:spcBef>
              <a:buNone/>
              <a:defRPr sz="1800" baseline="0"/>
            </a:lvl1pPr>
          </a:lstStyle>
          <a:p>
            <a:pPr lvl="0"/>
            <a:r>
              <a:rPr lang="fr-FR"/>
              <a:t>Cliquez pour modifier les styles du texte du masque</a:t>
            </a:r>
          </a:p>
        </p:txBody>
      </p:sp>
      <p:sp>
        <p:nvSpPr>
          <p:cNvPr id="9" name="Undertitel 2"/>
          <p:cNvSpPr>
            <a:spLocks noGrp="1"/>
          </p:cNvSpPr>
          <p:nvPr>
            <p:ph type="subTitle" idx="1"/>
          </p:nvPr>
        </p:nvSpPr>
        <p:spPr>
          <a:xfrm>
            <a:off x="6740997" y="3007287"/>
            <a:ext cx="4665721" cy="726435"/>
          </a:xfrm>
        </p:spPr>
        <p:txBody>
          <a:bodyPr/>
          <a:lstStyle>
            <a:lvl1pPr marL="0" indent="0" algn="l">
              <a:lnSpc>
                <a:spcPct val="100000"/>
              </a:lnSpc>
              <a:buNone/>
              <a:defRPr sz="24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GB" dirty="0"/>
          </a:p>
        </p:txBody>
      </p:sp>
      <p:sp>
        <p:nvSpPr>
          <p:cNvPr id="10" name="Titel 1"/>
          <p:cNvSpPr>
            <a:spLocks noGrp="1"/>
          </p:cNvSpPr>
          <p:nvPr>
            <p:ph type="body" sz="quarter" idx="15"/>
          </p:nvPr>
        </p:nvSpPr>
        <p:spPr>
          <a:xfrm>
            <a:off x="6740997" y="1020201"/>
            <a:ext cx="4682655" cy="1763813"/>
          </a:xfrm>
        </p:spPr>
        <p:txBody>
          <a:bodyPr/>
          <a:lstStyle>
            <a:lvl1pPr marL="0" indent="0">
              <a:lnSpc>
                <a:spcPct val="100000"/>
              </a:lnSpc>
              <a:spcBef>
                <a:spcPts val="0"/>
              </a:spcBef>
              <a:buNone/>
              <a:defRPr sz="3600" baseline="0">
                <a:solidFill>
                  <a:schemeClr val="accent1"/>
                </a:solidFill>
              </a:defRPr>
            </a:lvl1pPr>
          </a:lstStyle>
          <a:p>
            <a:pPr lvl="0"/>
            <a:r>
              <a:rPr lang="fr-FR"/>
              <a:t>Cliquez pour modifier les styles du texte du masque</a:t>
            </a:r>
          </a:p>
        </p:txBody>
      </p:sp>
      <p:sp>
        <p:nvSpPr>
          <p:cNvPr id="7" name="Pladsholder til dato 3">
            <a:extLst>
              <a:ext uri="{FF2B5EF4-FFF2-40B4-BE49-F238E27FC236}">
                <a16:creationId xmlns:a16="http://schemas.microsoft.com/office/drawing/2014/main" id="{A932F197-40BF-4B37-8274-30B6C559EFE6}"/>
              </a:ext>
            </a:extLst>
          </p:cNvPr>
          <p:cNvSpPr>
            <a:spLocks noGrp="1"/>
          </p:cNvSpPr>
          <p:nvPr>
            <p:ph type="dt" sz="half" idx="16"/>
          </p:nvPr>
        </p:nvSpPr>
        <p:spPr>
          <a:xfrm>
            <a:off x="10329863" y="-385763"/>
            <a:ext cx="814387" cy="177800"/>
          </a:xfrm>
        </p:spPr>
        <p:txBody>
          <a:bodyPr/>
          <a:lstStyle>
            <a:lvl1pPr>
              <a:defRPr sz="100">
                <a:solidFill>
                  <a:schemeClr val="bg1"/>
                </a:solidFill>
              </a:defRPr>
            </a:lvl1pPr>
          </a:lstStyle>
          <a:p>
            <a:pPr>
              <a:defRPr/>
            </a:pPr>
            <a:fld id="{9D3E88EB-6A37-423B-9AF0-CE35F49EA823}" type="datetime1">
              <a:rPr lang="en-GB"/>
              <a:pPr>
                <a:defRPr/>
              </a:pPr>
              <a:t>24/11/2020</a:t>
            </a:fld>
            <a:endParaRPr lang="en-GB" dirty="0"/>
          </a:p>
        </p:txBody>
      </p:sp>
      <p:sp>
        <p:nvSpPr>
          <p:cNvPr id="8" name="Pladsholder til sidefod 4">
            <a:extLst>
              <a:ext uri="{FF2B5EF4-FFF2-40B4-BE49-F238E27FC236}">
                <a16:creationId xmlns:a16="http://schemas.microsoft.com/office/drawing/2014/main" id="{C106D39F-02B5-4043-99E4-36F60221A52F}"/>
              </a:ext>
            </a:extLst>
          </p:cNvPr>
          <p:cNvSpPr>
            <a:spLocks noGrp="1"/>
          </p:cNvSpPr>
          <p:nvPr>
            <p:ph type="ftr" sz="quarter" idx="17"/>
          </p:nvPr>
        </p:nvSpPr>
        <p:spPr>
          <a:xfrm>
            <a:off x="3236913" y="-385763"/>
            <a:ext cx="6980237" cy="177800"/>
          </a:xfrm>
        </p:spPr>
        <p:txBody>
          <a:bodyPr/>
          <a:lstStyle>
            <a:lvl1pPr>
              <a:defRPr sz="100">
                <a:solidFill>
                  <a:schemeClr val="bg1"/>
                </a:solidFill>
              </a:defRPr>
            </a:lvl1pPr>
          </a:lstStyle>
          <a:p>
            <a:pPr>
              <a:defRPr/>
            </a:pPr>
            <a:endParaRPr lang="en-GB"/>
          </a:p>
        </p:txBody>
      </p:sp>
      <p:sp>
        <p:nvSpPr>
          <p:cNvPr id="11" name="Pladsholder til slidenummer 5">
            <a:extLst>
              <a:ext uri="{FF2B5EF4-FFF2-40B4-BE49-F238E27FC236}">
                <a16:creationId xmlns:a16="http://schemas.microsoft.com/office/drawing/2014/main" id="{7AFF5927-C2D7-44E4-9BF8-1E083BB572E5}"/>
              </a:ext>
            </a:extLst>
          </p:cNvPr>
          <p:cNvSpPr>
            <a:spLocks noGrp="1"/>
          </p:cNvSpPr>
          <p:nvPr>
            <p:ph type="sldNum" sz="quarter" idx="18"/>
          </p:nvPr>
        </p:nvSpPr>
        <p:spPr>
          <a:xfrm>
            <a:off x="11255375" y="-385763"/>
            <a:ext cx="382588" cy="177800"/>
          </a:xfrm>
        </p:spPr>
        <p:txBody>
          <a:bodyPr/>
          <a:lstStyle>
            <a:lvl1pPr>
              <a:defRPr sz="100">
                <a:solidFill>
                  <a:schemeClr val="bg1"/>
                </a:solidFill>
              </a:defRPr>
            </a:lvl1pPr>
          </a:lstStyle>
          <a:p>
            <a:pPr>
              <a:defRPr/>
            </a:pPr>
            <a:fld id="{3A328677-4CAD-414D-8F82-88EB7C6375AC}" type="slidenum">
              <a:rPr lang="en-GB" altLang="fr-FR"/>
              <a:pPr>
                <a:defRPr/>
              </a:pPr>
              <a:t>‹N°›</a:t>
            </a:fld>
            <a:endParaRPr lang="en-GB" altLang="fr-FR"/>
          </a:p>
        </p:txBody>
      </p:sp>
    </p:spTree>
    <p:extLst>
      <p:ext uri="{BB962C8B-B14F-4D97-AF65-F5344CB8AC3E}">
        <p14:creationId xmlns:p14="http://schemas.microsoft.com/office/powerpoint/2010/main" val="1702182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image small right">
    <p:spTree>
      <p:nvGrpSpPr>
        <p:cNvPr id="1" name=""/>
        <p:cNvGrpSpPr/>
        <p:nvPr/>
      </p:nvGrpSpPr>
      <p:grpSpPr>
        <a:xfrm>
          <a:off x="0" y="0"/>
          <a:ext cx="0" cy="0"/>
          <a:chOff x="0" y="0"/>
          <a:chExt cx="0" cy="0"/>
        </a:xfrm>
      </p:grpSpPr>
      <p:sp>
        <p:nvSpPr>
          <p:cNvPr id="30" name="Pladsholder til billede 9"/>
          <p:cNvSpPr>
            <a:spLocks noGrp="1"/>
          </p:cNvSpPr>
          <p:nvPr>
            <p:ph type="pic" sz="quarter" idx="14"/>
          </p:nvPr>
        </p:nvSpPr>
        <p:spPr>
          <a:xfrm>
            <a:off x="0" y="0"/>
            <a:ext cx="12192000" cy="6858000"/>
          </a:xfrm>
          <a:blipFill>
            <a:blip r:embed="rId2" cstate="email"/>
            <a:stretch>
              <a:fillRect/>
            </a:stretch>
          </a:blipFill>
        </p:spPr>
        <p:txBody>
          <a:bodyPr tIns="360000" rIns="4932000" anchor="ctr" anchorCtr="0"/>
          <a:lstStyle>
            <a:lvl1pPr marL="0" indent="0" algn="r">
              <a:buNone/>
              <a:defRPr sz="2400" baseline="0">
                <a:solidFill>
                  <a:schemeClr val="bg1"/>
                </a:solidFill>
                <a:sym typeface="Wingdings" panose="05000000000000000000" pitchFamily="2" charset="2"/>
              </a:defRPr>
            </a:lvl1pPr>
          </a:lstStyle>
          <a:p>
            <a:pPr lvl="0"/>
            <a:r>
              <a:rPr lang="fr-FR" noProof="0">
                <a:sym typeface="Wingdings" panose="05000000000000000000" pitchFamily="2" charset="2"/>
              </a:rPr>
              <a:t>Cliquez sur l'icône pour ajouter une image</a:t>
            </a:r>
            <a:endParaRPr lang="en-GB" noProof="0" dirty="0">
              <a:sym typeface="Wingdings" panose="05000000000000000000" pitchFamily="2" charset="2"/>
            </a:endParaRPr>
          </a:p>
        </p:txBody>
      </p:sp>
      <p:sp>
        <p:nvSpPr>
          <p:cNvPr id="22" name="Titel 2"/>
          <p:cNvSpPr>
            <a:spLocks noGrp="1"/>
          </p:cNvSpPr>
          <p:nvPr>
            <p:ph type="ctrTitle"/>
          </p:nvPr>
        </p:nvSpPr>
        <p:spPr>
          <a:xfrm>
            <a:off x="6243637" y="2271092"/>
            <a:ext cx="5948363" cy="3895200"/>
          </a:xfrm>
          <a:blipFill>
            <a:blip r:embed="rId3" cstate="email"/>
            <a:stretch>
              <a:fillRect/>
            </a:stretch>
          </a:blipFill>
        </p:spPr>
        <p:txBody>
          <a:bodyPr lIns="360000" tIns="468000" rIns="540000" bIns="2448000" anchor="b"/>
          <a:lstStyle>
            <a:lvl1pPr algn="l">
              <a:lnSpc>
                <a:spcPts val="4000"/>
              </a:lnSpc>
              <a:defRPr sz="3600">
                <a:solidFill>
                  <a:schemeClr val="bg1"/>
                </a:solidFill>
              </a:defRPr>
            </a:lvl1pPr>
          </a:lstStyle>
          <a:p>
            <a:r>
              <a:rPr lang="en-US"/>
              <a:t>Click to edit Master title style</a:t>
            </a:r>
            <a:endParaRPr lang="en-GB" dirty="0"/>
          </a:p>
        </p:txBody>
      </p:sp>
      <p:sp>
        <p:nvSpPr>
          <p:cNvPr id="9" name="Pladsholder til tekst 14"/>
          <p:cNvSpPr>
            <a:spLocks noGrp="1"/>
          </p:cNvSpPr>
          <p:nvPr>
            <p:ph type="body" sz="quarter" idx="13"/>
          </p:nvPr>
        </p:nvSpPr>
        <p:spPr>
          <a:xfrm>
            <a:off x="6739202" y="4053600"/>
            <a:ext cx="4667517" cy="899766"/>
          </a:xfrm>
        </p:spPr>
        <p:txBody>
          <a:bodyPr/>
          <a:lstStyle>
            <a:lvl1pPr marL="0" indent="0">
              <a:spcBef>
                <a:spcPts val="0"/>
              </a:spcBef>
              <a:buNone/>
              <a:defRPr sz="1800" baseline="0"/>
            </a:lvl1pPr>
          </a:lstStyle>
          <a:p>
            <a:pPr lvl="0"/>
            <a:r>
              <a:rPr lang="fr-FR"/>
              <a:t>Cliquez pour modifier les styles du texte du masque</a:t>
            </a:r>
          </a:p>
        </p:txBody>
      </p:sp>
      <p:sp>
        <p:nvSpPr>
          <p:cNvPr id="8" name="Titel 1"/>
          <p:cNvSpPr>
            <a:spLocks noGrp="1"/>
          </p:cNvSpPr>
          <p:nvPr>
            <p:ph type="body" sz="quarter" idx="15"/>
          </p:nvPr>
        </p:nvSpPr>
        <p:spPr>
          <a:xfrm>
            <a:off x="6739202" y="2610941"/>
            <a:ext cx="4684449" cy="1212926"/>
          </a:xfrm>
        </p:spPr>
        <p:txBody>
          <a:bodyPr/>
          <a:lstStyle>
            <a:lvl1pPr marL="0" indent="0">
              <a:lnSpc>
                <a:spcPct val="100000"/>
              </a:lnSpc>
              <a:spcBef>
                <a:spcPts val="0"/>
              </a:spcBef>
              <a:buNone/>
              <a:defRPr sz="3600" baseline="0">
                <a:solidFill>
                  <a:schemeClr val="accent1"/>
                </a:solidFill>
              </a:defRPr>
            </a:lvl1pPr>
          </a:lstStyle>
          <a:p>
            <a:pPr lvl="0"/>
            <a:r>
              <a:rPr lang="fr-FR"/>
              <a:t>Cliquez pour modifier les styles du texte du masque</a:t>
            </a:r>
          </a:p>
        </p:txBody>
      </p:sp>
      <p:sp>
        <p:nvSpPr>
          <p:cNvPr id="6" name="Pladsholder til dato 3">
            <a:extLst>
              <a:ext uri="{FF2B5EF4-FFF2-40B4-BE49-F238E27FC236}">
                <a16:creationId xmlns:a16="http://schemas.microsoft.com/office/drawing/2014/main" id="{F21F8D19-BBCF-4A1E-9713-58631B7C6A19}"/>
              </a:ext>
            </a:extLst>
          </p:cNvPr>
          <p:cNvSpPr>
            <a:spLocks noGrp="1"/>
          </p:cNvSpPr>
          <p:nvPr>
            <p:ph type="dt" sz="half" idx="16"/>
          </p:nvPr>
        </p:nvSpPr>
        <p:spPr>
          <a:xfrm>
            <a:off x="10329863" y="-385763"/>
            <a:ext cx="814387" cy="177800"/>
          </a:xfrm>
        </p:spPr>
        <p:txBody>
          <a:bodyPr/>
          <a:lstStyle>
            <a:lvl1pPr>
              <a:defRPr sz="100">
                <a:solidFill>
                  <a:schemeClr val="bg1"/>
                </a:solidFill>
              </a:defRPr>
            </a:lvl1pPr>
          </a:lstStyle>
          <a:p>
            <a:pPr>
              <a:defRPr/>
            </a:pPr>
            <a:fld id="{AF1F5F5A-5FBE-4499-B08D-7392464A1478}" type="datetime1">
              <a:rPr lang="en-GB"/>
              <a:pPr>
                <a:defRPr/>
              </a:pPr>
              <a:t>24/11/2020</a:t>
            </a:fld>
            <a:endParaRPr lang="en-GB" dirty="0"/>
          </a:p>
        </p:txBody>
      </p:sp>
      <p:sp>
        <p:nvSpPr>
          <p:cNvPr id="7" name="Pladsholder til sidefod 4">
            <a:extLst>
              <a:ext uri="{FF2B5EF4-FFF2-40B4-BE49-F238E27FC236}">
                <a16:creationId xmlns:a16="http://schemas.microsoft.com/office/drawing/2014/main" id="{8E3BBA43-6521-4E6C-AB04-BB0AEDFD958F}"/>
              </a:ext>
            </a:extLst>
          </p:cNvPr>
          <p:cNvSpPr>
            <a:spLocks noGrp="1"/>
          </p:cNvSpPr>
          <p:nvPr>
            <p:ph type="ftr" sz="quarter" idx="17"/>
          </p:nvPr>
        </p:nvSpPr>
        <p:spPr>
          <a:xfrm>
            <a:off x="3236913" y="-385763"/>
            <a:ext cx="6980237" cy="177800"/>
          </a:xfrm>
        </p:spPr>
        <p:txBody>
          <a:bodyPr/>
          <a:lstStyle>
            <a:lvl1pPr>
              <a:defRPr sz="100">
                <a:solidFill>
                  <a:schemeClr val="bg1"/>
                </a:solidFill>
              </a:defRPr>
            </a:lvl1pPr>
          </a:lstStyle>
          <a:p>
            <a:pPr>
              <a:defRPr/>
            </a:pPr>
            <a:endParaRPr lang="en-GB"/>
          </a:p>
        </p:txBody>
      </p:sp>
      <p:sp>
        <p:nvSpPr>
          <p:cNvPr id="10" name="Pladsholder til slidenummer 5">
            <a:extLst>
              <a:ext uri="{FF2B5EF4-FFF2-40B4-BE49-F238E27FC236}">
                <a16:creationId xmlns:a16="http://schemas.microsoft.com/office/drawing/2014/main" id="{844BCB70-3770-4FF5-B17A-F586A227524E}"/>
              </a:ext>
            </a:extLst>
          </p:cNvPr>
          <p:cNvSpPr>
            <a:spLocks noGrp="1"/>
          </p:cNvSpPr>
          <p:nvPr>
            <p:ph type="sldNum" sz="quarter" idx="18"/>
          </p:nvPr>
        </p:nvSpPr>
        <p:spPr>
          <a:xfrm>
            <a:off x="11255375" y="-385763"/>
            <a:ext cx="382588" cy="177800"/>
          </a:xfrm>
        </p:spPr>
        <p:txBody>
          <a:bodyPr/>
          <a:lstStyle>
            <a:lvl1pPr>
              <a:defRPr sz="100">
                <a:solidFill>
                  <a:schemeClr val="bg1"/>
                </a:solidFill>
              </a:defRPr>
            </a:lvl1pPr>
          </a:lstStyle>
          <a:p>
            <a:pPr>
              <a:defRPr/>
            </a:pPr>
            <a:fld id="{BF3AEB5B-E581-4384-9612-7D106CC28BF4}" type="slidenum">
              <a:rPr lang="en-GB" altLang="fr-FR"/>
              <a:pPr>
                <a:defRPr/>
              </a:pPr>
              <a:t>‹N°›</a:t>
            </a:fld>
            <a:endParaRPr lang="en-GB" altLang="fr-FR"/>
          </a:p>
        </p:txBody>
      </p:sp>
    </p:spTree>
    <p:extLst>
      <p:ext uri="{BB962C8B-B14F-4D97-AF65-F5344CB8AC3E}">
        <p14:creationId xmlns:p14="http://schemas.microsoft.com/office/powerpoint/2010/main" val="1233393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slide w/ Picture">
    <p:spTree>
      <p:nvGrpSpPr>
        <p:cNvPr id="1" name=""/>
        <p:cNvGrpSpPr/>
        <p:nvPr/>
      </p:nvGrpSpPr>
      <p:grpSpPr>
        <a:xfrm>
          <a:off x="0" y="0"/>
          <a:ext cx="0" cy="0"/>
          <a:chOff x="0" y="0"/>
          <a:chExt cx="0" cy="0"/>
        </a:xfrm>
      </p:grpSpPr>
      <p:sp>
        <p:nvSpPr>
          <p:cNvPr id="7"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3" name="Subtitle 2"/>
          <p:cNvSpPr>
            <a:spLocks noGrp="1"/>
          </p:cNvSpPr>
          <p:nvPr>
            <p:ph type="subTitle" idx="1"/>
          </p:nvPr>
        </p:nvSpPr>
        <p:spPr>
          <a:xfrm>
            <a:off x="1524000" y="4140479"/>
            <a:ext cx="9144000" cy="1655762"/>
          </a:xfrm>
        </p:spPr>
        <p:txBody>
          <a:bodyPr/>
          <a:lstStyle>
            <a:lvl1pPr marL="0" indent="0" algn="ctr">
              <a:buNone/>
              <a:defRPr sz="2400" b="1">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r-FR"/>
              <a:t>Modifiez le style des sous-titres du masque</a:t>
            </a:r>
            <a:endParaRPr lang="en-US" dirty="0"/>
          </a:p>
        </p:txBody>
      </p:sp>
      <p:sp>
        <p:nvSpPr>
          <p:cNvPr id="5" name="Plassholder for tekst 4"/>
          <p:cNvSpPr>
            <a:spLocks noGrp="1"/>
          </p:cNvSpPr>
          <p:nvPr>
            <p:ph type="body" sz="quarter" idx="13"/>
          </p:nvPr>
        </p:nvSpPr>
        <p:spPr>
          <a:xfrm>
            <a:off x="2126598" y="2380173"/>
            <a:ext cx="7938804" cy="1018152"/>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fr-FR"/>
              <a:t>Cliquez pour modifier les styles du texte du masque</a:t>
            </a:r>
          </a:p>
        </p:txBody>
      </p:sp>
      <p:sp>
        <p:nvSpPr>
          <p:cNvPr id="6" name="Plassholder for bunntekst 8">
            <a:extLst>
              <a:ext uri="{FF2B5EF4-FFF2-40B4-BE49-F238E27FC236}">
                <a16:creationId xmlns:a16="http://schemas.microsoft.com/office/drawing/2014/main" id="{F5CB0339-358E-486A-AD3A-4B323F659224}"/>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3644498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eal lar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A99666-007D-4E84-AE5B-1D93CC834FA4}"/>
              </a:ext>
            </a:extLst>
          </p:cNvPr>
          <p:cNvSpPr/>
          <p:nvPr userDrawn="1"/>
        </p:nvSpPr>
        <p:spPr>
          <a:xfrm>
            <a:off x="0" y="0"/>
            <a:ext cx="1219200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350" dirty="0"/>
          </a:p>
        </p:txBody>
      </p:sp>
      <p:pic>
        <p:nvPicPr>
          <p:cNvPr id="7" name="Picture 8">
            <a:extLst>
              <a:ext uri="{FF2B5EF4-FFF2-40B4-BE49-F238E27FC236}">
                <a16:creationId xmlns:a16="http://schemas.microsoft.com/office/drawing/2014/main" id="{1A42D8B7-98DF-49C0-B769-48EC30E5EB4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662"/>
          <a:stretch>
            <a:fillRect/>
          </a:stretch>
        </p:blipFill>
        <p:spPr bwMode="auto">
          <a:xfrm>
            <a:off x="-1017588" y="0"/>
            <a:ext cx="13209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el 2"/>
          <p:cNvSpPr>
            <a:spLocks noGrp="1"/>
          </p:cNvSpPr>
          <p:nvPr>
            <p:ph type="ctrTitle"/>
          </p:nvPr>
        </p:nvSpPr>
        <p:spPr>
          <a:xfrm>
            <a:off x="1" y="691817"/>
            <a:ext cx="5959476" cy="5474035"/>
          </a:xfrm>
          <a:blipFill>
            <a:blip r:embed="rId3" cstate="email"/>
            <a:stretch>
              <a:fillRect/>
            </a:stretch>
          </a:blipFill>
        </p:spPr>
        <p:txBody>
          <a:bodyPr lIns="540000" tIns="468000" rIns="360000" bIns="3384000" anchor="b"/>
          <a:lstStyle>
            <a:lvl1pPr algn="l">
              <a:lnSpc>
                <a:spcPts val="4000"/>
              </a:lnSpc>
              <a:defRPr sz="3600">
                <a:solidFill>
                  <a:schemeClr val="bg1"/>
                </a:solidFill>
              </a:defRPr>
            </a:lvl1pPr>
          </a:lstStyle>
          <a:p>
            <a:r>
              <a:rPr lang="en-US"/>
              <a:t>Click to edit Master title style</a:t>
            </a:r>
            <a:endParaRPr lang="en-GB" dirty="0"/>
          </a:p>
        </p:txBody>
      </p:sp>
      <p:sp>
        <p:nvSpPr>
          <p:cNvPr id="37" name="Undertitel 2"/>
          <p:cNvSpPr>
            <a:spLocks noGrp="1"/>
          </p:cNvSpPr>
          <p:nvPr>
            <p:ph type="subTitle" idx="1"/>
          </p:nvPr>
        </p:nvSpPr>
        <p:spPr>
          <a:xfrm>
            <a:off x="783167" y="3007287"/>
            <a:ext cx="4752445" cy="726435"/>
          </a:xfrm>
        </p:spPr>
        <p:txBody>
          <a:bodyPr/>
          <a:lstStyle>
            <a:lvl1pPr marL="0" indent="0" algn="l">
              <a:lnSpc>
                <a:spcPct val="100000"/>
              </a:lnSpc>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GB" dirty="0"/>
          </a:p>
        </p:txBody>
      </p:sp>
      <p:sp>
        <p:nvSpPr>
          <p:cNvPr id="38" name="Pladsholder til tekst 14"/>
          <p:cNvSpPr>
            <a:spLocks noGrp="1"/>
          </p:cNvSpPr>
          <p:nvPr>
            <p:ph type="body" sz="quarter" idx="13"/>
          </p:nvPr>
        </p:nvSpPr>
        <p:spPr>
          <a:xfrm>
            <a:off x="783167" y="4053600"/>
            <a:ext cx="4752445" cy="899766"/>
          </a:xfrm>
        </p:spPr>
        <p:txBody>
          <a:bodyPr/>
          <a:lstStyle>
            <a:lvl1pPr marL="0" indent="0">
              <a:lnSpc>
                <a:spcPct val="100000"/>
              </a:lnSpc>
              <a:spcBef>
                <a:spcPts val="0"/>
              </a:spcBef>
              <a:buNone/>
              <a:defRPr sz="1800" baseline="0"/>
            </a:lvl1pPr>
          </a:lstStyle>
          <a:p>
            <a:pPr lvl="0"/>
            <a:r>
              <a:rPr lang="fr-FR"/>
              <a:t>Cliquez pour modifier les styles du texte du masque</a:t>
            </a:r>
          </a:p>
        </p:txBody>
      </p:sp>
      <p:sp>
        <p:nvSpPr>
          <p:cNvPr id="12" name="Titel 1"/>
          <p:cNvSpPr>
            <a:spLocks noGrp="1"/>
          </p:cNvSpPr>
          <p:nvPr>
            <p:ph type="body" sz="quarter" idx="14"/>
          </p:nvPr>
        </p:nvSpPr>
        <p:spPr>
          <a:xfrm>
            <a:off x="783167" y="1020201"/>
            <a:ext cx="4752445" cy="1763813"/>
          </a:xfrm>
        </p:spPr>
        <p:txBody>
          <a:bodyPr/>
          <a:lstStyle>
            <a:lvl1pPr marL="0" indent="0">
              <a:lnSpc>
                <a:spcPct val="100000"/>
              </a:lnSpc>
              <a:spcBef>
                <a:spcPts val="0"/>
              </a:spcBef>
              <a:buNone/>
              <a:defRPr sz="3600" baseline="0">
                <a:solidFill>
                  <a:schemeClr val="accent1"/>
                </a:solidFill>
              </a:defRPr>
            </a:lvl1pPr>
          </a:lstStyle>
          <a:p>
            <a:pPr lvl="0"/>
            <a:r>
              <a:rPr lang="fr-FR"/>
              <a:t>Cliquez pour modifier les styles du texte du masque</a:t>
            </a:r>
          </a:p>
        </p:txBody>
      </p:sp>
      <p:sp>
        <p:nvSpPr>
          <p:cNvPr id="8" name="Pladsholder til dato 3">
            <a:extLst>
              <a:ext uri="{FF2B5EF4-FFF2-40B4-BE49-F238E27FC236}">
                <a16:creationId xmlns:a16="http://schemas.microsoft.com/office/drawing/2014/main" id="{43FAAFBC-E487-47BD-A25B-9F6507387090}"/>
              </a:ext>
            </a:extLst>
          </p:cNvPr>
          <p:cNvSpPr>
            <a:spLocks noGrp="1"/>
          </p:cNvSpPr>
          <p:nvPr>
            <p:ph type="dt" sz="half" idx="15"/>
          </p:nvPr>
        </p:nvSpPr>
        <p:spPr>
          <a:xfrm>
            <a:off x="10329863" y="-385763"/>
            <a:ext cx="814387" cy="177800"/>
          </a:xfrm>
        </p:spPr>
        <p:txBody>
          <a:bodyPr/>
          <a:lstStyle>
            <a:lvl1pPr>
              <a:defRPr sz="100">
                <a:solidFill>
                  <a:schemeClr val="bg1"/>
                </a:solidFill>
              </a:defRPr>
            </a:lvl1pPr>
          </a:lstStyle>
          <a:p>
            <a:pPr>
              <a:defRPr/>
            </a:pPr>
            <a:fld id="{DFE1C6F0-2F6D-4FE9-AD79-068AD29D0A1D}" type="datetime1">
              <a:rPr lang="en-GB"/>
              <a:pPr>
                <a:defRPr/>
              </a:pPr>
              <a:t>24/11/2020</a:t>
            </a:fld>
            <a:endParaRPr lang="en-GB" dirty="0"/>
          </a:p>
        </p:txBody>
      </p:sp>
      <p:sp>
        <p:nvSpPr>
          <p:cNvPr id="9" name="Pladsholder til sidefod 4">
            <a:extLst>
              <a:ext uri="{FF2B5EF4-FFF2-40B4-BE49-F238E27FC236}">
                <a16:creationId xmlns:a16="http://schemas.microsoft.com/office/drawing/2014/main" id="{81D2C17B-09AA-4817-BE81-B409820F4499}"/>
              </a:ext>
            </a:extLst>
          </p:cNvPr>
          <p:cNvSpPr>
            <a:spLocks noGrp="1"/>
          </p:cNvSpPr>
          <p:nvPr>
            <p:ph type="ftr" sz="quarter" idx="16"/>
          </p:nvPr>
        </p:nvSpPr>
        <p:spPr>
          <a:xfrm>
            <a:off x="3236913" y="-385763"/>
            <a:ext cx="6980237" cy="177800"/>
          </a:xfrm>
        </p:spPr>
        <p:txBody>
          <a:bodyPr/>
          <a:lstStyle>
            <a:lvl1pPr>
              <a:defRPr sz="100">
                <a:solidFill>
                  <a:schemeClr val="bg1"/>
                </a:solidFill>
              </a:defRPr>
            </a:lvl1pPr>
          </a:lstStyle>
          <a:p>
            <a:pPr>
              <a:defRPr/>
            </a:pPr>
            <a:endParaRPr lang="en-GB"/>
          </a:p>
        </p:txBody>
      </p:sp>
      <p:sp>
        <p:nvSpPr>
          <p:cNvPr id="10" name="Pladsholder til slidenummer 5">
            <a:extLst>
              <a:ext uri="{FF2B5EF4-FFF2-40B4-BE49-F238E27FC236}">
                <a16:creationId xmlns:a16="http://schemas.microsoft.com/office/drawing/2014/main" id="{DDBBCB3A-580F-48A7-BAF5-FBC9192E04AD}"/>
              </a:ext>
            </a:extLst>
          </p:cNvPr>
          <p:cNvSpPr>
            <a:spLocks noGrp="1"/>
          </p:cNvSpPr>
          <p:nvPr>
            <p:ph type="sldNum" sz="quarter" idx="17"/>
          </p:nvPr>
        </p:nvSpPr>
        <p:spPr>
          <a:xfrm>
            <a:off x="11255375" y="-385763"/>
            <a:ext cx="382588" cy="177800"/>
          </a:xfrm>
        </p:spPr>
        <p:txBody>
          <a:bodyPr/>
          <a:lstStyle>
            <a:lvl1pPr>
              <a:defRPr sz="100">
                <a:solidFill>
                  <a:schemeClr val="bg1"/>
                </a:solidFill>
              </a:defRPr>
            </a:lvl1pPr>
          </a:lstStyle>
          <a:p>
            <a:pPr>
              <a:defRPr/>
            </a:pPr>
            <a:fld id="{B9B0EF1F-667F-4C40-A89E-0F5469B7C440}" type="slidenum">
              <a:rPr lang="en-GB" altLang="fr-FR"/>
              <a:pPr>
                <a:defRPr/>
              </a:pPr>
              <a:t>‹N°›</a:t>
            </a:fld>
            <a:endParaRPr lang="en-GB" altLang="fr-FR"/>
          </a:p>
        </p:txBody>
      </p:sp>
    </p:spTree>
    <p:extLst>
      <p:ext uri="{BB962C8B-B14F-4D97-AF65-F5344CB8AC3E}">
        <p14:creationId xmlns:p14="http://schemas.microsoft.com/office/powerpoint/2010/main" val="3781930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eal small">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A71CDE4-77A7-4856-BC3A-1E33B55BF603}"/>
              </a:ext>
            </a:extLst>
          </p:cNvPr>
          <p:cNvSpPr/>
          <p:nvPr userDrawn="1"/>
        </p:nvSpPr>
        <p:spPr>
          <a:xfrm>
            <a:off x="0" y="0"/>
            <a:ext cx="1219200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350" dirty="0"/>
          </a:p>
        </p:txBody>
      </p:sp>
      <p:pic>
        <p:nvPicPr>
          <p:cNvPr id="6" name="Picture 8">
            <a:extLst>
              <a:ext uri="{FF2B5EF4-FFF2-40B4-BE49-F238E27FC236}">
                <a16:creationId xmlns:a16="http://schemas.microsoft.com/office/drawing/2014/main" id="{1CEB952F-279D-4412-A377-062F761586B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662"/>
          <a:stretch>
            <a:fillRect/>
          </a:stretch>
        </p:blipFill>
        <p:spPr bwMode="auto">
          <a:xfrm>
            <a:off x="-1017588" y="0"/>
            <a:ext cx="13209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el 2"/>
          <p:cNvSpPr>
            <a:spLocks noGrp="1"/>
          </p:cNvSpPr>
          <p:nvPr>
            <p:ph type="ctrTitle"/>
          </p:nvPr>
        </p:nvSpPr>
        <p:spPr>
          <a:xfrm>
            <a:off x="1" y="2271092"/>
            <a:ext cx="5959476" cy="3895200"/>
          </a:xfrm>
          <a:blipFill>
            <a:blip r:embed="rId3" cstate="email"/>
            <a:stretch>
              <a:fillRect/>
            </a:stretch>
          </a:blipFill>
        </p:spPr>
        <p:txBody>
          <a:bodyPr lIns="540000" tIns="468000" rIns="360000" bIns="2340000" anchor="b"/>
          <a:lstStyle>
            <a:lvl1pPr algn="l">
              <a:lnSpc>
                <a:spcPts val="4000"/>
              </a:lnSpc>
              <a:defRPr sz="3600">
                <a:solidFill>
                  <a:schemeClr val="bg1"/>
                </a:solidFill>
              </a:defRPr>
            </a:lvl1pPr>
          </a:lstStyle>
          <a:p>
            <a:r>
              <a:rPr lang="en-US"/>
              <a:t>Click to edit Master title style</a:t>
            </a:r>
            <a:endParaRPr lang="en-GB" dirty="0"/>
          </a:p>
        </p:txBody>
      </p:sp>
      <p:sp>
        <p:nvSpPr>
          <p:cNvPr id="15" name="Pladsholder til tekst 14"/>
          <p:cNvSpPr>
            <a:spLocks noGrp="1"/>
          </p:cNvSpPr>
          <p:nvPr>
            <p:ph type="body" sz="quarter" idx="13"/>
          </p:nvPr>
        </p:nvSpPr>
        <p:spPr>
          <a:xfrm>
            <a:off x="783166" y="4053600"/>
            <a:ext cx="4751233" cy="899766"/>
          </a:xfrm>
        </p:spPr>
        <p:txBody>
          <a:bodyPr/>
          <a:lstStyle>
            <a:lvl1pPr marL="0" indent="0">
              <a:lnSpc>
                <a:spcPct val="100000"/>
              </a:lnSpc>
              <a:spcBef>
                <a:spcPts val="0"/>
              </a:spcBef>
              <a:buNone/>
              <a:defRPr sz="1800" baseline="0"/>
            </a:lvl1pPr>
          </a:lstStyle>
          <a:p>
            <a:pPr lvl="0"/>
            <a:r>
              <a:rPr lang="fr-FR"/>
              <a:t>Cliquez pour modifier les styles du texte du masque</a:t>
            </a:r>
          </a:p>
        </p:txBody>
      </p:sp>
      <p:sp>
        <p:nvSpPr>
          <p:cNvPr id="9" name="Titel 1"/>
          <p:cNvSpPr>
            <a:spLocks noGrp="1"/>
          </p:cNvSpPr>
          <p:nvPr>
            <p:ph type="body" sz="quarter" idx="15"/>
          </p:nvPr>
        </p:nvSpPr>
        <p:spPr>
          <a:xfrm>
            <a:off x="783164" y="2610941"/>
            <a:ext cx="4751235" cy="1212926"/>
          </a:xfrm>
        </p:spPr>
        <p:txBody>
          <a:bodyPr/>
          <a:lstStyle>
            <a:lvl1pPr marL="0" indent="0">
              <a:lnSpc>
                <a:spcPct val="100000"/>
              </a:lnSpc>
              <a:spcBef>
                <a:spcPts val="0"/>
              </a:spcBef>
              <a:buNone/>
              <a:defRPr sz="3600" baseline="0">
                <a:solidFill>
                  <a:schemeClr val="accent1"/>
                </a:solidFill>
              </a:defRPr>
            </a:lvl1pPr>
          </a:lstStyle>
          <a:p>
            <a:pPr lvl="0"/>
            <a:r>
              <a:rPr lang="fr-FR"/>
              <a:t>Cliquez pour modifier les styles du texte du masque</a:t>
            </a:r>
          </a:p>
        </p:txBody>
      </p:sp>
      <p:sp>
        <p:nvSpPr>
          <p:cNvPr id="7" name="Pladsholder til dato 3">
            <a:extLst>
              <a:ext uri="{FF2B5EF4-FFF2-40B4-BE49-F238E27FC236}">
                <a16:creationId xmlns:a16="http://schemas.microsoft.com/office/drawing/2014/main" id="{3B6BD5F1-82D5-49FB-9D97-65FF64001F56}"/>
              </a:ext>
            </a:extLst>
          </p:cNvPr>
          <p:cNvSpPr>
            <a:spLocks noGrp="1"/>
          </p:cNvSpPr>
          <p:nvPr>
            <p:ph type="dt" sz="half" idx="16"/>
          </p:nvPr>
        </p:nvSpPr>
        <p:spPr>
          <a:xfrm>
            <a:off x="10329863" y="-385763"/>
            <a:ext cx="814387" cy="177800"/>
          </a:xfrm>
        </p:spPr>
        <p:txBody>
          <a:bodyPr/>
          <a:lstStyle>
            <a:lvl1pPr>
              <a:defRPr sz="100">
                <a:solidFill>
                  <a:schemeClr val="bg1"/>
                </a:solidFill>
              </a:defRPr>
            </a:lvl1pPr>
          </a:lstStyle>
          <a:p>
            <a:pPr>
              <a:defRPr/>
            </a:pPr>
            <a:fld id="{627F33BC-9800-4E83-B4E4-7ED81C683424}" type="datetime1">
              <a:rPr lang="en-GB"/>
              <a:pPr>
                <a:defRPr/>
              </a:pPr>
              <a:t>24/11/2020</a:t>
            </a:fld>
            <a:endParaRPr lang="en-GB" dirty="0"/>
          </a:p>
        </p:txBody>
      </p:sp>
      <p:sp>
        <p:nvSpPr>
          <p:cNvPr id="8" name="Pladsholder til sidefod 4">
            <a:extLst>
              <a:ext uri="{FF2B5EF4-FFF2-40B4-BE49-F238E27FC236}">
                <a16:creationId xmlns:a16="http://schemas.microsoft.com/office/drawing/2014/main" id="{95E11FB1-F95E-4359-9600-73DCEDD78859}"/>
              </a:ext>
            </a:extLst>
          </p:cNvPr>
          <p:cNvSpPr>
            <a:spLocks noGrp="1"/>
          </p:cNvSpPr>
          <p:nvPr>
            <p:ph type="ftr" sz="quarter" idx="17"/>
          </p:nvPr>
        </p:nvSpPr>
        <p:spPr>
          <a:xfrm>
            <a:off x="3236913" y="-385763"/>
            <a:ext cx="6980237" cy="177800"/>
          </a:xfrm>
        </p:spPr>
        <p:txBody>
          <a:bodyPr/>
          <a:lstStyle>
            <a:lvl1pPr>
              <a:defRPr sz="100">
                <a:solidFill>
                  <a:schemeClr val="bg1"/>
                </a:solidFill>
              </a:defRPr>
            </a:lvl1pPr>
          </a:lstStyle>
          <a:p>
            <a:pPr>
              <a:defRPr/>
            </a:pPr>
            <a:endParaRPr lang="en-GB"/>
          </a:p>
        </p:txBody>
      </p:sp>
      <p:sp>
        <p:nvSpPr>
          <p:cNvPr id="10" name="Pladsholder til slidenummer 5">
            <a:extLst>
              <a:ext uri="{FF2B5EF4-FFF2-40B4-BE49-F238E27FC236}">
                <a16:creationId xmlns:a16="http://schemas.microsoft.com/office/drawing/2014/main" id="{CE1E08CD-BA7B-41BD-A4FD-C5B9BBB4751F}"/>
              </a:ext>
            </a:extLst>
          </p:cNvPr>
          <p:cNvSpPr>
            <a:spLocks noGrp="1"/>
          </p:cNvSpPr>
          <p:nvPr>
            <p:ph type="sldNum" sz="quarter" idx="18"/>
          </p:nvPr>
        </p:nvSpPr>
        <p:spPr>
          <a:xfrm>
            <a:off x="11255375" y="-385763"/>
            <a:ext cx="382588" cy="177800"/>
          </a:xfrm>
        </p:spPr>
        <p:txBody>
          <a:bodyPr/>
          <a:lstStyle>
            <a:lvl1pPr>
              <a:defRPr sz="100">
                <a:solidFill>
                  <a:schemeClr val="bg1"/>
                </a:solidFill>
              </a:defRPr>
            </a:lvl1pPr>
          </a:lstStyle>
          <a:p>
            <a:pPr>
              <a:defRPr/>
            </a:pPr>
            <a:fld id="{8326E667-6F0D-476D-A795-0658FD81B2A7}" type="slidenum">
              <a:rPr lang="en-GB" altLang="fr-FR"/>
              <a:pPr>
                <a:defRPr/>
              </a:pPr>
              <a:t>‹N°›</a:t>
            </a:fld>
            <a:endParaRPr lang="en-GB" altLang="fr-FR"/>
          </a:p>
        </p:txBody>
      </p:sp>
    </p:spTree>
    <p:extLst>
      <p:ext uri="{BB962C8B-B14F-4D97-AF65-F5344CB8AC3E}">
        <p14:creationId xmlns:p14="http://schemas.microsoft.com/office/powerpoint/2010/main" val="1559889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object">
    <p:spTree>
      <p:nvGrpSpPr>
        <p:cNvPr id="1" name=""/>
        <p:cNvGrpSpPr/>
        <p:nvPr/>
      </p:nvGrpSpPr>
      <p:grpSpPr>
        <a:xfrm>
          <a:off x="0" y="0"/>
          <a:ext cx="0" cy="0"/>
          <a:chOff x="0" y="0"/>
          <a:chExt cx="0" cy="0"/>
        </a:xfrm>
      </p:grpSpPr>
      <p:sp>
        <p:nvSpPr>
          <p:cNvPr id="2" name="Titel 1"/>
          <p:cNvSpPr>
            <a:spLocks noGrp="1"/>
          </p:cNvSpPr>
          <p:nvPr>
            <p:ph type="title"/>
          </p:nvPr>
        </p:nvSpPr>
        <p:spPr>
          <a:xfrm>
            <a:off x="783167" y="619125"/>
            <a:ext cx="10623552" cy="865188"/>
          </a:xfrm>
        </p:spPr>
        <p:txBody>
          <a:bodyPr/>
          <a:lstStyle>
            <a:lvl1pPr>
              <a:defRPr baseline="0"/>
            </a:lvl1pPr>
          </a:lstStyle>
          <a:p>
            <a:r>
              <a:rPr lang="fr-FR"/>
              <a:t>Modifiez le style du titre</a:t>
            </a:r>
            <a:endParaRPr lang="en-GB" dirty="0"/>
          </a:p>
        </p:txBody>
      </p:sp>
      <p:sp>
        <p:nvSpPr>
          <p:cNvPr id="3" name="Pladsholder til indhold 2"/>
          <p:cNvSpPr>
            <a:spLocks noGrp="1"/>
          </p:cNvSpPr>
          <p:nvPr>
            <p:ph idx="1"/>
          </p:nvPr>
        </p:nvSpPr>
        <p:spPr>
          <a:xfrm>
            <a:off x="783167" y="1635125"/>
            <a:ext cx="10623551" cy="4668178"/>
          </a:xfrm>
        </p:spPr>
        <p:txBody>
          <a:bodyPr/>
          <a:lstStyle>
            <a:lvl1pPr>
              <a:defRPr lang="da-DK" baseline="0" dirty="0" smtClean="0"/>
            </a:lvl1pPr>
            <a:lvl2pPr>
              <a:defRPr lang="da-DK" dirty="0" smtClean="0"/>
            </a:lvl2pPr>
            <a:lvl3pPr>
              <a:defRPr lang="da-DK" dirty="0" smtClean="0"/>
            </a:lvl3pPr>
            <a:lvl4pPr>
              <a:defRPr lang="da-DK" dirty="0" smtClean="0"/>
            </a:lvl4pPr>
            <a:lvl5pPr>
              <a:defRPr lang="da-DK" dirty="0"/>
            </a:lvl5pPr>
          </a:lstStyle>
          <a:p>
            <a:pPr lvl="0"/>
            <a:r>
              <a:rPr lang="fr-FR"/>
              <a:t>Cliquez pour modifier les styles du texte du masque</a:t>
            </a:r>
          </a:p>
          <a:p>
            <a:pPr lvl="1"/>
            <a:r>
              <a:rPr lang="fr-FR"/>
              <a:t>Deuxième niveau</a:t>
            </a:r>
          </a:p>
          <a:p>
            <a:pPr lvl="2"/>
            <a:r>
              <a:rPr lang="fr-FR"/>
              <a:t>Troisième niveau</a:t>
            </a:r>
          </a:p>
        </p:txBody>
      </p:sp>
      <p:sp>
        <p:nvSpPr>
          <p:cNvPr id="4" name="Pladsholder til dato 3">
            <a:extLst>
              <a:ext uri="{FF2B5EF4-FFF2-40B4-BE49-F238E27FC236}">
                <a16:creationId xmlns:a16="http://schemas.microsoft.com/office/drawing/2014/main" id="{1C664094-1686-4511-A336-DEDCC8F91B58}"/>
              </a:ext>
            </a:extLst>
          </p:cNvPr>
          <p:cNvSpPr>
            <a:spLocks noGrp="1"/>
          </p:cNvSpPr>
          <p:nvPr>
            <p:ph type="dt" sz="half" idx="10"/>
          </p:nvPr>
        </p:nvSpPr>
        <p:spPr/>
        <p:txBody>
          <a:bodyPr/>
          <a:lstStyle>
            <a:lvl1pPr>
              <a:defRPr/>
            </a:lvl1pPr>
          </a:lstStyle>
          <a:p>
            <a:pPr>
              <a:defRPr/>
            </a:pPr>
            <a:fld id="{61A8E2FA-A0F3-4F50-9AA1-9642842E1D73}" type="datetime1">
              <a:rPr lang="en-GB"/>
              <a:pPr>
                <a:defRPr/>
              </a:pPr>
              <a:t>24/11/2020</a:t>
            </a:fld>
            <a:endParaRPr lang="en-GB" dirty="0"/>
          </a:p>
        </p:txBody>
      </p:sp>
      <p:sp>
        <p:nvSpPr>
          <p:cNvPr id="5" name="Pladsholder til sidefod 4">
            <a:extLst>
              <a:ext uri="{FF2B5EF4-FFF2-40B4-BE49-F238E27FC236}">
                <a16:creationId xmlns:a16="http://schemas.microsoft.com/office/drawing/2014/main" id="{C848A0F9-BD8C-499C-98CC-8FE659D6E286}"/>
              </a:ext>
            </a:extLst>
          </p:cNvPr>
          <p:cNvSpPr>
            <a:spLocks noGrp="1"/>
          </p:cNvSpPr>
          <p:nvPr>
            <p:ph type="ftr" sz="quarter" idx="11"/>
          </p:nvPr>
        </p:nvSpPr>
        <p:spPr/>
        <p:txBody>
          <a:bodyPr/>
          <a:lstStyle>
            <a:lvl1pPr>
              <a:defRPr/>
            </a:lvl1pPr>
          </a:lstStyle>
          <a:p>
            <a:pPr>
              <a:defRPr/>
            </a:pPr>
            <a:endParaRPr lang="en-GB"/>
          </a:p>
        </p:txBody>
      </p:sp>
      <p:sp>
        <p:nvSpPr>
          <p:cNvPr id="6" name="Pladsholder til slidenummer 5">
            <a:extLst>
              <a:ext uri="{FF2B5EF4-FFF2-40B4-BE49-F238E27FC236}">
                <a16:creationId xmlns:a16="http://schemas.microsoft.com/office/drawing/2014/main" id="{F7F5A683-C275-4214-A1E2-95FD6EFD6948}"/>
              </a:ext>
            </a:extLst>
          </p:cNvPr>
          <p:cNvSpPr>
            <a:spLocks noGrp="1"/>
          </p:cNvSpPr>
          <p:nvPr>
            <p:ph type="sldNum" sz="quarter" idx="12"/>
          </p:nvPr>
        </p:nvSpPr>
        <p:spPr/>
        <p:txBody>
          <a:bodyPr/>
          <a:lstStyle>
            <a:lvl1pPr>
              <a:defRPr/>
            </a:lvl1pPr>
          </a:lstStyle>
          <a:p>
            <a:pPr>
              <a:defRPr/>
            </a:pPr>
            <a:fld id="{F66540A3-F2FD-426A-BE78-6D428095749A}" type="slidenum">
              <a:rPr lang="en-GB" altLang="fr-FR"/>
              <a:pPr>
                <a:defRPr/>
              </a:pPr>
              <a:t>‹N°›</a:t>
            </a:fld>
            <a:endParaRPr lang="en-GB" altLang="fr-FR"/>
          </a:p>
        </p:txBody>
      </p:sp>
    </p:spTree>
    <p:extLst>
      <p:ext uri="{BB962C8B-B14F-4D97-AF65-F5344CB8AC3E}">
        <p14:creationId xmlns:p14="http://schemas.microsoft.com/office/powerpoint/2010/main" val="4468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wo content objects">
    <p:spTree>
      <p:nvGrpSpPr>
        <p:cNvPr id="1" name=""/>
        <p:cNvGrpSpPr/>
        <p:nvPr/>
      </p:nvGrpSpPr>
      <p:grpSpPr>
        <a:xfrm>
          <a:off x="0" y="0"/>
          <a:ext cx="0" cy="0"/>
          <a:chOff x="0" y="0"/>
          <a:chExt cx="0" cy="0"/>
        </a:xfrm>
      </p:grpSpPr>
      <p:sp>
        <p:nvSpPr>
          <p:cNvPr id="2" name="Titel 1"/>
          <p:cNvSpPr>
            <a:spLocks noGrp="1"/>
          </p:cNvSpPr>
          <p:nvPr>
            <p:ph type="title"/>
          </p:nvPr>
        </p:nvSpPr>
        <p:spPr>
          <a:xfrm>
            <a:off x="783168" y="619125"/>
            <a:ext cx="10623549" cy="865188"/>
          </a:xfrm>
        </p:spPr>
        <p:txBody>
          <a:bodyPr/>
          <a:lstStyle/>
          <a:p>
            <a:r>
              <a:rPr lang="fr-FR"/>
              <a:t>Modifiez le style du titre</a:t>
            </a:r>
            <a:endParaRPr lang="en-GB" dirty="0"/>
          </a:p>
        </p:txBody>
      </p:sp>
      <p:sp>
        <p:nvSpPr>
          <p:cNvPr id="3" name="Pladsholder til indhold 2"/>
          <p:cNvSpPr>
            <a:spLocks noGrp="1"/>
          </p:cNvSpPr>
          <p:nvPr>
            <p:ph sz="half" idx="1"/>
          </p:nvPr>
        </p:nvSpPr>
        <p:spPr>
          <a:xfrm>
            <a:off x="783169" y="1633539"/>
            <a:ext cx="5164329" cy="4668836"/>
          </a:xfrm>
        </p:spPr>
        <p:txBody>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fr-FR"/>
              <a:t>Cliquez pour modifier les styles du texte du masque</a:t>
            </a:r>
          </a:p>
          <a:p>
            <a:pPr lvl="1"/>
            <a:r>
              <a:rPr lang="fr-FR"/>
              <a:t>Deuxième niveau</a:t>
            </a:r>
          </a:p>
          <a:p>
            <a:pPr lvl="2"/>
            <a:r>
              <a:rPr lang="fr-FR"/>
              <a:t>Troisième niveau</a:t>
            </a:r>
          </a:p>
        </p:txBody>
      </p:sp>
      <p:sp>
        <p:nvSpPr>
          <p:cNvPr id="4" name="Pladsholder til indhold 3"/>
          <p:cNvSpPr>
            <a:spLocks noGrp="1"/>
          </p:cNvSpPr>
          <p:nvPr>
            <p:ph sz="half" idx="2"/>
          </p:nvPr>
        </p:nvSpPr>
        <p:spPr>
          <a:xfrm>
            <a:off x="6238346" y="1635125"/>
            <a:ext cx="5168373" cy="4667250"/>
          </a:xfrm>
        </p:spPr>
        <p:txBody>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fr-FR"/>
              <a:t>Cliquez pour modifier les styles du texte du masque</a:t>
            </a:r>
          </a:p>
          <a:p>
            <a:pPr lvl="1"/>
            <a:r>
              <a:rPr lang="fr-FR"/>
              <a:t>Deuxième niveau</a:t>
            </a:r>
          </a:p>
          <a:p>
            <a:pPr lvl="2"/>
            <a:r>
              <a:rPr lang="fr-FR"/>
              <a:t>Troisième niveau</a:t>
            </a:r>
          </a:p>
        </p:txBody>
      </p:sp>
      <p:sp>
        <p:nvSpPr>
          <p:cNvPr id="5" name="Pladsholder til dato 4">
            <a:extLst>
              <a:ext uri="{FF2B5EF4-FFF2-40B4-BE49-F238E27FC236}">
                <a16:creationId xmlns:a16="http://schemas.microsoft.com/office/drawing/2014/main" id="{2D493542-692F-4C9B-AAAB-33F9D3270E4B}"/>
              </a:ext>
            </a:extLst>
          </p:cNvPr>
          <p:cNvSpPr>
            <a:spLocks noGrp="1"/>
          </p:cNvSpPr>
          <p:nvPr>
            <p:ph type="dt" sz="half" idx="10"/>
          </p:nvPr>
        </p:nvSpPr>
        <p:spPr/>
        <p:txBody>
          <a:bodyPr/>
          <a:lstStyle>
            <a:lvl1pPr>
              <a:defRPr/>
            </a:lvl1pPr>
          </a:lstStyle>
          <a:p>
            <a:pPr>
              <a:defRPr/>
            </a:pPr>
            <a:fld id="{2E01A730-8015-4C3F-A35F-14D1767861E8}" type="datetime1">
              <a:rPr lang="en-GB"/>
              <a:pPr>
                <a:defRPr/>
              </a:pPr>
              <a:t>24/11/2020</a:t>
            </a:fld>
            <a:endParaRPr lang="en-GB" dirty="0"/>
          </a:p>
        </p:txBody>
      </p:sp>
      <p:sp>
        <p:nvSpPr>
          <p:cNvPr id="6" name="Pladsholder til sidefod 5">
            <a:extLst>
              <a:ext uri="{FF2B5EF4-FFF2-40B4-BE49-F238E27FC236}">
                <a16:creationId xmlns:a16="http://schemas.microsoft.com/office/drawing/2014/main" id="{07EDF60C-EA27-471D-9F82-3BEC4E69FB63}"/>
              </a:ext>
            </a:extLst>
          </p:cNvPr>
          <p:cNvSpPr>
            <a:spLocks noGrp="1"/>
          </p:cNvSpPr>
          <p:nvPr>
            <p:ph type="ftr" sz="quarter" idx="11"/>
          </p:nvPr>
        </p:nvSpPr>
        <p:spPr/>
        <p:txBody>
          <a:bodyPr/>
          <a:lstStyle>
            <a:lvl1pPr>
              <a:defRPr/>
            </a:lvl1pPr>
          </a:lstStyle>
          <a:p>
            <a:pPr>
              <a:defRPr/>
            </a:pPr>
            <a:endParaRPr lang="en-GB"/>
          </a:p>
        </p:txBody>
      </p:sp>
      <p:sp>
        <p:nvSpPr>
          <p:cNvPr id="7" name="Pladsholder til slidenummer 6">
            <a:extLst>
              <a:ext uri="{FF2B5EF4-FFF2-40B4-BE49-F238E27FC236}">
                <a16:creationId xmlns:a16="http://schemas.microsoft.com/office/drawing/2014/main" id="{68C2C177-B974-4E07-B7CC-5656D838DC52}"/>
              </a:ext>
            </a:extLst>
          </p:cNvPr>
          <p:cNvSpPr>
            <a:spLocks noGrp="1"/>
          </p:cNvSpPr>
          <p:nvPr>
            <p:ph type="sldNum" sz="quarter" idx="12"/>
          </p:nvPr>
        </p:nvSpPr>
        <p:spPr/>
        <p:txBody>
          <a:bodyPr/>
          <a:lstStyle>
            <a:lvl1pPr>
              <a:defRPr/>
            </a:lvl1pPr>
          </a:lstStyle>
          <a:p>
            <a:pPr>
              <a:defRPr/>
            </a:pPr>
            <a:fld id="{AB7AAD2F-2295-4FB7-B04B-E0352FE6BFA0}" type="slidenum">
              <a:rPr lang="en-GB" altLang="fr-FR"/>
              <a:pPr>
                <a:defRPr/>
              </a:pPr>
              <a:t>‹N°›</a:t>
            </a:fld>
            <a:endParaRPr lang="en-GB" altLang="fr-FR"/>
          </a:p>
        </p:txBody>
      </p:sp>
    </p:spTree>
    <p:extLst>
      <p:ext uri="{BB962C8B-B14F-4D97-AF65-F5344CB8AC3E}">
        <p14:creationId xmlns:p14="http://schemas.microsoft.com/office/powerpoint/2010/main" val="2444902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9" name="Pladsholder til billede 9"/>
          <p:cNvSpPr>
            <a:spLocks noGrp="1"/>
          </p:cNvSpPr>
          <p:nvPr>
            <p:ph type="pic" sz="quarter" idx="15"/>
          </p:nvPr>
        </p:nvSpPr>
        <p:spPr>
          <a:xfrm>
            <a:off x="6243639" y="1635126"/>
            <a:ext cx="5163079" cy="4667251"/>
          </a:xfrm>
          <a:blipFill>
            <a:blip r:embed="rId2" cstate="email"/>
            <a:srcRect/>
            <a:stretch>
              <a:fillRect/>
            </a:stretch>
          </a:blipFill>
        </p:spPr>
        <p:txBody>
          <a:bodyPr tIns="2304000" anchor="t" anchorCtr="0"/>
          <a:lstStyle>
            <a:lvl1pPr marL="0" indent="0" algn="ctr">
              <a:buNone/>
              <a:defRPr sz="2400" baseline="0">
                <a:solidFill>
                  <a:schemeClr val="bg1"/>
                </a:solidFill>
                <a:sym typeface="Wingdings" panose="05000000000000000000" pitchFamily="2" charset="2"/>
              </a:defRPr>
            </a:lvl1pPr>
          </a:lstStyle>
          <a:p>
            <a:pPr lvl="0"/>
            <a:r>
              <a:rPr lang="fr-FR" noProof="0">
                <a:sym typeface="Wingdings" panose="05000000000000000000" pitchFamily="2" charset="2"/>
              </a:rPr>
              <a:t>Cliquez sur l'icône pour ajouter une image</a:t>
            </a:r>
            <a:endParaRPr lang="en-GB" noProof="0" dirty="0">
              <a:sym typeface="Wingdings" panose="05000000000000000000" pitchFamily="2" charset="2"/>
            </a:endParaRPr>
          </a:p>
        </p:txBody>
      </p:sp>
      <p:sp>
        <p:nvSpPr>
          <p:cNvPr id="2" name="Titel 1"/>
          <p:cNvSpPr>
            <a:spLocks noGrp="1"/>
          </p:cNvSpPr>
          <p:nvPr>
            <p:ph type="title"/>
          </p:nvPr>
        </p:nvSpPr>
        <p:spPr>
          <a:xfrm>
            <a:off x="783170" y="619125"/>
            <a:ext cx="10623549" cy="865188"/>
          </a:xfrm>
        </p:spPr>
        <p:txBody>
          <a:bodyPr/>
          <a:lstStyle>
            <a:lvl1pPr>
              <a:defRPr/>
            </a:lvl1pPr>
          </a:lstStyle>
          <a:p>
            <a:r>
              <a:rPr lang="fr-FR"/>
              <a:t>Modifiez le style du titre</a:t>
            </a:r>
            <a:endParaRPr lang="en-GB" dirty="0"/>
          </a:p>
        </p:txBody>
      </p:sp>
      <p:sp>
        <p:nvSpPr>
          <p:cNvPr id="3" name="Pladsholder til indhold 2"/>
          <p:cNvSpPr>
            <a:spLocks noGrp="1"/>
          </p:cNvSpPr>
          <p:nvPr>
            <p:ph sz="half" idx="1"/>
          </p:nvPr>
        </p:nvSpPr>
        <p:spPr>
          <a:xfrm>
            <a:off x="783168" y="1635126"/>
            <a:ext cx="5176648" cy="4667251"/>
          </a:xfrm>
        </p:spPr>
        <p:txBody>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fr-FR"/>
              <a:t>Cliquez pour modifier les styles du texte du masque</a:t>
            </a:r>
          </a:p>
          <a:p>
            <a:pPr lvl="1"/>
            <a:r>
              <a:rPr lang="fr-FR"/>
              <a:t>Deuxième niveau</a:t>
            </a:r>
          </a:p>
          <a:p>
            <a:pPr lvl="2"/>
            <a:r>
              <a:rPr lang="fr-FR"/>
              <a:t>Troisième niveau</a:t>
            </a:r>
          </a:p>
        </p:txBody>
      </p:sp>
      <p:sp>
        <p:nvSpPr>
          <p:cNvPr id="5" name="Pladsholder til dato 4">
            <a:extLst>
              <a:ext uri="{FF2B5EF4-FFF2-40B4-BE49-F238E27FC236}">
                <a16:creationId xmlns:a16="http://schemas.microsoft.com/office/drawing/2014/main" id="{CCDD4682-1DD6-48DF-9C2F-94F0E6674EBE}"/>
              </a:ext>
            </a:extLst>
          </p:cNvPr>
          <p:cNvSpPr>
            <a:spLocks noGrp="1"/>
          </p:cNvSpPr>
          <p:nvPr>
            <p:ph type="dt" sz="half" idx="16"/>
          </p:nvPr>
        </p:nvSpPr>
        <p:spPr/>
        <p:txBody>
          <a:bodyPr/>
          <a:lstStyle>
            <a:lvl1pPr>
              <a:defRPr/>
            </a:lvl1pPr>
          </a:lstStyle>
          <a:p>
            <a:pPr>
              <a:defRPr/>
            </a:pPr>
            <a:fld id="{86D901C7-CE54-4E61-AB2C-32309DFD0DA5}" type="datetime1">
              <a:rPr lang="en-GB"/>
              <a:pPr>
                <a:defRPr/>
              </a:pPr>
              <a:t>24/11/2020</a:t>
            </a:fld>
            <a:endParaRPr lang="en-GB" dirty="0"/>
          </a:p>
        </p:txBody>
      </p:sp>
      <p:sp>
        <p:nvSpPr>
          <p:cNvPr id="6" name="Pladsholder til sidefod 5">
            <a:extLst>
              <a:ext uri="{FF2B5EF4-FFF2-40B4-BE49-F238E27FC236}">
                <a16:creationId xmlns:a16="http://schemas.microsoft.com/office/drawing/2014/main" id="{FF3073E5-FA5D-4B5E-A373-B7C27FBF5DE2}"/>
              </a:ext>
            </a:extLst>
          </p:cNvPr>
          <p:cNvSpPr>
            <a:spLocks noGrp="1"/>
          </p:cNvSpPr>
          <p:nvPr>
            <p:ph type="ftr" sz="quarter" idx="17"/>
          </p:nvPr>
        </p:nvSpPr>
        <p:spPr/>
        <p:txBody>
          <a:bodyPr/>
          <a:lstStyle>
            <a:lvl1pPr>
              <a:defRPr/>
            </a:lvl1pPr>
          </a:lstStyle>
          <a:p>
            <a:pPr>
              <a:defRPr/>
            </a:pPr>
            <a:endParaRPr lang="en-GB"/>
          </a:p>
        </p:txBody>
      </p:sp>
      <p:sp>
        <p:nvSpPr>
          <p:cNvPr id="7" name="Pladsholder til slidenummer 6">
            <a:extLst>
              <a:ext uri="{FF2B5EF4-FFF2-40B4-BE49-F238E27FC236}">
                <a16:creationId xmlns:a16="http://schemas.microsoft.com/office/drawing/2014/main" id="{E87BD649-7584-4CAD-AADE-A86DCC570925}"/>
              </a:ext>
            </a:extLst>
          </p:cNvPr>
          <p:cNvSpPr>
            <a:spLocks noGrp="1"/>
          </p:cNvSpPr>
          <p:nvPr>
            <p:ph type="sldNum" sz="quarter" idx="18"/>
          </p:nvPr>
        </p:nvSpPr>
        <p:spPr/>
        <p:txBody>
          <a:bodyPr/>
          <a:lstStyle>
            <a:lvl1pPr>
              <a:defRPr/>
            </a:lvl1pPr>
          </a:lstStyle>
          <a:p>
            <a:pPr>
              <a:defRPr/>
            </a:pPr>
            <a:fld id="{BEF7EB6E-E599-4E81-80FF-6AC5C0582175}" type="slidenum">
              <a:rPr lang="en-GB" altLang="fr-FR"/>
              <a:pPr>
                <a:defRPr/>
              </a:pPr>
              <a:t>‹N°›</a:t>
            </a:fld>
            <a:endParaRPr lang="en-GB" altLang="fr-FR"/>
          </a:p>
        </p:txBody>
      </p:sp>
    </p:spTree>
    <p:extLst>
      <p:ext uri="{BB962C8B-B14F-4D97-AF65-F5344CB8AC3E}">
        <p14:creationId xmlns:p14="http://schemas.microsoft.com/office/powerpoint/2010/main" val="1563118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8" name="Pladsholder til billede 9"/>
          <p:cNvSpPr>
            <a:spLocks noGrp="1"/>
          </p:cNvSpPr>
          <p:nvPr>
            <p:ph type="pic" sz="quarter" idx="14"/>
          </p:nvPr>
        </p:nvSpPr>
        <p:spPr>
          <a:xfrm>
            <a:off x="783168" y="1635125"/>
            <a:ext cx="10623549" cy="4667250"/>
          </a:xfrm>
          <a:blipFill>
            <a:blip r:embed="rId2"/>
            <a:stretch>
              <a:fillRect/>
            </a:stretch>
          </a:blipFill>
        </p:spPr>
        <p:txBody>
          <a:bodyPr tIns="2304000" anchor="t" anchorCtr="0"/>
          <a:lstStyle>
            <a:lvl1pPr marL="0" indent="0" algn="ctr">
              <a:buNone/>
              <a:defRPr sz="2400" baseline="0">
                <a:solidFill>
                  <a:schemeClr val="bg1"/>
                </a:solidFill>
                <a:sym typeface="Wingdings" panose="05000000000000000000" pitchFamily="2" charset="2"/>
              </a:defRPr>
            </a:lvl1pPr>
          </a:lstStyle>
          <a:p>
            <a:pPr lvl="0"/>
            <a:r>
              <a:rPr lang="fr-FR" noProof="0">
                <a:sym typeface="Wingdings" panose="05000000000000000000" pitchFamily="2" charset="2"/>
              </a:rPr>
              <a:t>Cliquez sur l'icône pour ajouter une image</a:t>
            </a:r>
            <a:endParaRPr lang="en-GB" noProof="0" dirty="0">
              <a:sym typeface="Wingdings" panose="05000000000000000000" pitchFamily="2" charset="2"/>
            </a:endParaRPr>
          </a:p>
        </p:txBody>
      </p:sp>
      <p:sp>
        <p:nvSpPr>
          <p:cNvPr id="2" name="Titel 1"/>
          <p:cNvSpPr>
            <a:spLocks noGrp="1"/>
          </p:cNvSpPr>
          <p:nvPr>
            <p:ph type="title"/>
          </p:nvPr>
        </p:nvSpPr>
        <p:spPr>
          <a:xfrm>
            <a:off x="783169" y="619125"/>
            <a:ext cx="10623551" cy="865188"/>
          </a:xfrm>
        </p:spPr>
        <p:txBody>
          <a:bodyPr/>
          <a:lstStyle/>
          <a:p>
            <a:r>
              <a:rPr lang="fr-FR"/>
              <a:t>Modifiez le style du titre</a:t>
            </a:r>
            <a:endParaRPr lang="en-GB" dirty="0"/>
          </a:p>
        </p:txBody>
      </p:sp>
      <p:sp>
        <p:nvSpPr>
          <p:cNvPr id="4" name="Pladsholder til dato 4">
            <a:extLst>
              <a:ext uri="{FF2B5EF4-FFF2-40B4-BE49-F238E27FC236}">
                <a16:creationId xmlns:a16="http://schemas.microsoft.com/office/drawing/2014/main" id="{FBF4EA37-85EF-47C3-8892-00F4A9010902}"/>
              </a:ext>
            </a:extLst>
          </p:cNvPr>
          <p:cNvSpPr>
            <a:spLocks noGrp="1"/>
          </p:cNvSpPr>
          <p:nvPr>
            <p:ph type="dt" sz="half" idx="15"/>
          </p:nvPr>
        </p:nvSpPr>
        <p:spPr/>
        <p:txBody>
          <a:bodyPr/>
          <a:lstStyle>
            <a:lvl1pPr>
              <a:defRPr/>
            </a:lvl1pPr>
          </a:lstStyle>
          <a:p>
            <a:pPr>
              <a:defRPr/>
            </a:pPr>
            <a:fld id="{9C237277-86EA-4A24-933E-94E57E48CC30}" type="datetime1">
              <a:rPr lang="en-GB"/>
              <a:pPr>
                <a:defRPr/>
              </a:pPr>
              <a:t>24/11/2020</a:t>
            </a:fld>
            <a:endParaRPr lang="en-GB" dirty="0"/>
          </a:p>
        </p:txBody>
      </p:sp>
      <p:sp>
        <p:nvSpPr>
          <p:cNvPr id="5" name="Pladsholder til sidefod 5">
            <a:extLst>
              <a:ext uri="{FF2B5EF4-FFF2-40B4-BE49-F238E27FC236}">
                <a16:creationId xmlns:a16="http://schemas.microsoft.com/office/drawing/2014/main" id="{76A4578C-DE30-416A-BF09-E2BF1746DDE7}"/>
              </a:ext>
            </a:extLst>
          </p:cNvPr>
          <p:cNvSpPr>
            <a:spLocks noGrp="1"/>
          </p:cNvSpPr>
          <p:nvPr>
            <p:ph type="ftr" sz="quarter" idx="16"/>
          </p:nvPr>
        </p:nvSpPr>
        <p:spPr/>
        <p:txBody>
          <a:bodyPr/>
          <a:lstStyle>
            <a:lvl1pPr>
              <a:defRPr/>
            </a:lvl1pPr>
          </a:lstStyle>
          <a:p>
            <a:pPr>
              <a:defRPr/>
            </a:pPr>
            <a:endParaRPr lang="en-GB"/>
          </a:p>
        </p:txBody>
      </p:sp>
      <p:sp>
        <p:nvSpPr>
          <p:cNvPr id="6" name="Pladsholder til slidenummer 6">
            <a:extLst>
              <a:ext uri="{FF2B5EF4-FFF2-40B4-BE49-F238E27FC236}">
                <a16:creationId xmlns:a16="http://schemas.microsoft.com/office/drawing/2014/main" id="{11BAAD01-4010-493F-A28C-6BB2CDE11E97}"/>
              </a:ext>
            </a:extLst>
          </p:cNvPr>
          <p:cNvSpPr>
            <a:spLocks noGrp="1"/>
          </p:cNvSpPr>
          <p:nvPr>
            <p:ph type="sldNum" sz="quarter" idx="17"/>
          </p:nvPr>
        </p:nvSpPr>
        <p:spPr/>
        <p:txBody>
          <a:bodyPr/>
          <a:lstStyle>
            <a:lvl1pPr>
              <a:defRPr/>
            </a:lvl1pPr>
          </a:lstStyle>
          <a:p>
            <a:pPr>
              <a:defRPr/>
            </a:pPr>
            <a:fld id="{FD7C754B-8FB9-4A01-918B-EA2D600EF6AF}" type="slidenum">
              <a:rPr lang="en-GB" altLang="fr-FR"/>
              <a:pPr>
                <a:defRPr/>
              </a:pPr>
              <a:t>‹N°›</a:t>
            </a:fld>
            <a:endParaRPr lang="en-GB" altLang="fr-FR"/>
          </a:p>
        </p:txBody>
      </p:sp>
    </p:spTree>
    <p:extLst>
      <p:ext uri="{BB962C8B-B14F-4D97-AF65-F5344CB8AC3E}">
        <p14:creationId xmlns:p14="http://schemas.microsoft.com/office/powerpoint/2010/main" val="2213078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ll text label right and image ">
    <p:spTree>
      <p:nvGrpSpPr>
        <p:cNvPr id="1" name=""/>
        <p:cNvGrpSpPr/>
        <p:nvPr/>
      </p:nvGrpSpPr>
      <p:grpSpPr>
        <a:xfrm>
          <a:off x="0" y="0"/>
          <a:ext cx="0" cy="0"/>
          <a:chOff x="0" y="0"/>
          <a:chExt cx="0" cy="0"/>
        </a:xfrm>
      </p:grpSpPr>
      <p:sp>
        <p:nvSpPr>
          <p:cNvPr id="7" name="Pladsholder til billede 9"/>
          <p:cNvSpPr>
            <a:spLocks noGrp="1"/>
          </p:cNvSpPr>
          <p:nvPr>
            <p:ph type="pic" sz="quarter" idx="14"/>
          </p:nvPr>
        </p:nvSpPr>
        <p:spPr>
          <a:xfrm>
            <a:off x="0" y="334853"/>
            <a:ext cx="12192000" cy="6523149"/>
          </a:xfrm>
          <a:blipFill>
            <a:blip r:embed="rId2" cstate="email"/>
            <a:stretch>
              <a:fillRect/>
            </a:stretch>
          </a:blipFill>
        </p:spPr>
        <p:txBody>
          <a:bodyPr tIns="360000" rIns="4932000" anchor="ctr" anchorCtr="0"/>
          <a:lstStyle>
            <a:lvl1pPr marL="0" indent="0" algn="r">
              <a:buNone/>
              <a:defRPr sz="2400" baseline="0">
                <a:solidFill>
                  <a:schemeClr val="tx1"/>
                </a:solidFill>
                <a:sym typeface="Wingdings" panose="05000000000000000000" pitchFamily="2" charset="2"/>
              </a:defRPr>
            </a:lvl1pPr>
          </a:lstStyle>
          <a:p>
            <a:pPr lvl="0"/>
            <a:r>
              <a:rPr lang="fr-FR" noProof="0">
                <a:sym typeface="Wingdings" panose="05000000000000000000" pitchFamily="2" charset="2"/>
              </a:rPr>
              <a:t>Cliquez sur l'icône pour ajouter une image</a:t>
            </a:r>
            <a:endParaRPr lang="en-GB" noProof="0" dirty="0">
              <a:sym typeface="Wingdings" panose="05000000000000000000" pitchFamily="2" charset="2"/>
            </a:endParaRPr>
          </a:p>
        </p:txBody>
      </p:sp>
      <p:sp>
        <p:nvSpPr>
          <p:cNvPr id="2" name="Titel 1"/>
          <p:cNvSpPr>
            <a:spLocks noGrp="1"/>
          </p:cNvSpPr>
          <p:nvPr>
            <p:ph type="title"/>
          </p:nvPr>
        </p:nvSpPr>
        <p:spPr>
          <a:xfrm>
            <a:off x="6243637" y="4903567"/>
            <a:ext cx="5948363" cy="1398808"/>
          </a:xfrm>
          <a:solidFill>
            <a:srgbClr val="A31D20">
              <a:alpha val="95000"/>
            </a:srgbClr>
          </a:solidFill>
        </p:spPr>
        <p:txBody>
          <a:bodyPr lIns="252000" tIns="144000" rIns="540000" bIns="144000"/>
          <a:lstStyle>
            <a:lvl1pPr marL="0" marR="0" indent="0" algn="l" defTabSz="6858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lang="fr-FR"/>
              <a:t>Modifiez le style du titre</a:t>
            </a:r>
            <a:endParaRPr lang="en-GB" dirty="0"/>
          </a:p>
        </p:txBody>
      </p:sp>
      <p:sp>
        <p:nvSpPr>
          <p:cNvPr id="4" name="Pladsholder til dato 3">
            <a:extLst>
              <a:ext uri="{FF2B5EF4-FFF2-40B4-BE49-F238E27FC236}">
                <a16:creationId xmlns:a16="http://schemas.microsoft.com/office/drawing/2014/main" id="{20D75970-351C-4E48-9D8D-BFC6C14D7B6C}"/>
              </a:ext>
            </a:extLst>
          </p:cNvPr>
          <p:cNvSpPr>
            <a:spLocks noGrp="1"/>
          </p:cNvSpPr>
          <p:nvPr>
            <p:ph type="dt" sz="half" idx="15"/>
          </p:nvPr>
        </p:nvSpPr>
        <p:spPr/>
        <p:txBody>
          <a:bodyPr/>
          <a:lstStyle>
            <a:lvl1pPr>
              <a:defRPr/>
            </a:lvl1pPr>
          </a:lstStyle>
          <a:p>
            <a:pPr>
              <a:defRPr/>
            </a:pPr>
            <a:fld id="{C3ABBEB3-F627-4B33-A6B7-CFDAF78DCE57}" type="datetime1">
              <a:rPr lang="en-GB"/>
              <a:pPr>
                <a:defRPr/>
              </a:pPr>
              <a:t>24/11/2020</a:t>
            </a:fld>
            <a:endParaRPr lang="en-GB" dirty="0"/>
          </a:p>
        </p:txBody>
      </p:sp>
      <p:sp>
        <p:nvSpPr>
          <p:cNvPr id="5" name="Pladsholder til sidefod 4">
            <a:extLst>
              <a:ext uri="{FF2B5EF4-FFF2-40B4-BE49-F238E27FC236}">
                <a16:creationId xmlns:a16="http://schemas.microsoft.com/office/drawing/2014/main" id="{BC87774B-45F9-4EE2-930F-58BFAD4C1C67}"/>
              </a:ext>
            </a:extLst>
          </p:cNvPr>
          <p:cNvSpPr>
            <a:spLocks noGrp="1"/>
          </p:cNvSpPr>
          <p:nvPr>
            <p:ph type="ftr" sz="quarter" idx="16"/>
          </p:nvPr>
        </p:nvSpPr>
        <p:spPr/>
        <p:txBody>
          <a:bodyPr/>
          <a:lstStyle>
            <a:lvl1pPr>
              <a:defRPr/>
            </a:lvl1pPr>
          </a:lstStyle>
          <a:p>
            <a:pPr>
              <a:defRPr/>
            </a:pPr>
            <a:endParaRPr lang="en-GB"/>
          </a:p>
        </p:txBody>
      </p:sp>
      <p:sp>
        <p:nvSpPr>
          <p:cNvPr id="6" name="Pladsholder til slidenummer 5">
            <a:extLst>
              <a:ext uri="{FF2B5EF4-FFF2-40B4-BE49-F238E27FC236}">
                <a16:creationId xmlns:a16="http://schemas.microsoft.com/office/drawing/2014/main" id="{62E9AEB6-B13A-4A05-A258-1248DD2CE717}"/>
              </a:ext>
            </a:extLst>
          </p:cNvPr>
          <p:cNvSpPr>
            <a:spLocks noGrp="1"/>
          </p:cNvSpPr>
          <p:nvPr>
            <p:ph type="sldNum" sz="quarter" idx="17"/>
          </p:nvPr>
        </p:nvSpPr>
        <p:spPr/>
        <p:txBody>
          <a:bodyPr/>
          <a:lstStyle>
            <a:lvl1pPr>
              <a:defRPr/>
            </a:lvl1pPr>
          </a:lstStyle>
          <a:p>
            <a:pPr>
              <a:defRPr/>
            </a:pPr>
            <a:fld id="{B1100E8C-1EA3-4099-80C2-94E4543CDB82}" type="slidenum">
              <a:rPr lang="en-GB" altLang="fr-FR"/>
              <a:pPr>
                <a:defRPr/>
              </a:pPr>
              <a:t>‹N°›</a:t>
            </a:fld>
            <a:endParaRPr lang="en-GB" altLang="fr-FR"/>
          </a:p>
        </p:txBody>
      </p:sp>
    </p:spTree>
    <p:extLst>
      <p:ext uri="{BB962C8B-B14F-4D97-AF65-F5344CB8AC3E}">
        <p14:creationId xmlns:p14="http://schemas.microsoft.com/office/powerpoint/2010/main" val="3342601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mall text label left and image">
    <p:spTree>
      <p:nvGrpSpPr>
        <p:cNvPr id="1" name=""/>
        <p:cNvGrpSpPr/>
        <p:nvPr/>
      </p:nvGrpSpPr>
      <p:grpSpPr>
        <a:xfrm>
          <a:off x="0" y="0"/>
          <a:ext cx="0" cy="0"/>
          <a:chOff x="0" y="0"/>
          <a:chExt cx="0" cy="0"/>
        </a:xfrm>
      </p:grpSpPr>
      <p:sp>
        <p:nvSpPr>
          <p:cNvPr id="7" name="Pladsholder til billede 9"/>
          <p:cNvSpPr>
            <a:spLocks noGrp="1"/>
          </p:cNvSpPr>
          <p:nvPr>
            <p:ph type="pic" sz="quarter" idx="14"/>
          </p:nvPr>
        </p:nvSpPr>
        <p:spPr>
          <a:xfrm>
            <a:off x="0" y="334853"/>
            <a:ext cx="12192000" cy="6523149"/>
          </a:xfrm>
          <a:blipFill>
            <a:blip r:embed="rId2" cstate="email"/>
            <a:stretch>
              <a:fillRect/>
            </a:stretch>
          </a:blipFill>
        </p:spPr>
        <p:txBody>
          <a:bodyPr tIns="360000" rIns="4932000" anchor="ctr" anchorCtr="0"/>
          <a:lstStyle>
            <a:lvl1pPr marL="0" indent="0" algn="r">
              <a:buNone/>
              <a:defRPr sz="2400" baseline="0">
                <a:solidFill>
                  <a:schemeClr val="bg1"/>
                </a:solidFill>
                <a:sym typeface="Wingdings" panose="05000000000000000000" pitchFamily="2" charset="2"/>
              </a:defRPr>
            </a:lvl1pPr>
          </a:lstStyle>
          <a:p>
            <a:pPr lvl="0"/>
            <a:r>
              <a:rPr lang="fr-FR" noProof="0">
                <a:sym typeface="Wingdings" panose="05000000000000000000" pitchFamily="2" charset="2"/>
              </a:rPr>
              <a:t>Cliquez sur l'icône pour ajouter une image</a:t>
            </a:r>
            <a:endParaRPr lang="en-GB" noProof="0" dirty="0">
              <a:sym typeface="Wingdings" panose="05000000000000000000" pitchFamily="2" charset="2"/>
            </a:endParaRPr>
          </a:p>
        </p:txBody>
      </p:sp>
      <p:sp>
        <p:nvSpPr>
          <p:cNvPr id="2" name="Titel 1"/>
          <p:cNvSpPr>
            <a:spLocks noGrp="1"/>
          </p:cNvSpPr>
          <p:nvPr>
            <p:ph type="title"/>
          </p:nvPr>
        </p:nvSpPr>
        <p:spPr>
          <a:xfrm>
            <a:off x="0" y="4903567"/>
            <a:ext cx="5948363" cy="1398808"/>
          </a:xfrm>
          <a:solidFill>
            <a:srgbClr val="A31D20">
              <a:alpha val="95000"/>
            </a:srgbClr>
          </a:solidFill>
        </p:spPr>
        <p:txBody>
          <a:bodyPr lIns="576000" tIns="144000" rIns="252000" bIns="144000"/>
          <a:lstStyle>
            <a:lvl1pPr marL="0" marR="0" indent="0" algn="l" defTabSz="6858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lang="fr-FR"/>
              <a:t>Modifiez le style du titre</a:t>
            </a:r>
            <a:endParaRPr lang="en-GB" dirty="0"/>
          </a:p>
        </p:txBody>
      </p:sp>
      <p:sp>
        <p:nvSpPr>
          <p:cNvPr id="4" name="Pladsholder til dato 3">
            <a:extLst>
              <a:ext uri="{FF2B5EF4-FFF2-40B4-BE49-F238E27FC236}">
                <a16:creationId xmlns:a16="http://schemas.microsoft.com/office/drawing/2014/main" id="{E8BFE1AB-8CBD-4E0D-AF13-81BC01913195}"/>
              </a:ext>
            </a:extLst>
          </p:cNvPr>
          <p:cNvSpPr>
            <a:spLocks noGrp="1"/>
          </p:cNvSpPr>
          <p:nvPr>
            <p:ph type="dt" sz="half" idx="15"/>
          </p:nvPr>
        </p:nvSpPr>
        <p:spPr/>
        <p:txBody>
          <a:bodyPr/>
          <a:lstStyle>
            <a:lvl1pPr>
              <a:defRPr/>
            </a:lvl1pPr>
          </a:lstStyle>
          <a:p>
            <a:pPr>
              <a:defRPr/>
            </a:pPr>
            <a:fld id="{919250BB-0B9F-44B2-8C1E-A87FED4E179A}" type="datetime1">
              <a:rPr lang="en-GB"/>
              <a:pPr>
                <a:defRPr/>
              </a:pPr>
              <a:t>24/11/2020</a:t>
            </a:fld>
            <a:endParaRPr lang="en-GB" dirty="0"/>
          </a:p>
        </p:txBody>
      </p:sp>
      <p:sp>
        <p:nvSpPr>
          <p:cNvPr id="5" name="Pladsholder til sidefod 4">
            <a:extLst>
              <a:ext uri="{FF2B5EF4-FFF2-40B4-BE49-F238E27FC236}">
                <a16:creationId xmlns:a16="http://schemas.microsoft.com/office/drawing/2014/main" id="{B9B32B4D-1F20-4695-B431-CF5DAEEC929A}"/>
              </a:ext>
            </a:extLst>
          </p:cNvPr>
          <p:cNvSpPr>
            <a:spLocks noGrp="1"/>
          </p:cNvSpPr>
          <p:nvPr>
            <p:ph type="ftr" sz="quarter" idx="16"/>
          </p:nvPr>
        </p:nvSpPr>
        <p:spPr/>
        <p:txBody>
          <a:bodyPr/>
          <a:lstStyle>
            <a:lvl1pPr>
              <a:defRPr/>
            </a:lvl1pPr>
          </a:lstStyle>
          <a:p>
            <a:pPr>
              <a:defRPr/>
            </a:pPr>
            <a:endParaRPr lang="en-GB"/>
          </a:p>
        </p:txBody>
      </p:sp>
      <p:sp>
        <p:nvSpPr>
          <p:cNvPr id="6" name="Pladsholder til slidenummer 5">
            <a:extLst>
              <a:ext uri="{FF2B5EF4-FFF2-40B4-BE49-F238E27FC236}">
                <a16:creationId xmlns:a16="http://schemas.microsoft.com/office/drawing/2014/main" id="{9138C9BA-EF44-4B5F-872F-E0B141FAE118}"/>
              </a:ext>
            </a:extLst>
          </p:cNvPr>
          <p:cNvSpPr>
            <a:spLocks noGrp="1"/>
          </p:cNvSpPr>
          <p:nvPr>
            <p:ph type="sldNum" sz="quarter" idx="17"/>
          </p:nvPr>
        </p:nvSpPr>
        <p:spPr/>
        <p:txBody>
          <a:bodyPr/>
          <a:lstStyle>
            <a:lvl1pPr>
              <a:defRPr/>
            </a:lvl1pPr>
          </a:lstStyle>
          <a:p>
            <a:pPr>
              <a:defRPr/>
            </a:pPr>
            <a:fld id="{EE23A976-4DA0-4B12-B70D-F4BB9DD60AB7}" type="slidenum">
              <a:rPr lang="en-GB" altLang="fr-FR"/>
              <a:pPr>
                <a:defRPr/>
              </a:pPr>
              <a:t>‹N°›</a:t>
            </a:fld>
            <a:endParaRPr lang="en-GB" altLang="fr-FR"/>
          </a:p>
        </p:txBody>
      </p:sp>
    </p:spTree>
    <p:extLst>
      <p:ext uri="{BB962C8B-B14F-4D97-AF65-F5344CB8AC3E}">
        <p14:creationId xmlns:p14="http://schemas.microsoft.com/office/powerpoint/2010/main" val="41915171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rge text label right and image">
    <p:spTree>
      <p:nvGrpSpPr>
        <p:cNvPr id="1" name=""/>
        <p:cNvGrpSpPr/>
        <p:nvPr/>
      </p:nvGrpSpPr>
      <p:grpSpPr>
        <a:xfrm>
          <a:off x="0" y="0"/>
          <a:ext cx="0" cy="0"/>
          <a:chOff x="0" y="0"/>
          <a:chExt cx="0" cy="0"/>
        </a:xfrm>
      </p:grpSpPr>
      <p:sp>
        <p:nvSpPr>
          <p:cNvPr id="7" name="Pladsholder til billede 9"/>
          <p:cNvSpPr>
            <a:spLocks noGrp="1"/>
          </p:cNvSpPr>
          <p:nvPr>
            <p:ph type="pic" sz="quarter" idx="14"/>
          </p:nvPr>
        </p:nvSpPr>
        <p:spPr>
          <a:xfrm>
            <a:off x="0" y="334853"/>
            <a:ext cx="12192000" cy="6523149"/>
          </a:xfrm>
          <a:blipFill>
            <a:blip r:embed="rId2" cstate="email"/>
            <a:stretch>
              <a:fillRect/>
            </a:stretch>
          </a:blipFill>
        </p:spPr>
        <p:txBody>
          <a:bodyPr tIns="360000" rIns="4932000" anchor="ctr" anchorCtr="0"/>
          <a:lstStyle>
            <a:lvl1pPr marL="0" indent="0" algn="r">
              <a:buNone/>
              <a:defRPr sz="2400" baseline="0">
                <a:sym typeface="Wingdings" panose="05000000000000000000" pitchFamily="2" charset="2"/>
              </a:defRPr>
            </a:lvl1pPr>
          </a:lstStyle>
          <a:p>
            <a:pPr lvl="0"/>
            <a:r>
              <a:rPr lang="fr-FR" noProof="0">
                <a:sym typeface="Wingdings" panose="05000000000000000000" pitchFamily="2" charset="2"/>
              </a:rPr>
              <a:t>Cliquez sur l'icône pour ajouter une image</a:t>
            </a:r>
            <a:endParaRPr lang="en-GB" noProof="0" dirty="0">
              <a:sym typeface="Wingdings" panose="05000000000000000000" pitchFamily="2" charset="2"/>
            </a:endParaRPr>
          </a:p>
        </p:txBody>
      </p:sp>
      <p:sp>
        <p:nvSpPr>
          <p:cNvPr id="10" name="Pladsholder til tekst 9"/>
          <p:cNvSpPr>
            <a:spLocks noGrp="1"/>
          </p:cNvSpPr>
          <p:nvPr>
            <p:ph type="body" sz="quarter" idx="15"/>
          </p:nvPr>
        </p:nvSpPr>
        <p:spPr>
          <a:xfrm>
            <a:off x="6243637" y="2036763"/>
            <a:ext cx="5948363" cy="4265612"/>
          </a:xfrm>
          <a:solidFill>
            <a:schemeClr val="accent1">
              <a:alpha val="95000"/>
            </a:schemeClr>
          </a:solidFill>
        </p:spPr>
        <p:txBody>
          <a:bodyPr lIns="252000" tIns="144000" rIns="540000" bIns="144000"/>
          <a:lstStyle>
            <a:lvl1pPr marL="0" indent="0">
              <a:buNone/>
              <a:defRPr>
                <a:solidFill>
                  <a:schemeClr val="bg1"/>
                </a:solidFill>
              </a:defRPr>
            </a:lvl1pPr>
            <a:lvl2pPr marL="536575" indent="-271463">
              <a:tabLst/>
              <a:defRPr>
                <a:solidFill>
                  <a:schemeClr val="bg1"/>
                </a:solidFill>
              </a:defRPr>
            </a:lvl2pPr>
            <a:lvl3pPr marL="536575" indent="-271463">
              <a:defRPr sz="2000">
                <a:solidFill>
                  <a:schemeClr val="bg1"/>
                </a:solidFill>
              </a:defRPr>
            </a:lvl3pPr>
            <a:lvl4pPr marL="536575" indent="-271463">
              <a:defRPr sz="2000">
                <a:solidFill>
                  <a:schemeClr val="bg1"/>
                </a:solidFill>
              </a:defRPr>
            </a:lvl4pPr>
            <a:lvl5pPr marL="536575" indent="-271463">
              <a:defRPr sz="20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4" name="Pladsholder til dato 3">
            <a:extLst>
              <a:ext uri="{FF2B5EF4-FFF2-40B4-BE49-F238E27FC236}">
                <a16:creationId xmlns:a16="http://schemas.microsoft.com/office/drawing/2014/main" id="{96281A66-42B5-4ACC-A068-9552DE894B12}"/>
              </a:ext>
            </a:extLst>
          </p:cNvPr>
          <p:cNvSpPr>
            <a:spLocks noGrp="1"/>
          </p:cNvSpPr>
          <p:nvPr>
            <p:ph type="dt" sz="half" idx="16"/>
          </p:nvPr>
        </p:nvSpPr>
        <p:spPr/>
        <p:txBody>
          <a:bodyPr/>
          <a:lstStyle>
            <a:lvl1pPr>
              <a:defRPr/>
            </a:lvl1pPr>
          </a:lstStyle>
          <a:p>
            <a:pPr>
              <a:defRPr/>
            </a:pPr>
            <a:fld id="{B16117B7-1076-4D12-BE07-E517893EC86D}" type="datetime1">
              <a:rPr lang="en-GB"/>
              <a:pPr>
                <a:defRPr/>
              </a:pPr>
              <a:t>24/11/2020</a:t>
            </a:fld>
            <a:endParaRPr lang="en-GB" dirty="0"/>
          </a:p>
        </p:txBody>
      </p:sp>
      <p:sp>
        <p:nvSpPr>
          <p:cNvPr id="5" name="Pladsholder til sidefod 4">
            <a:extLst>
              <a:ext uri="{FF2B5EF4-FFF2-40B4-BE49-F238E27FC236}">
                <a16:creationId xmlns:a16="http://schemas.microsoft.com/office/drawing/2014/main" id="{61EF9EC0-6C1A-4274-84EE-3B251A7AA2FC}"/>
              </a:ext>
            </a:extLst>
          </p:cNvPr>
          <p:cNvSpPr>
            <a:spLocks noGrp="1"/>
          </p:cNvSpPr>
          <p:nvPr>
            <p:ph type="ftr" sz="quarter" idx="17"/>
          </p:nvPr>
        </p:nvSpPr>
        <p:spPr/>
        <p:txBody>
          <a:bodyPr/>
          <a:lstStyle>
            <a:lvl1pPr>
              <a:defRPr/>
            </a:lvl1pPr>
          </a:lstStyle>
          <a:p>
            <a:pPr>
              <a:defRPr/>
            </a:pPr>
            <a:endParaRPr lang="en-GB"/>
          </a:p>
        </p:txBody>
      </p:sp>
      <p:sp>
        <p:nvSpPr>
          <p:cNvPr id="6" name="Pladsholder til slidenummer 5">
            <a:extLst>
              <a:ext uri="{FF2B5EF4-FFF2-40B4-BE49-F238E27FC236}">
                <a16:creationId xmlns:a16="http://schemas.microsoft.com/office/drawing/2014/main" id="{945A8DBD-C0D7-4302-8D72-A6E7805AA450}"/>
              </a:ext>
            </a:extLst>
          </p:cNvPr>
          <p:cNvSpPr>
            <a:spLocks noGrp="1"/>
          </p:cNvSpPr>
          <p:nvPr>
            <p:ph type="sldNum" sz="quarter" idx="18"/>
          </p:nvPr>
        </p:nvSpPr>
        <p:spPr/>
        <p:txBody>
          <a:bodyPr/>
          <a:lstStyle>
            <a:lvl1pPr>
              <a:defRPr/>
            </a:lvl1pPr>
          </a:lstStyle>
          <a:p>
            <a:pPr>
              <a:defRPr/>
            </a:pPr>
            <a:fld id="{8EA0E0F1-268C-4719-A649-5D9B5D6712AF}" type="slidenum">
              <a:rPr lang="en-GB" altLang="fr-FR"/>
              <a:pPr>
                <a:defRPr/>
              </a:pPr>
              <a:t>‹N°›</a:t>
            </a:fld>
            <a:endParaRPr lang="en-GB" altLang="fr-FR"/>
          </a:p>
        </p:txBody>
      </p:sp>
    </p:spTree>
    <p:extLst>
      <p:ext uri="{BB962C8B-B14F-4D97-AF65-F5344CB8AC3E}">
        <p14:creationId xmlns:p14="http://schemas.microsoft.com/office/powerpoint/2010/main" val="3603479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text label left and image">
    <p:spTree>
      <p:nvGrpSpPr>
        <p:cNvPr id="1" name=""/>
        <p:cNvGrpSpPr/>
        <p:nvPr/>
      </p:nvGrpSpPr>
      <p:grpSpPr>
        <a:xfrm>
          <a:off x="0" y="0"/>
          <a:ext cx="0" cy="0"/>
          <a:chOff x="0" y="0"/>
          <a:chExt cx="0" cy="0"/>
        </a:xfrm>
      </p:grpSpPr>
      <p:sp>
        <p:nvSpPr>
          <p:cNvPr id="7" name="Pladsholder til billede 9"/>
          <p:cNvSpPr>
            <a:spLocks noGrp="1"/>
          </p:cNvSpPr>
          <p:nvPr>
            <p:ph type="pic" sz="quarter" idx="14"/>
          </p:nvPr>
        </p:nvSpPr>
        <p:spPr>
          <a:xfrm>
            <a:off x="0" y="334853"/>
            <a:ext cx="12192000" cy="6523149"/>
          </a:xfrm>
          <a:blipFill>
            <a:blip r:embed="rId2" cstate="email"/>
            <a:stretch>
              <a:fillRect/>
            </a:stretch>
          </a:blipFill>
        </p:spPr>
        <p:txBody>
          <a:bodyPr lIns="4932000" tIns="360000" anchor="ctr" anchorCtr="0"/>
          <a:lstStyle>
            <a:lvl1pPr marL="0" indent="0" algn="l">
              <a:buNone/>
              <a:defRPr sz="2400" baseline="0">
                <a:solidFill>
                  <a:schemeClr val="bg1"/>
                </a:solidFill>
                <a:sym typeface="Wingdings" panose="05000000000000000000" pitchFamily="2" charset="2"/>
              </a:defRPr>
            </a:lvl1pPr>
          </a:lstStyle>
          <a:p>
            <a:pPr lvl="0"/>
            <a:r>
              <a:rPr lang="fr-FR" noProof="0">
                <a:sym typeface="Wingdings" panose="05000000000000000000" pitchFamily="2" charset="2"/>
              </a:rPr>
              <a:t>Cliquez sur l'icône pour ajouter une image</a:t>
            </a:r>
            <a:endParaRPr lang="en-GB" noProof="0" dirty="0">
              <a:sym typeface="Wingdings" panose="05000000000000000000" pitchFamily="2" charset="2"/>
            </a:endParaRPr>
          </a:p>
        </p:txBody>
      </p:sp>
      <p:sp>
        <p:nvSpPr>
          <p:cNvPr id="8" name="Pladsholder til tekst 9"/>
          <p:cNvSpPr>
            <a:spLocks noGrp="1"/>
          </p:cNvSpPr>
          <p:nvPr>
            <p:ph type="body" sz="quarter" idx="15"/>
          </p:nvPr>
        </p:nvSpPr>
        <p:spPr>
          <a:xfrm>
            <a:off x="0" y="2036763"/>
            <a:ext cx="5948363" cy="4265612"/>
          </a:xfrm>
          <a:solidFill>
            <a:schemeClr val="accent1">
              <a:alpha val="95000"/>
            </a:schemeClr>
          </a:solidFill>
        </p:spPr>
        <p:txBody>
          <a:bodyPr lIns="576000" tIns="144000" rIns="252000" bIns="144000"/>
          <a:lstStyle>
            <a:lvl1pPr marL="0" indent="0">
              <a:buNone/>
              <a:defRPr>
                <a:solidFill>
                  <a:schemeClr val="bg1"/>
                </a:solidFill>
              </a:defRPr>
            </a:lvl1pPr>
            <a:lvl2pPr marL="536575" indent="-271463">
              <a:defRPr>
                <a:solidFill>
                  <a:schemeClr val="bg1"/>
                </a:solidFill>
              </a:defRPr>
            </a:lvl2pPr>
            <a:lvl3pPr marL="536575" indent="-271463">
              <a:defRPr sz="2000">
                <a:solidFill>
                  <a:schemeClr val="bg1"/>
                </a:solidFill>
              </a:defRPr>
            </a:lvl3pPr>
            <a:lvl4pPr marL="536575" indent="-271463">
              <a:defRPr sz="2000">
                <a:solidFill>
                  <a:schemeClr val="bg1"/>
                </a:solidFill>
              </a:defRPr>
            </a:lvl4pPr>
            <a:lvl5pPr marL="536575" indent="-271463">
              <a:defRPr sz="20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4" name="Pladsholder til dato 3">
            <a:extLst>
              <a:ext uri="{FF2B5EF4-FFF2-40B4-BE49-F238E27FC236}">
                <a16:creationId xmlns:a16="http://schemas.microsoft.com/office/drawing/2014/main" id="{17103440-A1F2-4C44-8FE3-18546B6A3DC7}"/>
              </a:ext>
            </a:extLst>
          </p:cNvPr>
          <p:cNvSpPr>
            <a:spLocks noGrp="1"/>
          </p:cNvSpPr>
          <p:nvPr>
            <p:ph type="dt" sz="half" idx="16"/>
          </p:nvPr>
        </p:nvSpPr>
        <p:spPr/>
        <p:txBody>
          <a:bodyPr/>
          <a:lstStyle>
            <a:lvl1pPr>
              <a:defRPr/>
            </a:lvl1pPr>
          </a:lstStyle>
          <a:p>
            <a:pPr>
              <a:defRPr/>
            </a:pPr>
            <a:fld id="{1DD6B103-32C9-4471-B571-B84691455BF7}" type="datetime1">
              <a:rPr lang="en-GB"/>
              <a:pPr>
                <a:defRPr/>
              </a:pPr>
              <a:t>24/11/2020</a:t>
            </a:fld>
            <a:endParaRPr lang="en-GB" dirty="0"/>
          </a:p>
        </p:txBody>
      </p:sp>
      <p:sp>
        <p:nvSpPr>
          <p:cNvPr id="5" name="Pladsholder til sidefod 4">
            <a:extLst>
              <a:ext uri="{FF2B5EF4-FFF2-40B4-BE49-F238E27FC236}">
                <a16:creationId xmlns:a16="http://schemas.microsoft.com/office/drawing/2014/main" id="{F844E77B-BBC1-4D4E-8B65-945945138959}"/>
              </a:ext>
            </a:extLst>
          </p:cNvPr>
          <p:cNvSpPr>
            <a:spLocks noGrp="1"/>
          </p:cNvSpPr>
          <p:nvPr>
            <p:ph type="ftr" sz="quarter" idx="17"/>
          </p:nvPr>
        </p:nvSpPr>
        <p:spPr/>
        <p:txBody>
          <a:bodyPr/>
          <a:lstStyle>
            <a:lvl1pPr>
              <a:defRPr/>
            </a:lvl1pPr>
          </a:lstStyle>
          <a:p>
            <a:pPr>
              <a:defRPr/>
            </a:pPr>
            <a:endParaRPr lang="en-GB"/>
          </a:p>
        </p:txBody>
      </p:sp>
      <p:sp>
        <p:nvSpPr>
          <p:cNvPr id="6" name="Pladsholder til slidenummer 5">
            <a:extLst>
              <a:ext uri="{FF2B5EF4-FFF2-40B4-BE49-F238E27FC236}">
                <a16:creationId xmlns:a16="http://schemas.microsoft.com/office/drawing/2014/main" id="{65B8341F-8198-4612-920E-F639F62AC3CB}"/>
              </a:ext>
            </a:extLst>
          </p:cNvPr>
          <p:cNvSpPr>
            <a:spLocks noGrp="1"/>
          </p:cNvSpPr>
          <p:nvPr>
            <p:ph type="sldNum" sz="quarter" idx="18"/>
          </p:nvPr>
        </p:nvSpPr>
        <p:spPr/>
        <p:txBody>
          <a:bodyPr/>
          <a:lstStyle>
            <a:lvl1pPr>
              <a:defRPr/>
            </a:lvl1pPr>
          </a:lstStyle>
          <a:p>
            <a:pPr>
              <a:defRPr/>
            </a:pPr>
            <a:fld id="{4CE05367-6A83-4EB1-B5D9-82058B711432}" type="slidenum">
              <a:rPr lang="en-GB" altLang="fr-FR"/>
              <a:pPr>
                <a:defRPr/>
              </a:pPr>
              <a:t>‹N°›</a:t>
            </a:fld>
            <a:endParaRPr lang="en-GB" altLang="fr-FR"/>
          </a:p>
        </p:txBody>
      </p:sp>
    </p:spTree>
    <p:extLst>
      <p:ext uri="{BB962C8B-B14F-4D97-AF65-F5344CB8AC3E}">
        <p14:creationId xmlns:p14="http://schemas.microsoft.com/office/powerpoint/2010/main" val="2057682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Section">
    <p:spTree>
      <p:nvGrpSpPr>
        <p:cNvPr id="1" name=""/>
        <p:cNvGrpSpPr/>
        <p:nvPr/>
      </p:nvGrpSpPr>
      <p:grpSpPr>
        <a:xfrm>
          <a:off x="0" y="0"/>
          <a:ext cx="0" cy="0"/>
          <a:chOff x="0" y="0"/>
          <a:chExt cx="0" cy="0"/>
        </a:xfrm>
      </p:grpSpPr>
      <p:sp>
        <p:nvSpPr>
          <p:cNvPr id="9" name="Plassholder for tekst 8"/>
          <p:cNvSpPr>
            <a:spLocks noGrp="1"/>
          </p:cNvSpPr>
          <p:nvPr>
            <p:ph type="body" idx="11"/>
          </p:nvPr>
        </p:nvSpPr>
        <p:spPr>
          <a:xfrm>
            <a:off x="688776" y="1971314"/>
            <a:ext cx="7305551" cy="853891"/>
          </a:xfrm>
        </p:spPr>
        <p:txBody>
          <a:bodyPr tIns="18481" anchor="b"/>
          <a:lstStyle>
            <a:lvl1pPr marL="0" indent="0">
              <a:lnSpc>
                <a:spcPct val="100000"/>
              </a:lnSpc>
              <a:buNone/>
              <a:defRPr sz="5501"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688775" y="3238442"/>
            <a:ext cx="7305551" cy="1065777"/>
          </a:xfrm>
          <a:prstGeom prst="rect">
            <a:avLst/>
          </a:prstGeom>
        </p:spPr>
        <p:txBody>
          <a:bodyPr tIns="13861"/>
          <a:lstStyle>
            <a:lvl1pPr marL="0" indent="0">
              <a:lnSpc>
                <a:spcPct val="122000"/>
              </a:lnSpc>
              <a:spcBef>
                <a:spcPts val="58"/>
              </a:spcBef>
              <a:buNone/>
              <a:defRPr sz="1900">
                <a:solidFill>
                  <a:schemeClr val="bg1"/>
                </a:solidFill>
              </a:defRPr>
            </a:lvl1pPr>
          </a:lstStyle>
          <a:p>
            <a:pPr lvl="0"/>
            <a:r>
              <a:rPr lang="fr-FR"/>
              <a:t>Cliquez pour modifier les styles du texte du masque</a:t>
            </a:r>
          </a:p>
        </p:txBody>
      </p:sp>
      <p:sp>
        <p:nvSpPr>
          <p:cNvPr id="4" name="Plassholder for bunntekst 6">
            <a:extLst>
              <a:ext uri="{FF2B5EF4-FFF2-40B4-BE49-F238E27FC236}">
                <a16:creationId xmlns:a16="http://schemas.microsoft.com/office/drawing/2014/main" id="{93D253F4-8A80-4234-AB6A-52F78D56D6D0}"/>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170310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pital bullet list">
    <p:spTree>
      <p:nvGrpSpPr>
        <p:cNvPr id="1" name=""/>
        <p:cNvGrpSpPr/>
        <p:nvPr/>
      </p:nvGrpSpPr>
      <p:grpSpPr>
        <a:xfrm>
          <a:off x="0" y="0"/>
          <a:ext cx="0" cy="0"/>
          <a:chOff x="0" y="0"/>
          <a:chExt cx="0" cy="0"/>
        </a:xfrm>
      </p:grpSpPr>
      <p:sp>
        <p:nvSpPr>
          <p:cNvPr id="7" name="Pladsholder til tekst 9"/>
          <p:cNvSpPr>
            <a:spLocks noGrp="1"/>
          </p:cNvSpPr>
          <p:nvPr>
            <p:ph type="body" sz="quarter" idx="15"/>
          </p:nvPr>
        </p:nvSpPr>
        <p:spPr>
          <a:xfrm>
            <a:off x="783166" y="622301"/>
            <a:ext cx="10623551" cy="5681002"/>
          </a:xfrm>
          <a:noFill/>
        </p:spPr>
        <p:txBody>
          <a:bodyPr/>
          <a:lstStyle>
            <a:lvl1pPr marL="336947" indent="-336947" algn="l" defTabSz="685800" rtl="0" eaLnBrk="1" latinLnBrk="0" hangingPunct="1">
              <a:lnSpc>
                <a:spcPct val="90000"/>
              </a:lnSpc>
              <a:buFont typeface="Arial" panose="020B0604020202020204" pitchFamily="34" charset="0"/>
              <a:buChar char="•"/>
              <a:defRPr lang="da-DK" sz="4800" b="0" kern="1200" cap="all" spc="180" baseline="0" dirty="0" smtClean="0">
                <a:solidFill>
                  <a:schemeClr val="bg1"/>
                </a:solidFill>
                <a:latin typeface="+mn-lt"/>
                <a:ea typeface="+mn-ea"/>
                <a:cs typeface="+mn-cs"/>
              </a:defRPr>
            </a:lvl1pPr>
            <a:lvl2pPr marL="336947" indent="-336947" algn="l" defTabSz="685800" rtl="0" eaLnBrk="1" latinLnBrk="0" hangingPunct="1">
              <a:lnSpc>
                <a:spcPct val="90000"/>
              </a:lnSpc>
              <a:buFont typeface="Arial" panose="020B0604020202020204" pitchFamily="34" charset="0"/>
              <a:buChar char="•"/>
              <a:defRPr lang="da-DK" sz="4800" b="0" kern="1200" cap="all" spc="180" baseline="0" dirty="0" smtClean="0">
                <a:solidFill>
                  <a:schemeClr val="bg1"/>
                </a:solidFill>
                <a:latin typeface="+mn-lt"/>
                <a:ea typeface="+mn-ea"/>
                <a:cs typeface="+mn-cs"/>
              </a:defRPr>
            </a:lvl2pPr>
            <a:lvl3pPr marL="336947" indent="-336947" algn="l" defTabSz="685800" rtl="0" eaLnBrk="1" latinLnBrk="0" hangingPunct="1">
              <a:lnSpc>
                <a:spcPct val="90000"/>
              </a:lnSpc>
              <a:buFont typeface="Arial" panose="020B0604020202020204" pitchFamily="34" charset="0"/>
              <a:buChar char="•"/>
              <a:defRPr lang="da-DK" sz="4800" b="0" kern="1200" cap="all" spc="180" baseline="0" dirty="0" smtClean="0">
                <a:solidFill>
                  <a:schemeClr val="bg1"/>
                </a:solidFill>
                <a:latin typeface="+mn-lt"/>
                <a:ea typeface="+mn-ea"/>
                <a:cs typeface="+mn-cs"/>
              </a:defRPr>
            </a:lvl3pPr>
            <a:lvl4pPr marL="336947" indent="-336947" algn="l" defTabSz="685800" rtl="0" eaLnBrk="1" latinLnBrk="0" hangingPunct="1">
              <a:lnSpc>
                <a:spcPct val="90000"/>
              </a:lnSpc>
              <a:buFont typeface="Arial" panose="020B0604020202020204" pitchFamily="34" charset="0"/>
              <a:buChar char="•"/>
              <a:defRPr lang="da-DK" sz="4800" b="0" kern="1200" cap="all" spc="180" baseline="0" dirty="0" smtClean="0">
                <a:solidFill>
                  <a:schemeClr val="bg1"/>
                </a:solidFill>
                <a:latin typeface="+mn-lt"/>
                <a:ea typeface="+mn-ea"/>
                <a:cs typeface="+mn-cs"/>
              </a:defRPr>
            </a:lvl4pPr>
            <a:lvl5pPr marL="336947" indent="-336947" algn="l" defTabSz="685800" rtl="0" eaLnBrk="1" latinLnBrk="0" hangingPunct="1">
              <a:lnSpc>
                <a:spcPct val="90000"/>
              </a:lnSpc>
              <a:buFont typeface="Arial" panose="020B0604020202020204" pitchFamily="34" charset="0"/>
              <a:buChar char="•"/>
              <a:defRPr lang="da-DK" sz="4800" b="0" kern="1200" cap="all" spc="180" baseline="0" dirty="0">
                <a:solidFill>
                  <a:schemeClr val="bg1"/>
                </a:solidFill>
                <a:latin typeface="+mn-lt"/>
                <a:ea typeface="+mn-ea"/>
                <a:cs typeface="+mn-cs"/>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3" name="Pladsholder til dato 3">
            <a:extLst>
              <a:ext uri="{FF2B5EF4-FFF2-40B4-BE49-F238E27FC236}">
                <a16:creationId xmlns:a16="http://schemas.microsoft.com/office/drawing/2014/main" id="{4A9ACE7D-8CEA-4B88-8D8E-431ABF4438DA}"/>
              </a:ext>
            </a:extLst>
          </p:cNvPr>
          <p:cNvSpPr>
            <a:spLocks noGrp="1"/>
          </p:cNvSpPr>
          <p:nvPr>
            <p:ph type="dt" sz="half" idx="16"/>
          </p:nvPr>
        </p:nvSpPr>
        <p:spPr/>
        <p:txBody>
          <a:bodyPr/>
          <a:lstStyle>
            <a:lvl1pPr>
              <a:defRPr/>
            </a:lvl1pPr>
          </a:lstStyle>
          <a:p>
            <a:pPr>
              <a:defRPr/>
            </a:pPr>
            <a:fld id="{CB76F014-73BD-415E-A675-8CD9166D208F}" type="datetime1">
              <a:rPr lang="en-GB"/>
              <a:pPr>
                <a:defRPr/>
              </a:pPr>
              <a:t>24/11/2020</a:t>
            </a:fld>
            <a:endParaRPr lang="en-GB" dirty="0"/>
          </a:p>
        </p:txBody>
      </p:sp>
      <p:sp>
        <p:nvSpPr>
          <p:cNvPr id="4" name="Pladsholder til sidefod 4">
            <a:extLst>
              <a:ext uri="{FF2B5EF4-FFF2-40B4-BE49-F238E27FC236}">
                <a16:creationId xmlns:a16="http://schemas.microsoft.com/office/drawing/2014/main" id="{2515C5D5-AF20-434A-BA6A-4F4D64D6E098}"/>
              </a:ext>
            </a:extLst>
          </p:cNvPr>
          <p:cNvSpPr>
            <a:spLocks noGrp="1"/>
          </p:cNvSpPr>
          <p:nvPr>
            <p:ph type="ftr" sz="quarter" idx="17"/>
          </p:nvPr>
        </p:nvSpPr>
        <p:spPr/>
        <p:txBody>
          <a:bodyPr/>
          <a:lstStyle>
            <a:lvl1pPr>
              <a:defRPr/>
            </a:lvl1pPr>
          </a:lstStyle>
          <a:p>
            <a:pPr>
              <a:defRPr/>
            </a:pPr>
            <a:endParaRPr lang="en-GB"/>
          </a:p>
        </p:txBody>
      </p:sp>
      <p:sp>
        <p:nvSpPr>
          <p:cNvPr id="5" name="Pladsholder til slidenummer 5">
            <a:extLst>
              <a:ext uri="{FF2B5EF4-FFF2-40B4-BE49-F238E27FC236}">
                <a16:creationId xmlns:a16="http://schemas.microsoft.com/office/drawing/2014/main" id="{7D1647F3-5DC0-4E22-B4F1-BD2F47CFA584}"/>
              </a:ext>
            </a:extLst>
          </p:cNvPr>
          <p:cNvSpPr>
            <a:spLocks noGrp="1"/>
          </p:cNvSpPr>
          <p:nvPr>
            <p:ph type="sldNum" sz="quarter" idx="18"/>
          </p:nvPr>
        </p:nvSpPr>
        <p:spPr/>
        <p:txBody>
          <a:bodyPr/>
          <a:lstStyle>
            <a:lvl1pPr>
              <a:defRPr/>
            </a:lvl1pPr>
          </a:lstStyle>
          <a:p>
            <a:pPr>
              <a:defRPr/>
            </a:pPr>
            <a:fld id="{98501531-1FB5-4EE3-963A-3FF9A8DBCE68}" type="slidenum">
              <a:rPr lang="en-GB" altLang="fr-FR"/>
              <a:pPr>
                <a:defRPr/>
              </a:pPr>
              <a:t>‹N°›</a:t>
            </a:fld>
            <a:endParaRPr lang="en-GB" altLang="fr-FR"/>
          </a:p>
        </p:txBody>
      </p:sp>
    </p:spTree>
    <p:extLst>
      <p:ext uri="{BB962C8B-B14F-4D97-AF65-F5344CB8AC3E}">
        <p14:creationId xmlns:p14="http://schemas.microsoft.com/office/powerpoint/2010/main" val="257812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4" name="Tekstfelt 8">
            <a:extLst>
              <a:ext uri="{FF2B5EF4-FFF2-40B4-BE49-F238E27FC236}">
                <a16:creationId xmlns:a16="http://schemas.microsoft.com/office/drawing/2014/main" id="{12573445-4D2F-44F9-A134-0381F05D7DD1}"/>
              </a:ext>
            </a:extLst>
          </p:cNvPr>
          <p:cNvSpPr txBox="1"/>
          <p:nvPr userDrawn="1"/>
        </p:nvSpPr>
        <p:spPr>
          <a:xfrm>
            <a:off x="608013" y="612775"/>
            <a:ext cx="1168400" cy="1824038"/>
          </a:xfrm>
          <a:prstGeom prst="rect">
            <a:avLst/>
          </a:prstGeom>
          <a:noFill/>
        </p:spPr>
        <p:txBody>
          <a:bodyPr>
            <a:spAutoFit/>
          </a:bodyPr>
          <a:lstStyle/>
          <a:p>
            <a:pPr>
              <a:defRPr/>
            </a:pPr>
            <a:r>
              <a:rPr lang="en-GB" sz="11250" b="1" dirty="0">
                <a:solidFill>
                  <a:schemeClr val="bg1"/>
                </a:solidFill>
              </a:rPr>
              <a:t>”</a:t>
            </a:r>
          </a:p>
        </p:txBody>
      </p:sp>
      <p:sp>
        <p:nvSpPr>
          <p:cNvPr id="7" name="Pladsholder til tekst 9"/>
          <p:cNvSpPr>
            <a:spLocks noGrp="1"/>
          </p:cNvSpPr>
          <p:nvPr>
            <p:ph type="body" sz="quarter" idx="15"/>
          </p:nvPr>
        </p:nvSpPr>
        <p:spPr>
          <a:xfrm>
            <a:off x="783167" y="1633539"/>
            <a:ext cx="10623551" cy="4110037"/>
          </a:xfrm>
          <a:noFill/>
        </p:spPr>
        <p:txBody>
          <a:bodyPr anchor="t" anchorCtr="0"/>
          <a:lstStyle>
            <a:lvl1pPr marL="0" indent="0" algn="l" defTabSz="685800" rtl="0" eaLnBrk="1" latinLnBrk="0" hangingPunct="1">
              <a:lnSpc>
                <a:spcPct val="90000"/>
              </a:lnSpc>
              <a:buFont typeface="Arial" panose="020B0604020202020204" pitchFamily="34" charset="0"/>
              <a:buNone/>
              <a:defRPr lang="da-DK" sz="4800" b="0" kern="1200" cap="none" baseline="0" dirty="0" smtClean="0">
                <a:solidFill>
                  <a:schemeClr val="bg1"/>
                </a:solidFill>
                <a:latin typeface="+mn-lt"/>
                <a:ea typeface="+mn-ea"/>
                <a:cs typeface="+mn-cs"/>
              </a:defRPr>
            </a:lvl1pPr>
            <a:lvl2pPr marL="0" indent="0" algn="l" defTabSz="685800" rtl="0" eaLnBrk="1" latinLnBrk="0" hangingPunct="1">
              <a:lnSpc>
                <a:spcPct val="90000"/>
              </a:lnSpc>
              <a:buFont typeface="Arial" panose="020B0604020202020204" pitchFamily="34" charset="0"/>
              <a:buNone/>
              <a:defRPr lang="da-DK" sz="3600" b="1" kern="1200" cap="all" baseline="0" dirty="0" smtClean="0">
                <a:solidFill>
                  <a:schemeClr val="bg1"/>
                </a:solidFill>
                <a:latin typeface="+mn-lt"/>
                <a:ea typeface="+mn-ea"/>
                <a:cs typeface="+mn-cs"/>
              </a:defRPr>
            </a:lvl2pPr>
            <a:lvl3pPr marL="0" indent="0" algn="l" defTabSz="685800" rtl="0" eaLnBrk="1" latinLnBrk="0" hangingPunct="1">
              <a:lnSpc>
                <a:spcPct val="90000"/>
              </a:lnSpc>
              <a:buFont typeface="Arial" panose="020B0604020202020204" pitchFamily="34" charset="0"/>
              <a:buNone/>
              <a:defRPr lang="da-DK" sz="3600" b="1" kern="1200" cap="all" baseline="0" dirty="0" smtClean="0">
                <a:solidFill>
                  <a:schemeClr val="bg1"/>
                </a:solidFill>
                <a:latin typeface="+mn-lt"/>
                <a:ea typeface="+mn-ea"/>
                <a:cs typeface="+mn-cs"/>
              </a:defRPr>
            </a:lvl3pPr>
            <a:lvl4pPr marL="0" indent="0" algn="l" defTabSz="685800" rtl="0" eaLnBrk="1" latinLnBrk="0" hangingPunct="1">
              <a:lnSpc>
                <a:spcPct val="90000"/>
              </a:lnSpc>
              <a:buFont typeface="Arial" panose="020B0604020202020204" pitchFamily="34" charset="0"/>
              <a:buNone/>
              <a:defRPr lang="da-DK" sz="3600" b="1" kern="1200" cap="all" baseline="0" dirty="0" smtClean="0">
                <a:solidFill>
                  <a:schemeClr val="bg1"/>
                </a:solidFill>
                <a:latin typeface="+mn-lt"/>
                <a:ea typeface="+mn-ea"/>
                <a:cs typeface="+mn-cs"/>
              </a:defRPr>
            </a:lvl4pPr>
            <a:lvl5pPr marL="0" indent="0" algn="l" defTabSz="685800" rtl="0" eaLnBrk="1" latinLnBrk="0" hangingPunct="1">
              <a:lnSpc>
                <a:spcPct val="90000"/>
              </a:lnSpc>
              <a:buFont typeface="Arial" panose="020B0604020202020204" pitchFamily="34" charset="0"/>
              <a:buNone/>
              <a:defRPr lang="da-DK" sz="3600" b="1" kern="1200" cap="all" baseline="0" dirty="0">
                <a:solidFill>
                  <a:schemeClr val="bg1"/>
                </a:solidFill>
                <a:latin typeface="+mn-lt"/>
                <a:ea typeface="+mn-ea"/>
                <a:cs typeface="+mn-cs"/>
              </a:defRPr>
            </a:lvl5pPr>
          </a:lstStyle>
          <a:p>
            <a:pPr lvl="0"/>
            <a:r>
              <a:rPr lang="fr-FR"/>
              <a:t>Cliquez pour modifier les styles du texte du masque</a:t>
            </a:r>
          </a:p>
        </p:txBody>
      </p:sp>
      <p:sp>
        <p:nvSpPr>
          <p:cNvPr id="8" name="Pladsholder til tekst 14"/>
          <p:cNvSpPr>
            <a:spLocks noGrp="1"/>
          </p:cNvSpPr>
          <p:nvPr>
            <p:ph type="body" sz="quarter" idx="13"/>
          </p:nvPr>
        </p:nvSpPr>
        <p:spPr>
          <a:xfrm>
            <a:off x="783167" y="5934971"/>
            <a:ext cx="10623551" cy="367404"/>
          </a:xfrm>
        </p:spPr>
        <p:txBody>
          <a:bodyPr>
            <a:normAutofit/>
          </a:bodyPr>
          <a:lstStyle>
            <a:lvl1pPr marL="0" indent="0">
              <a:buNone/>
              <a:defRPr sz="2400" b="0" baseline="0">
                <a:solidFill>
                  <a:schemeClr val="bg1"/>
                </a:solidFill>
              </a:defRPr>
            </a:lvl1pPr>
          </a:lstStyle>
          <a:p>
            <a:pPr lvl="0"/>
            <a:r>
              <a:rPr lang="fr-FR"/>
              <a:t>Cliquez pour modifier les styles du texte du masque</a:t>
            </a:r>
          </a:p>
        </p:txBody>
      </p:sp>
      <p:sp>
        <p:nvSpPr>
          <p:cNvPr id="5" name="Pladsholder til dato 3">
            <a:extLst>
              <a:ext uri="{FF2B5EF4-FFF2-40B4-BE49-F238E27FC236}">
                <a16:creationId xmlns:a16="http://schemas.microsoft.com/office/drawing/2014/main" id="{7AF9710D-BBF6-462E-A190-DBEA860626DD}"/>
              </a:ext>
            </a:extLst>
          </p:cNvPr>
          <p:cNvSpPr>
            <a:spLocks noGrp="1"/>
          </p:cNvSpPr>
          <p:nvPr>
            <p:ph type="dt" sz="half" idx="16"/>
          </p:nvPr>
        </p:nvSpPr>
        <p:spPr/>
        <p:txBody>
          <a:bodyPr/>
          <a:lstStyle>
            <a:lvl1pPr>
              <a:defRPr/>
            </a:lvl1pPr>
          </a:lstStyle>
          <a:p>
            <a:pPr>
              <a:defRPr/>
            </a:pPr>
            <a:fld id="{4F0FE402-5D37-484A-AE28-E3A8AA184168}" type="datetime1">
              <a:rPr lang="en-GB"/>
              <a:pPr>
                <a:defRPr/>
              </a:pPr>
              <a:t>24/11/2020</a:t>
            </a:fld>
            <a:endParaRPr lang="en-GB" dirty="0"/>
          </a:p>
        </p:txBody>
      </p:sp>
      <p:sp>
        <p:nvSpPr>
          <p:cNvPr id="6" name="Pladsholder til sidefod 4">
            <a:extLst>
              <a:ext uri="{FF2B5EF4-FFF2-40B4-BE49-F238E27FC236}">
                <a16:creationId xmlns:a16="http://schemas.microsoft.com/office/drawing/2014/main" id="{E8DD95C9-4EC5-4B7B-A15A-466C20894409}"/>
              </a:ext>
            </a:extLst>
          </p:cNvPr>
          <p:cNvSpPr>
            <a:spLocks noGrp="1"/>
          </p:cNvSpPr>
          <p:nvPr>
            <p:ph type="ftr" sz="quarter" idx="17"/>
          </p:nvPr>
        </p:nvSpPr>
        <p:spPr/>
        <p:txBody>
          <a:bodyPr/>
          <a:lstStyle>
            <a:lvl1pPr>
              <a:defRPr/>
            </a:lvl1pPr>
          </a:lstStyle>
          <a:p>
            <a:pPr>
              <a:defRPr/>
            </a:pPr>
            <a:endParaRPr lang="en-GB"/>
          </a:p>
        </p:txBody>
      </p:sp>
      <p:sp>
        <p:nvSpPr>
          <p:cNvPr id="9" name="Pladsholder til slidenummer 5">
            <a:extLst>
              <a:ext uri="{FF2B5EF4-FFF2-40B4-BE49-F238E27FC236}">
                <a16:creationId xmlns:a16="http://schemas.microsoft.com/office/drawing/2014/main" id="{A11BA554-4FF6-4635-8D77-927BBD50551C}"/>
              </a:ext>
            </a:extLst>
          </p:cNvPr>
          <p:cNvSpPr>
            <a:spLocks noGrp="1"/>
          </p:cNvSpPr>
          <p:nvPr>
            <p:ph type="sldNum" sz="quarter" idx="18"/>
          </p:nvPr>
        </p:nvSpPr>
        <p:spPr/>
        <p:txBody>
          <a:bodyPr/>
          <a:lstStyle>
            <a:lvl1pPr>
              <a:defRPr/>
            </a:lvl1pPr>
          </a:lstStyle>
          <a:p>
            <a:pPr>
              <a:defRPr/>
            </a:pPr>
            <a:fld id="{14E34A35-80CD-47C0-B392-6B53DD442B53}" type="slidenum">
              <a:rPr lang="en-GB" altLang="fr-FR"/>
              <a:pPr>
                <a:defRPr/>
              </a:pPr>
              <a:t>‹N°›</a:t>
            </a:fld>
            <a:endParaRPr lang="en-GB" altLang="fr-FR"/>
          </a:p>
        </p:txBody>
      </p:sp>
    </p:spTree>
    <p:extLst>
      <p:ext uri="{BB962C8B-B14F-4D97-AF65-F5344CB8AC3E}">
        <p14:creationId xmlns:p14="http://schemas.microsoft.com/office/powerpoint/2010/main" val="389583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mirrored texts">
    <p:spTree>
      <p:nvGrpSpPr>
        <p:cNvPr id="1" name=""/>
        <p:cNvGrpSpPr/>
        <p:nvPr/>
      </p:nvGrpSpPr>
      <p:grpSpPr>
        <a:xfrm>
          <a:off x="0" y="0"/>
          <a:ext cx="0" cy="0"/>
          <a:chOff x="0" y="0"/>
          <a:chExt cx="0" cy="0"/>
        </a:xfrm>
      </p:grpSpPr>
      <p:sp>
        <p:nvSpPr>
          <p:cNvPr id="9" name="Pladsholder til tekst 9"/>
          <p:cNvSpPr>
            <a:spLocks noGrp="1"/>
          </p:cNvSpPr>
          <p:nvPr>
            <p:ph type="body" sz="quarter" idx="15"/>
          </p:nvPr>
        </p:nvSpPr>
        <p:spPr>
          <a:xfrm>
            <a:off x="783167" y="1633538"/>
            <a:ext cx="5158111" cy="4669764"/>
          </a:xfrm>
          <a:noFill/>
        </p:spPr>
        <p:txBody>
          <a:bodyPr/>
          <a:lstStyle>
            <a:lvl1pPr marL="0" indent="0" algn="r" defTabSz="685800" rtl="0" eaLnBrk="1" latinLnBrk="0" hangingPunct="1">
              <a:lnSpc>
                <a:spcPct val="90000"/>
              </a:lnSpc>
              <a:spcAft>
                <a:spcPts val="900"/>
              </a:spcAft>
              <a:buFont typeface="Arial" panose="020B0604020202020204" pitchFamily="34" charset="0"/>
              <a:buNone/>
              <a:defRPr lang="da-DK" sz="3600" b="1" kern="1200" cap="none" baseline="0" dirty="0" smtClean="0">
                <a:solidFill>
                  <a:schemeClr val="bg1"/>
                </a:solidFill>
                <a:latin typeface="+mn-lt"/>
                <a:ea typeface="+mn-ea"/>
                <a:cs typeface="+mn-cs"/>
              </a:defRPr>
            </a:lvl1pPr>
            <a:lvl2pPr marL="0" indent="0" algn="r" defTabSz="685800" rtl="0" eaLnBrk="1" latinLnBrk="0" hangingPunct="1">
              <a:lnSpc>
                <a:spcPct val="90000"/>
              </a:lnSpc>
              <a:spcAft>
                <a:spcPts val="900"/>
              </a:spcAft>
              <a:buFont typeface="Arial" panose="020B0604020202020204" pitchFamily="34" charset="0"/>
              <a:buNone/>
              <a:defRPr lang="da-DK" sz="3600" b="1" kern="1200" cap="none" baseline="0" dirty="0" smtClean="0">
                <a:solidFill>
                  <a:schemeClr val="bg1"/>
                </a:solidFill>
                <a:latin typeface="+mn-lt"/>
                <a:ea typeface="+mn-ea"/>
                <a:cs typeface="+mn-cs"/>
              </a:defRPr>
            </a:lvl2pPr>
            <a:lvl3pPr marL="0" indent="0" algn="r" defTabSz="685800" rtl="0" eaLnBrk="1" latinLnBrk="0" hangingPunct="1">
              <a:lnSpc>
                <a:spcPct val="90000"/>
              </a:lnSpc>
              <a:spcAft>
                <a:spcPts val="900"/>
              </a:spcAft>
              <a:buFont typeface="Arial" panose="020B0604020202020204" pitchFamily="34" charset="0"/>
              <a:buNone/>
              <a:defRPr lang="da-DK" sz="3600" b="1" kern="1200" cap="none" baseline="0" dirty="0" smtClean="0">
                <a:solidFill>
                  <a:schemeClr val="bg1"/>
                </a:solidFill>
                <a:latin typeface="+mn-lt"/>
                <a:ea typeface="+mn-ea"/>
                <a:cs typeface="+mn-cs"/>
              </a:defRPr>
            </a:lvl3pPr>
            <a:lvl4pPr marL="0" indent="0" algn="r" defTabSz="685800" rtl="0" eaLnBrk="1" latinLnBrk="0" hangingPunct="1">
              <a:lnSpc>
                <a:spcPct val="90000"/>
              </a:lnSpc>
              <a:spcAft>
                <a:spcPts val="900"/>
              </a:spcAft>
              <a:buFont typeface="Arial" panose="020B0604020202020204" pitchFamily="34" charset="0"/>
              <a:buNone/>
              <a:defRPr lang="da-DK" sz="3600" b="1" kern="1200" cap="none" baseline="0" dirty="0" smtClean="0">
                <a:solidFill>
                  <a:schemeClr val="bg1"/>
                </a:solidFill>
                <a:latin typeface="+mn-lt"/>
                <a:ea typeface="+mn-ea"/>
                <a:cs typeface="+mn-cs"/>
              </a:defRPr>
            </a:lvl4pPr>
            <a:lvl5pPr marL="0" indent="0" algn="r" defTabSz="685800" rtl="0" eaLnBrk="1" latinLnBrk="0" hangingPunct="1">
              <a:lnSpc>
                <a:spcPct val="90000"/>
              </a:lnSpc>
              <a:spcAft>
                <a:spcPts val="900"/>
              </a:spcAft>
              <a:buFont typeface="Arial" panose="020B0604020202020204" pitchFamily="34" charset="0"/>
              <a:buNone/>
              <a:defRPr lang="da-DK" sz="3600" b="1" kern="1200" cap="none" baseline="0" dirty="0">
                <a:solidFill>
                  <a:schemeClr val="bg1"/>
                </a:solidFill>
                <a:latin typeface="+mn-lt"/>
                <a:ea typeface="+mn-ea"/>
                <a:cs typeface="+mn-cs"/>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0" name="Pladsholder til tekst 9"/>
          <p:cNvSpPr>
            <a:spLocks noGrp="1"/>
          </p:cNvSpPr>
          <p:nvPr>
            <p:ph type="body" sz="quarter" idx="16"/>
          </p:nvPr>
        </p:nvSpPr>
        <p:spPr>
          <a:xfrm>
            <a:off x="6238347" y="1633538"/>
            <a:ext cx="5168371" cy="4669764"/>
          </a:xfrm>
          <a:noFill/>
        </p:spPr>
        <p:txBody>
          <a:bodyPr/>
          <a:lstStyle>
            <a:lvl1pPr marL="0" indent="0" algn="l" defTabSz="685800" rtl="0" eaLnBrk="1" latinLnBrk="0" hangingPunct="1">
              <a:lnSpc>
                <a:spcPct val="90000"/>
              </a:lnSpc>
              <a:spcAft>
                <a:spcPts val="900"/>
              </a:spcAft>
              <a:buFont typeface="Arial" panose="020B0604020202020204" pitchFamily="34" charset="0"/>
              <a:buNone/>
              <a:defRPr lang="da-DK" sz="3600" b="0" kern="1200" cap="none" baseline="0" dirty="0" smtClean="0">
                <a:solidFill>
                  <a:schemeClr val="bg1"/>
                </a:solidFill>
                <a:latin typeface="+mn-lt"/>
                <a:ea typeface="+mn-ea"/>
                <a:cs typeface="+mn-cs"/>
              </a:defRPr>
            </a:lvl1pPr>
            <a:lvl2pPr marL="0" indent="0" algn="l" defTabSz="685800" rtl="0" eaLnBrk="1" latinLnBrk="0" hangingPunct="1">
              <a:lnSpc>
                <a:spcPct val="90000"/>
              </a:lnSpc>
              <a:spcAft>
                <a:spcPts val="900"/>
              </a:spcAft>
              <a:buFont typeface="Arial" panose="020B0604020202020204" pitchFamily="34" charset="0"/>
              <a:buNone/>
              <a:defRPr lang="da-DK" sz="3600" b="0" kern="1200" cap="none" baseline="0" dirty="0" smtClean="0">
                <a:solidFill>
                  <a:schemeClr val="bg1"/>
                </a:solidFill>
                <a:latin typeface="+mn-lt"/>
                <a:ea typeface="+mn-ea"/>
                <a:cs typeface="+mn-cs"/>
              </a:defRPr>
            </a:lvl2pPr>
            <a:lvl3pPr marL="0" indent="0" algn="l" defTabSz="685800" rtl="0" eaLnBrk="1" latinLnBrk="0" hangingPunct="1">
              <a:lnSpc>
                <a:spcPct val="90000"/>
              </a:lnSpc>
              <a:spcAft>
                <a:spcPts val="900"/>
              </a:spcAft>
              <a:buFont typeface="Arial" panose="020B0604020202020204" pitchFamily="34" charset="0"/>
              <a:buNone/>
              <a:defRPr lang="da-DK" sz="3600" b="0" kern="1200" cap="none" baseline="0" dirty="0" smtClean="0">
                <a:solidFill>
                  <a:schemeClr val="bg1"/>
                </a:solidFill>
                <a:latin typeface="+mn-lt"/>
                <a:ea typeface="+mn-ea"/>
                <a:cs typeface="+mn-cs"/>
              </a:defRPr>
            </a:lvl3pPr>
            <a:lvl4pPr marL="0" indent="0" algn="l" defTabSz="685800" rtl="0" eaLnBrk="1" latinLnBrk="0" hangingPunct="1">
              <a:lnSpc>
                <a:spcPct val="90000"/>
              </a:lnSpc>
              <a:spcAft>
                <a:spcPts val="900"/>
              </a:spcAft>
              <a:buFont typeface="Arial" panose="020B0604020202020204" pitchFamily="34" charset="0"/>
              <a:buNone/>
              <a:defRPr lang="da-DK" sz="3600" b="0" kern="1200" cap="none" baseline="0" dirty="0" smtClean="0">
                <a:solidFill>
                  <a:schemeClr val="bg1"/>
                </a:solidFill>
                <a:latin typeface="+mn-lt"/>
                <a:ea typeface="+mn-ea"/>
                <a:cs typeface="+mn-cs"/>
              </a:defRPr>
            </a:lvl4pPr>
            <a:lvl5pPr marL="0" indent="0" algn="l" defTabSz="685800" rtl="0" eaLnBrk="1" latinLnBrk="0" hangingPunct="1">
              <a:lnSpc>
                <a:spcPct val="90000"/>
              </a:lnSpc>
              <a:spcAft>
                <a:spcPts val="900"/>
              </a:spcAft>
              <a:buFont typeface="Arial" panose="020B0604020202020204" pitchFamily="34" charset="0"/>
              <a:buNone/>
              <a:defRPr lang="da-DK" sz="3600" b="0" kern="1200" cap="none" baseline="0" dirty="0">
                <a:solidFill>
                  <a:schemeClr val="bg1"/>
                </a:solidFill>
                <a:latin typeface="+mn-lt"/>
                <a:ea typeface="+mn-ea"/>
                <a:cs typeface="+mn-cs"/>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7" name="Titel 1"/>
          <p:cNvSpPr>
            <a:spLocks noGrp="1"/>
          </p:cNvSpPr>
          <p:nvPr>
            <p:ph type="title"/>
          </p:nvPr>
        </p:nvSpPr>
        <p:spPr>
          <a:xfrm>
            <a:off x="783170" y="622301"/>
            <a:ext cx="10623549" cy="849313"/>
          </a:xfrm>
        </p:spPr>
        <p:txBody>
          <a:bodyPr/>
          <a:lstStyle>
            <a:lvl1pPr>
              <a:defRPr>
                <a:solidFill>
                  <a:schemeClr val="bg1"/>
                </a:solidFill>
              </a:defRPr>
            </a:lvl1pPr>
          </a:lstStyle>
          <a:p>
            <a:r>
              <a:rPr lang="en-US"/>
              <a:t>Click to edit Master title style</a:t>
            </a:r>
            <a:endParaRPr lang="en-GB" dirty="0"/>
          </a:p>
        </p:txBody>
      </p:sp>
      <p:sp>
        <p:nvSpPr>
          <p:cNvPr id="5" name="Pladsholder til dato 3">
            <a:extLst>
              <a:ext uri="{FF2B5EF4-FFF2-40B4-BE49-F238E27FC236}">
                <a16:creationId xmlns:a16="http://schemas.microsoft.com/office/drawing/2014/main" id="{8A4FD46F-F52B-447F-9C11-130387A0E370}"/>
              </a:ext>
            </a:extLst>
          </p:cNvPr>
          <p:cNvSpPr>
            <a:spLocks noGrp="1"/>
          </p:cNvSpPr>
          <p:nvPr>
            <p:ph type="dt" sz="half" idx="17"/>
          </p:nvPr>
        </p:nvSpPr>
        <p:spPr/>
        <p:txBody>
          <a:bodyPr/>
          <a:lstStyle>
            <a:lvl1pPr>
              <a:defRPr/>
            </a:lvl1pPr>
          </a:lstStyle>
          <a:p>
            <a:pPr>
              <a:defRPr/>
            </a:pPr>
            <a:fld id="{97E4C7E7-C0F2-4580-8559-D4B7B8C391E9}" type="datetime1">
              <a:rPr lang="en-GB"/>
              <a:pPr>
                <a:defRPr/>
              </a:pPr>
              <a:t>24/11/2020</a:t>
            </a:fld>
            <a:endParaRPr lang="en-GB" dirty="0"/>
          </a:p>
        </p:txBody>
      </p:sp>
      <p:sp>
        <p:nvSpPr>
          <p:cNvPr id="6" name="Pladsholder til sidefod 4">
            <a:extLst>
              <a:ext uri="{FF2B5EF4-FFF2-40B4-BE49-F238E27FC236}">
                <a16:creationId xmlns:a16="http://schemas.microsoft.com/office/drawing/2014/main" id="{529C3EC3-4EBD-4BD7-B4A1-986BE4E4433C}"/>
              </a:ext>
            </a:extLst>
          </p:cNvPr>
          <p:cNvSpPr>
            <a:spLocks noGrp="1"/>
          </p:cNvSpPr>
          <p:nvPr>
            <p:ph type="ftr" sz="quarter" idx="18"/>
          </p:nvPr>
        </p:nvSpPr>
        <p:spPr/>
        <p:txBody>
          <a:bodyPr/>
          <a:lstStyle>
            <a:lvl1pPr>
              <a:defRPr/>
            </a:lvl1pPr>
          </a:lstStyle>
          <a:p>
            <a:pPr>
              <a:defRPr/>
            </a:pPr>
            <a:endParaRPr lang="en-GB"/>
          </a:p>
        </p:txBody>
      </p:sp>
      <p:sp>
        <p:nvSpPr>
          <p:cNvPr id="8" name="Pladsholder til slidenummer 5">
            <a:extLst>
              <a:ext uri="{FF2B5EF4-FFF2-40B4-BE49-F238E27FC236}">
                <a16:creationId xmlns:a16="http://schemas.microsoft.com/office/drawing/2014/main" id="{03C3DD44-EB65-469D-A9D3-1564AC0B9A09}"/>
              </a:ext>
            </a:extLst>
          </p:cNvPr>
          <p:cNvSpPr>
            <a:spLocks noGrp="1"/>
          </p:cNvSpPr>
          <p:nvPr>
            <p:ph type="sldNum" sz="quarter" idx="19"/>
          </p:nvPr>
        </p:nvSpPr>
        <p:spPr/>
        <p:txBody>
          <a:bodyPr/>
          <a:lstStyle>
            <a:lvl1pPr>
              <a:defRPr/>
            </a:lvl1pPr>
          </a:lstStyle>
          <a:p>
            <a:pPr>
              <a:defRPr/>
            </a:pPr>
            <a:fld id="{08A611E0-2479-411B-B16D-5E4D75BAA568}" type="slidenum">
              <a:rPr lang="en-GB" altLang="fr-FR"/>
              <a:pPr>
                <a:defRPr/>
              </a:pPr>
              <a:t>‹N°›</a:t>
            </a:fld>
            <a:endParaRPr lang="en-GB" altLang="fr-FR"/>
          </a:p>
        </p:txBody>
      </p:sp>
    </p:spTree>
    <p:extLst>
      <p:ext uri="{BB962C8B-B14F-4D97-AF65-F5344CB8AC3E}">
        <p14:creationId xmlns:p14="http://schemas.microsoft.com/office/powerpoint/2010/main" val="15638458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ing ">
    <p:spTree>
      <p:nvGrpSpPr>
        <p:cNvPr id="1" name=""/>
        <p:cNvGrpSpPr/>
        <p:nvPr/>
      </p:nvGrpSpPr>
      <p:grpSpPr>
        <a:xfrm>
          <a:off x="0" y="0"/>
          <a:ext cx="0" cy="0"/>
          <a:chOff x="0" y="0"/>
          <a:chExt cx="0" cy="0"/>
        </a:xfrm>
      </p:grpSpPr>
      <p:sp>
        <p:nvSpPr>
          <p:cNvPr id="7" name="Titel 1"/>
          <p:cNvSpPr>
            <a:spLocks noGrp="1"/>
          </p:cNvSpPr>
          <p:nvPr>
            <p:ph type="title"/>
          </p:nvPr>
        </p:nvSpPr>
        <p:spPr>
          <a:xfrm>
            <a:off x="783167" y="1633538"/>
            <a:ext cx="10623551" cy="4668837"/>
          </a:xfrm>
        </p:spPr>
        <p:txBody>
          <a:bodyPr/>
          <a:lstStyle>
            <a:lvl1pPr>
              <a:defRPr sz="6400" b="0" baseline="0">
                <a:solidFill>
                  <a:schemeClr val="bg1"/>
                </a:solidFill>
              </a:defRPr>
            </a:lvl1pPr>
          </a:lstStyle>
          <a:p>
            <a:r>
              <a:rPr lang="fr-FR"/>
              <a:t>Modifiez le style du titre</a:t>
            </a:r>
            <a:endParaRPr lang="en-GB" dirty="0"/>
          </a:p>
        </p:txBody>
      </p:sp>
      <p:sp>
        <p:nvSpPr>
          <p:cNvPr id="3" name="Pladsholder til dato 3">
            <a:extLst>
              <a:ext uri="{FF2B5EF4-FFF2-40B4-BE49-F238E27FC236}">
                <a16:creationId xmlns:a16="http://schemas.microsoft.com/office/drawing/2014/main" id="{9FE6DFE8-F8DC-44E8-8029-D1DAE9A6D2F7}"/>
              </a:ext>
            </a:extLst>
          </p:cNvPr>
          <p:cNvSpPr>
            <a:spLocks noGrp="1"/>
          </p:cNvSpPr>
          <p:nvPr>
            <p:ph type="dt" sz="half" idx="10"/>
          </p:nvPr>
        </p:nvSpPr>
        <p:spPr/>
        <p:txBody>
          <a:bodyPr/>
          <a:lstStyle>
            <a:lvl1pPr>
              <a:defRPr/>
            </a:lvl1pPr>
          </a:lstStyle>
          <a:p>
            <a:pPr>
              <a:defRPr/>
            </a:pPr>
            <a:fld id="{74AE1045-A33C-40F6-A3E1-5133DF425165}" type="datetime1">
              <a:rPr lang="en-GB"/>
              <a:pPr>
                <a:defRPr/>
              </a:pPr>
              <a:t>24/11/2020</a:t>
            </a:fld>
            <a:endParaRPr lang="en-GB" dirty="0"/>
          </a:p>
        </p:txBody>
      </p:sp>
      <p:sp>
        <p:nvSpPr>
          <p:cNvPr id="4" name="Pladsholder til sidefod 4">
            <a:extLst>
              <a:ext uri="{FF2B5EF4-FFF2-40B4-BE49-F238E27FC236}">
                <a16:creationId xmlns:a16="http://schemas.microsoft.com/office/drawing/2014/main" id="{23EFC80C-2DB0-4D0D-A04E-77F9FE09EFBA}"/>
              </a:ext>
            </a:extLst>
          </p:cNvPr>
          <p:cNvSpPr>
            <a:spLocks noGrp="1"/>
          </p:cNvSpPr>
          <p:nvPr>
            <p:ph type="ftr" sz="quarter" idx="11"/>
          </p:nvPr>
        </p:nvSpPr>
        <p:spPr/>
        <p:txBody>
          <a:bodyPr/>
          <a:lstStyle>
            <a:lvl1pPr>
              <a:defRPr/>
            </a:lvl1pPr>
          </a:lstStyle>
          <a:p>
            <a:pPr>
              <a:defRPr/>
            </a:pPr>
            <a:endParaRPr lang="en-GB"/>
          </a:p>
        </p:txBody>
      </p:sp>
      <p:sp>
        <p:nvSpPr>
          <p:cNvPr id="5" name="Pladsholder til slidenummer 5">
            <a:extLst>
              <a:ext uri="{FF2B5EF4-FFF2-40B4-BE49-F238E27FC236}">
                <a16:creationId xmlns:a16="http://schemas.microsoft.com/office/drawing/2014/main" id="{DB0D0831-7BC7-4983-B164-5FB41E2EF56E}"/>
              </a:ext>
            </a:extLst>
          </p:cNvPr>
          <p:cNvSpPr>
            <a:spLocks noGrp="1"/>
          </p:cNvSpPr>
          <p:nvPr>
            <p:ph type="sldNum" sz="quarter" idx="12"/>
          </p:nvPr>
        </p:nvSpPr>
        <p:spPr/>
        <p:txBody>
          <a:bodyPr/>
          <a:lstStyle>
            <a:lvl1pPr>
              <a:defRPr/>
            </a:lvl1pPr>
          </a:lstStyle>
          <a:p>
            <a:pPr>
              <a:defRPr/>
            </a:pPr>
            <a:fld id="{3AF9B6AF-5F7E-4078-9BD8-304A6489C1EE}" type="slidenum">
              <a:rPr lang="en-GB" altLang="fr-FR"/>
              <a:pPr>
                <a:defRPr/>
              </a:pPr>
              <a:t>‹N°›</a:t>
            </a:fld>
            <a:endParaRPr lang="en-GB" altLang="fr-FR"/>
          </a:p>
        </p:txBody>
      </p:sp>
    </p:spTree>
    <p:extLst>
      <p:ext uri="{BB962C8B-B14F-4D97-AF65-F5344CB8AC3E}">
        <p14:creationId xmlns:p14="http://schemas.microsoft.com/office/powerpoint/2010/main" val="767294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783167" y="619125"/>
            <a:ext cx="10623551" cy="865188"/>
          </a:xfrm>
        </p:spPr>
        <p:txBody>
          <a:bodyPr/>
          <a:lstStyle/>
          <a:p>
            <a:r>
              <a:rPr lang="fr-FR"/>
              <a:t>Modifiez le style du titre</a:t>
            </a:r>
            <a:endParaRPr lang="en-GB" dirty="0"/>
          </a:p>
        </p:txBody>
      </p:sp>
      <p:sp>
        <p:nvSpPr>
          <p:cNvPr id="3" name="Pladsholder til dato 2">
            <a:extLst>
              <a:ext uri="{FF2B5EF4-FFF2-40B4-BE49-F238E27FC236}">
                <a16:creationId xmlns:a16="http://schemas.microsoft.com/office/drawing/2014/main" id="{BD5340D1-D8DE-428E-808A-5EF41C01BF1E}"/>
              </a:ext>
            </a:extLst>
          </p:cNvPr>
          <p:cNvSpPr>
            <a:spLocks noGrp="1"/>
          </p:cNvSpPr>
          <p:nvPr>
            <p:ph type="dt" sz="half" idx="10"/>
          </p:nvPr>
        </p:nvSpPr>
        <p:spPr/>
        <p:txBody>
          <a:bodyPr/>
          <a:lstStyle>
            <a:lvl1pPr>
              <a:defRPr/>
            </a:lvl1pPr>
          </a:lstStyle>
          <a:p>
            <a:pPr>
              <a:defRPr/>
            </a:pPr>
            <a:fld id="{15A2D7E0-09C5-46C8-AA2C-B1B34A395F4F}" type="datetime1">
              <a:rPr lang="en-GB"/>
              <a:pPr>
                <a:defRPr/>
              </a:pPr>
              <a:t>24/11/2020</a:t>
            </a:fld>
            <a:endParaRPr lang="en-GB" dirty="0"/>
          </a:p>
        </p:txBody>
      </p:sp>
      <p:sp>
        <p:nvSpPr>
          <p:cNvPr id="4" name="Pladsholder til sidefod 3">
            <a:extLst>
              <a:ext uri="{FF2B5EF4-FFF2-40B4-BE49-F238E27FC236}">
                <a16:creationId xmlns:a16="http://schemas.microsoft.com/office/drawing/2014/main" id="{3121471E-6703-4F40-9B4F-8E0A8E039115}"/>
              </a:ext>
            </a:extLst>
          </p:cNvPr>
          <p:cNvSpPr>
            <a:spLocks noGrp="1"/>
          </p:cNvSpPr>
          <p:nvPr>
            <p:ph type="ftr" sz="quarter" idx="11"/>
          </p:nvPr>
        </p:nvSpPr>
        <p:spPr/>
        <p:txBody>
          <a:bodyPr/>
          <a:lstStyle>
            <a:lvl1pPr>
              <a:defRPr/>
            </a:lvl1pPr>
          </a:lstStyle>
          <a:p>
            <a:pPr>
              <a:defRPr/>
            </a:pPr>
            <a:endParaRPr lang="en-GB"/>
          </a:p>
        </p:txBody>
      </p:sp>
      <p:sp>
        <p:nvSpPr>
          <p:cNvPr id="5" name="Pladsholder til slidenummer 4">
            <a:extLst>
              <a:ext uri="{FF2B5EF4-FFF2-40B4-BE49-F238E27FC236}">
                <a16:creationId xmlns:a16="http://schemas.microsoft.com/office/drawing/2014/main" id="{3202ACFB-4118-46F4-B998-31B0AD7859CD}"/>
              </a:ext>
            </a:extLst>
          </p:cNvPr>
          <p:cNvSpPr>
            <a:spLocks noGrp="1"/>
          </p:cNvSpPr>
          <p:nvPr>
            <p:ph type="sldNum" sz="quarter" idx="12"/>
          </p:nvPr>
        </p:nvSpPr>
        <p:spPr/>
        <p:txBody>
          <a:bodyPr/>
          <a:lstStyle>
            <a:lvl1pPr>
              <a:defRPr/>
            </a:lvl1pPr>
          </a:lstStyle>
          <a:p>
            <a:pPr>
              <a:defRPr/>
            </a:pPr>
            <a:fld id="{882897B4-250A-4864-AFFF-52B3A866026F}" type="slidenum">
              <a:rPr lang="en-GB" altLang="fr-FR"/>
              <a:pPr>
                <a:defRPr/>
              </a:pPr>
              <a:t>‹N°›</a:t>
            </a:fld>
            <a:endParaRPr lang="en-GB" altLang="fr-FR"/>
          </a:p>
        </p:txBody>
      </p:sp>
    </p:spTree>
    <p:extLst>
      <p:ext uri="{BB962C8B-B14F-4D97-AF65-F5344CB8AC3E}">
        <p14:creationId xmlns:p14="http://schemas.microsoft.com/office/powerpoint/2010/main" val="3060948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75A218C-E409-443B-815D-823AD84AFC5F}"/>
              </a:ext>
            </a:extLst>
          </p:cNvPr>
          <p:cNvSpPr>
            <a:spLocks noGrp="1"/>
          </p:cNvSpPr>
          <p:nvPr>
            <p:ph type="dt" sz="half" idx="10"/>
          </p:nvPr>
        </p:nvSpPr>
        <p:spPr/>
        <p:txBody>
          <a:bodyPr/>
          <a:lstStyle>
            <a:lvl1pPr>
              <a:defRPr/>
            </a:lvl1pPr>
          </a:lstStyle>
          <a:p>
            <a:pPr>
              <a:defRPr/>
            </a:pPr>
            <a:fld id="{BAD61C33-8117-44F6-8ACB-322F5622198E}" type="datetime1">
              <a:rPr lang="en-GB"/>
              <a:pPr>
                <a:defRPr/>
              </a:pPr>
              <a:t>24/11/2020</a:t>
            </a:fld>
            <a:endParaRPr lang="en-GB" dirty="0"/>
          </a:p>
        </p:txBody>
      </p:sp>
      <p:sp>
        <p:nvSpPr>
          <p:cNvPr id="3" name="Pladsholder til sidefod 2">
            <a:extLst>
              <a:ext uri="{FF2B5EF4-FFF2-40B4-BE49-F238E27FC236}">
                <a16:creationId xmlns:a16="http://schemas.microsoft.com/office/drawing/2014/main" id="{F632B9B9-28DE-4F31-9A81-7937C890D621}"/>
              </a:ext>
            </a:extLst>
          </p:cNvPr>
          <p:cNvSpPr>
            <a:spLocks noGrp="1"/>
          </p:cNvSpPr>
          <p:nvPr>
            <p:ph type="ftr" sz="quarter" idx="11"/>
          </p:nvPr>
        </p:nvSpPr>
        <p:spPr/>
        <p:txBody>
          <a:bodyPr/>
          <a:lstStyle>
            <a:lvl1pPr>
              <a:defRPr/>
            </a:lvl1pPr>
          </a:lstStyle>
          <a:p>
            <a:pPr>
              <a:defRPr/>
            </a:pPr>
            <a:endParaRPr lang="en-GB"/>
          </a:p>
        </p:txBody>
      </p:sp>
      <p:sp>
        <p:nvSpPr>
          <p:cNvPr id="4" name="Pladsholder til slidenummer 3">
            <a:extLst>
              <a:ext uri="{FF2B5EF4-FFF2-40B4-BE49-F238E27FC236}">
                <a16:creationId xmlns:a16="http://schemas.microsoft.com/office/drawing/2014/main" id="{9CBAB48E-5183-4C9D-9593-F4B2CA7540D4}"/>
              </a:ext>
            </a:extLst>
          </p:cNvPr>
          <p:cNvSpPr>
            <a:spLocks noGrp="1"/>
          </p:cNvSpPr>
          <p:nvPr>
            <p:ph type="sldNum" sz="quarter" idx="12"/>
          </p:nvPr>
        </p:nvSpPr>
        <p:spPr/>
        <p:txBody>
          <a:bodyPr/>
          <a:lstStyle>
            <a:lvl1pPr>
              <a:defRPr/>
            </a:lvl1pPr>
          </a:lstStyle>
          <a:p>
            <a:pPr>
              <a:defRPr/>
            </a:pPr>
            <a:fld id="{4D250E18-BA33-4100-963C-BD559D25043D}" type="slidenum">
              <a:rPr lang="en-GB" altLang="fr-FR"/>
              <a:pPr>
                <a:defRPr/>
              </a:pPr>
              <a:t>‹N°›</a:t>
            </a:fld>
            <a:endParaRPr lang="en-GB" altLang="fr-FR"/>
          </a:p>
        </p:txBody>
      </p:sp>
    </p:spTree>
    <p:extLst>
      <p:ext uri="{BB962C8B-B14F-4D97-AF65-F5344CB8AC3E}">
        <p14:creationId xmlns:p14="http://schemas.microsoft.com/office/powerpoint/2010/main" val="8318408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9B27FC-3F9B-4ECE-9118-7B0FD59ABCB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extLst>
      <p:ext uri="{BB962C8B-B14F-4D97-AF65-F5344CB8AC3E}">
        <p14:creationId xmlns:p14="http://schemas.microsoft.com/office/powerpoint/2010/main" val="7269049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CE34E-7C87-4BC6-99D2-5CCAF9BC2554}"/>
              </a:ext>
            </a:extLst>
          </p:cNvPr>
          <p:cNvSpPr txBox="1">
            <a:spLocks/>
          </p:cNvSpPr>
          <p:nvPr userDrawn="1"/>
        </p:nvSpPr>
        <p:spPr>
          <a:xfrm>
            <a:off x="782638" y="619125"/>
            <a:ext cx="10623550" cy="865188"/>
          </a:xfrm>
          <a:prstGeom prst="rect">
            <a:avLst/>
          </a:prstGeom>
        </p:spPr>
        <p:txBody>
          <a:bodyPr lIns="0" tIns="0" rIns="0" bIns="0"/>
          <a:lstStyle>
            <a:lvl1pPr>
              <a:lnSpc>
                <a:spcPct val="100000"/>
              </a:lnSpc>
              <a:spcBef>
                <a:spcPct val="0"/>
              </a:spcBef>
              <a:buNone/>
              <a:defRPr sz="3200">
                <a:solidFill>
                  <a:schemeClr val="bg1"/>
                </a:solidFill>
                <a:latin typeface="+mj-lt"/>
                <a:ea typeface="+mj-ea"/>
                <a:cs typeface="+mj-cs"/>
              </a:defRPr>
            </a:lvl1pPr>
          </a:lstStyle>
          <a:p>
            <a:pPr>
              <a:defRPr/>
            </a:pPr>
            <a:r>
              <a:rPr lang="en-GB" sz="3000" dirty="0">
                <a:solidFill>
                  <a:schemeClr val="tx1"/>
                </a:solidFill>
              </a:rPr>
              <a:t>User guide </a:t>
            </a:r>
            <a:r>
              <a:rPr lang="en-GB" sz="1800" dirty="0">
                <a:solidFill>
                  <a:schemeClr val="tx1"/>
                </a:solidFill>
              </a:rPr>
              <a:t>– delete before use</a:t>
            </a:r>
          </a:p>
        </p:txBody>
      </p:sp>
      <p:sp>
        <p:nvSpPr>
          <p:cNvPr id="3" name="Text Box 48">
            <a:extLst>
              <a:ext uri="{FF2B5EF4-FFF2-40B4-BE49-F238E27FC236}">
                <a16:creationId xmlns:a16="http://schemas.microsoft.com/office/drawing/2014/main" id="{997BB9D0-8BC2-4EFA-B5F9-C12617465FFF}"/>
              </a:ext>
            </a:extLst>
          </p:cNvPr>
          <p:cNvSpPr txBox="1">
            <a:spLocks noChangeArrowheads="1"/>
          </p:cNvSpPr>
          <p:nvPr userDrawn="1"/>
        </p:nvSpPr>
        <p:spPr bwMode="auto">
          <a:xfrm>
            <a:off x="782638" y="1639888"/>
            <a:ext cx="2333625" cy="3213100"/>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latin typeface="+mn-lt"/>
                <a:cs typeface="Arial" panose="020B0604020202020204" pitchFamily="34" charset="0"/>
              </a:rPr>
              <a:t>UCPH PowerPoint templates</a:t>
            </a:r>
            <a:br>
              <a:rPr lang="en-GB" sz="1000" b="1" noProof="1">
                <a:latin typeface="+mn-lt"/>
                <a:cs typeface="Arial" panose="020B0604020202020204" pitchFamily="34" charset="0"/>
              </a:rPr>
            </a:br>
            <a:r>
              <a:rPr lang="en-GB" sz="800" dirty="0">
                <a:latin typeface="+mj-lt"/>
                <a:ea typeface="Calibri" panose="020F0502020204030204" pitchFamily="34" charset="0"/>
                <a:cs typeface="Times New Roman" panose="02020603050405020304" pitchFamily="18" charset="0"/>
              </a:rPr>
              <a:t>When you open PowerPoint on your UCPH computer, </a:t>
            </a:r>
            <a:r>
              <a:rPr lang="en-GB" sz="800" dirty="0">
                <a:ea typeface="Calibri" panose="020F0502020204030204" pitchFamily="34" charset="0"/>
                <a:cs typeface="Times New Roman" panose="02020603050405020304" pitchFamily="18" charset="0"/>
              </a:rPr>
              <a:t>PowerPoint opens</a:t>
            </a:r>
            <a:r>
              <a:rPr lang="en-GB" sz="800" dirty="0">
                <a:latin typeface="+mj-lt"/>
                <a:ea typeface="Calibri" panose="020F0502020204030204" pitchFamily="34" charset="0"/>
                <a:cs typeface="Times New Roman" panose="02020603050405020304" pitchFamily="18" charset="0"/>
              </a:rPr>
              <a:t> a template in 4:3 format with an English UCPH logo.</a:t>
            </a:r>
          </a:p>
          <a:p>
            <a:pPr eaLnBrk="1" hangingPunct="1">
              <a:spcAft>
                <a:spcPts val="600"/>
              </a:spcAft>
              <a:defRPr/>
            </a:pPr>
            <a:r>
              <a:rPr lang="en-GB" sz="800" dirty="0">
                <a:latin typeface="+mj-lt"/>
                <a:ea typeface="Calibri" panose="020F0502020204030204" pitchFamily="34" charset="0"/>
                <a:cs typeface="Times New Roman" panose="02020603050405020304" pitchFamily="18" charset="0"/>
              </a:rPr>
              <a:t>When you click on the UCPH tab in the toolbar, click "Select Template" to choose between templates</a:t>
            </a:r>
          </a:p>
          <a:p>
            <a:pPr marL="88900" indent="-88900" eaLnBrk="1" hangingPunct="1">
              <a:spcAft>
                <a:spcPts val="600"/>
              </a:spcAft>
              <a:buFont typeface="Arial" panose="020B0604020202020204" pitchFamily="34" charset="0"/>
              <a:buChar char="•"/>
              <a:defRPr/>
            </a:pPr>
            <a:r>
              <a:rPr lang="en-GB" sz="800" dirty="0">
                <a:latin typeface="+mj-lt"/>
                <a:ea typeface="Calibri" panose="020F0502020204030204" pitchFamily="34" charset="0"/>
                <a:cs typeface="Times New Roman" panose="02020603050405020304" pitchFamily="18" charset="0"/>
              </a:rPr>
              <a:t>in Danish and English </a:t>
            </a:r>
          </a:p>
          <a:p>
            <a:pPr marL="88900" indent="-88900" eaLnBrk="1" hangingPunct="1">
              <a:spcAft>
                <a:spcPts val="600"/>
              </a:spcAft>
              <a:buFont typeface="Arial" panose="020B0604020202020204" pitchFamily="34" charset="0"/>
              <a:buChar char="•"/>
              <a:defRPr/>
            </a:pPr>
            <a:r>
              <a:rPr lang="en-GB" sz="800" dirty="0">
                <a:latin typeface="+mj-lt"/>
                <a:ea typeface="Calibri" panose="020F0502020204030204" pitchFamily="34" charset="0"/>
                <a:cs typeface="Times New Roman" panose="02020603050405020304" pitchFamily="18" charset="0"/>
              </a:rPr>
              <a:t>in 4:3 and 16:9 formats</a:t>
            </a:r>
          </a:p>
          <a:p>
            <a:pPr marL="88900" indent="-88900" eaLnBrk="1" hangingPunct="1">
              <a:spcAft>
                <a:spcPts val="600"/>
              </a:spcAft>
              <a:buFont typeface="Arial" panose="020B0604020202020204" pitchFamily="34" charset="0"/>
              <a:buChar char="•"/>
              <a:defRPr/>
            </a:pPr>
            <a:r>
              <a:rPr lang="en-GB" sz="800" dirty="0">
                <a:latin typeface="+mj-lt"/>
                <a:ea typeface="Calibri" panose="020F0502020204030204" pitchFamily="34" charset="0"/>
                <a:cs typeface="Times New Roman" panose="02020603050405020304" pitchFamily="18" charset="0"/>
              </a:rPr>
              <a:t>in "full" or "empty" versions (in the full version there is an example of each slide type in the left-hand window)</a:t>
            </a:r>
          </a:p>
          <a:p>
            <a:pPr marL="88900" indent="-88900" eaLnBrk="1" hangingPunct="1">
              <a:spcAft>
                <a:spcPts val="600"/>
              </a:spcAft>
              <a:buFont typeface="Arial" panose="020B0604020202020204" pitchFamily="34" charset="0"/>
              <a:buChar char="•"/>
              <a:defRPr/>
            </a:pPr>
            <a:r>
              <a:rPr lang="en-GB" sz="800" dirty="0">
                <a:latin typeface="+mj-lt"/>
                <a:ea typeface="Calibri" panose="020F0502020204030204" pitchFamily="34" charset="0"/>
                <a:cs typeface="Times New Roman" panose="02020603050405020304" pitchFamily="18" charset="0"/>
              </a:rPr>
              <a:t>as well as an example slide with text in English.</a:t>
            </a:r>
          </a:p>
          <a:p>
            <a:pPr>
              <a:lnSpc>
                <a:spcPct val="115000"/>
              </a:lnSpc>
              <a:spcAft>
                <a:spcPts val="1000"/>
              </a:spcAft>
              <a:defRPr/>
            </a:pPr>
            <a:r>
              <a:rPr lang="en-GB" sz="800" dirty="0">
                <a:latin typeface="+mj-lt"/>
                <a:ea typeface="Calibri" panose="020F0502020204030204" pitchFamily="34" charset="0"/>
                <a:cs typeface="Times New Roman" panose="02020603050405020304" pitchFamily="18" charset="0"/>
              </a:rPr>
              <a:t>If you use a 'full' version, you must delete the slides you do not want to use.</a:t>
            </a:r>
            <a:br>
              <a:rPr lang="en-GB" sz="800" dirty="0">
                <a:latin typeface="+mj-lt"/>
                <a:ea typeface="Calibri" panose="020F0502020204030204" pitchFamily="34" charset="0"/>
                <a:cs typeface="Times New Roman" panose="02020603050405020304" pitchFamily="18" charset="0"/>
              </a:rPr>
            </a:br>
            <a:br>
              <a:rPr lang="en-GB" sz="800" dirty="0">
                <a:latin typeface="+mj-lt"/>
                <a:ea typeface="Calibri" panose="020F0502020204030204" pitchFamily="34" charset="0"/>
                <a:cs typeface="Times New Roman" panose="02020603050405020304" pitchFamily="18" charset="0"/>
              </a:rPr>
            </a:br>
            <a:r>
              <a:rPr lang="en-GB" sz="800" dirty="0">
                <a:latin typeface="+mj-lt"/>
                <a:ea typeface="Calibri" panose="020F0502020204030204" pitchFamily="34" charset="0"/>
                <a:cs typeface="Times New Roman" panose="02020603050405020304" pitchFamily="18" charset="0"/>
              </a:rPr>
              <a:t>Mac users and others can download PowerPoint templates at</a:t>
            </a:r>
          </a:p>
          <a:p>
            <a:pPr>
              <a:lnSpc>
                <a:spcPct val="115000"/>
              </a:lnSpc>
              <a:spcAft>
                <a:spcPts val="1000"/>
              </a:spcAft>
              <a:defRPr/>
            </a:pPr>
            <a:r>
              <a:rPr lang="en-GB" sz="800" dirty="0">
                <a:solidFill>
                  <a:schemeClr val="accent4"/>
                </a:solidFill>
                <a:latin typeface="+mj-lt"/>
                <a:ea typeface="Calibri" panose="020F0502020204030204" pitchFamily="34" charset="0"/>
                <a:cs typeface="Times New Roman" panose="02020603050405020304" pitchFamily="18" charset="0"/>
                <a:hlinkClick r:id="rId2"/>
              </a:rPr>
              <a:t>www.designguide.ku.dk/ku/skabeloner/powerpoint/praesentationer/</a:t>
            </a:r>
            <a:endParaRPr lang="en-GB" sz="800" dirty="0">
              <a:solidFill>
                <a:schemeClr val="accent4"/>
              </a:solidFill>
              <a:latin typeface="+mj-lt"/>
              <a:ea typeface="Calibri" panose="020F0502020204030204" pitchFamily="34" charset="0"/>
              <a:cs typeface="Times New Roman" panose="02020603050405020304" pitchFamily="18" charset="0"/>
            </a:endParaRPr>
          </a:p>
        </p:txBody>
      </p:sp>
      <p:sp>
        <p:nvSpPr>
          <p:cNvPr id="4" name="Text Box 48">
            <a:extLst>
              <a:ext uri="{FF2B5EF4-FFF2-40B4-BE49-F238E27FC236}">
                <a16:creationId xmlns:a16="http://schemas.microsoft.com/office/drawing/2014/main" id="{E80E7BB0-2D23-4AB3-B1A2-3EA8E4B506C1}"/>
              </a:ext>
            </a:extLst>
          </p:cNvPr>
          <p:cNvSpPr txBox="1">
            <a:spLocks noChangeArrowheads="1"/>
          </p:cNvSpPr>
          <p:nvPr userDrawn="1"/>
        </p:nvSpPr>
        <p:spPr bwMode="auto">
          <a:xfrm>
            <a:off x="3427413" y="3965575"/>
            <a:ext cx="2339975" cy="1784350"/>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latin typeface="+mj-lt"/>
                <a:cs typeface="Arial" panose="020B0604020202020204" pitchFamily="34" charset="0"/>
              </a:rPr>
              <a:t>Insert your unit name (e.g. your department), page numbers and the date</a:t>
            </a:r>
            <a:endParaRPr lang="en-GB" sz="800" dirty="0">
              <a:latin typeface="+mj-lt"/>
              <a:ea typeface="Calibri" panose="020F0502020204030204" pitchFamily="34" charset="0"/>
              <a:cs typeface="Times New Roman" panose="02020603050405020304" pitchFamily="18" charset="0"/>
            </a:endParaRPr>
          </a:p>
          <a:p>
            <a:pPr>
              <a:lnSpc>
                <a:spcPct val="90000"/>
              </a:lnSpc>
              <a:spcAft>
                <a:spcPts val="1000"/>
              </a:spcAft>
              <a:defRPr/>
            </a:pPr>
            <a:r>
              <a:rPr lang="en-GB" sz="800" b="1" dirty="0">
                <a:latin typeface="+mj-lt"/>
                <a:ea typeface="Calibri" panose="020F0502020204030204" pitchFamily="34" charset="0"/>
                <a:cs typeface="Times New Roman" panose="02020603050405020304" pitchFamily="18" charset="0"/>
              </a:rPr>
              <a:t>1. </a:t>
            </a:r>
            <a:r>
              <a:rPr lang="en-GB" sz="800" dirty="0">
                <a:latin typeface="+mj-lt"/>
                <a:ea typeface="Calibri" panose="020F0502020204030204" pitchFamily="34" charset="0"/>
                <a:cs typeface="Times New Roman" panose="02020603050405020304" pitchFamily="18" charset="0"/>
              </a:rPr>
              <a:t>Click on </a:t>
            </a:r>
            <a:r>
              <a:rPr lang="en-GB" sz="800" b="1" dirty="0">
                <a:latin typeface="+mj-lt"/>
                <a:ea typeface="Calibri" panose="020F0502020204030204" pitchFamily="34" charset="0"/>
                <a:cs typeface="Times New Roman" panose="02020603050405020304" pitchFamily="18" charset="0"/>
              </a:rPr>
              <a:t>Insert</a:t>
            </a:r>
            <a:r>
              <a:rPr lang="en-GB" sz="800" dirty="0">
                <a:latin typeface="+mj-lt"/>
                <a:ea typeface="Calibri" panose="020F0502020204030204" pitchFamily="34" charset="0"/>
                <a:cs typeface="Times New Roman" panose="02020603050405020304" pitchFamily="18" charset="0"/>
              </a:rPr>
              <a:t> in the top menu</a:t>
            </a:r>
          </a:p>
          <a:p>
            <a:pPr>
              <a:lnSpc>
                <a:spcPct val="90000"/>
              </a:lnSpc>
              <a:spcAft>
                <a:spcPts val="1000"/>
              </a:spcAft>
              <a:defRPr/>
            </a:pPr>
            <a:r>
              <a:rPr lang="en-GB" sz="800" b="1" dirty="0">
                <a:latin typeface="+mj-lt"/>
                <a:ea typeface="Calibri" panose="020F0502020204030204" pitchFamily="34" charset="0"/>
                <a:cs typeface="Times New Roman" panose="02020603050405020304" pitchFamily="18" charset="0"/>
              </a:rPr>
              <a:t>2. </a:t>
            </a:r>
            <a:r>
              <a:rPr lang="en-GB" sz="800" dirty="0">
                <a:latin typeface="+mj-lt"/>
                <a:ea typeface="Calibri" panose="020F0502020204030204" pitchFamily="34" charset="0"/>
                <a:cs typeface="Times New Roman" panose="02020603050405020304" pitchFamily="18" charset="0"/>
              </a:rPr>
              <a:t>Select </a:t>
            </a:r>
            <a:r>
              <a:rPr lang="en-GB" sz="800" b="1" dirty="0">
                <a:latin typeface="+mj-lt"/>
                <a:ea typeface="Calibri" panose="020F0502020204030204" pitchFamily="34" charset="0"/>
                <a:cs typeface="Times New Roman" panose="02020603050405020304" pitchFamily="18" charset="0"/>
              </a:rPr>
              <a:t>Header and Footer</a:t>
            </a:r>
          </a:p>
          <a:p>
            <a:pPr>
              <a:lnSpc>
                <a:spcPct val="90000"/>
              </a:lnSpc>
              <a:spcAft>
                <a:spcPts val="1000"/>
              </a:spcAft>
              <a:defRPr/>
            </a:pPr>
            <a:r>
              <a:rPr lang="en-GB" sz="800" b="1" dirty="0">
                <a:latin typeface="+mj-lt"/>
                <a:ea typeface="Calibri" panose="020F0502020204030204" pitchFamily="34" charset="0"/>
                <a:cs typeface="Times New Roman" panose="02020603050405020304" pitchFamily="18" charset="0"/>
              </a:rPr>
              <a:t>3. </a:t>
            </a:r>
            <a:r>
              <a:rPr lang="en-GB" sz="800" dirty="0">
                <a:latin typeface="+mj-lt"/>
                <a:ea typeface="Calibri" panose="020F0502020204030204" pitchFamily="34" charset="0"/>
                <a:cs typeface="Times New Roman" panose="02020603050405020304" pitchFamily="18" charset="0"/>
              </a:rPr>
              <a:t>Fill in the fields</a:t>
            </a:r>
          </a:p>
          <a:p>
            <a:pPr>
              <a:lnSpc>
                <a:spcPct val="90000"/>
              </a:lnSpc>
              <a:spcAft>
                <a:spcPts val="1000"/>
              </a:spcAft>
              <a:defRPr/>
            </a:pPr>
            <a:r>
              <a:rPr lang="en-GB" sz="800" b="1" dirty="0">
                <a:latin typeface="+mj-lt"/>
                <a:ea typeface="Calibri" panose="020F0502020204030204" pitchFamily="34" charset="0"/>
                <a:cs typeface="Times New Roman" panose="02020603050405020304" pitchFamily="18" charset="0"/>
              </a:rPr>
              <a:t>4. </a:t>
            </a:r>
            <a:r>
              <a:rPr lang="en-GB" sz="800" dirty="0">
                <a:latin typeface="+mj-lt"/>
                <a:ea typeface="Calibri" panose="020F0502020204030204" pitchFamily="34" charset="0"/>
                <a:cs typeface="Times New Roman" panose="02020603050405020304" pitchFamily="18" charset="0"/>
              </a:rPr>
              <a:t>Select </a:t>
            </a:r>
            <a:r>
              <a:rPr lang="en-GB" sz="800" b="1" dirty="0">
                <a:latin typeface="+mj-lt"/>
                <a:ea typeface="Calibri" panose="020F0502020204030204" pitchFamily="34" charset="0"/>
                <a:cs typeface="Times New Roman" panose="02020603050405020304" pitchFamily="18" charset="0"/>
              </a:rPr>
              <a:t>Apply</a:t>
            </a:r>
            <a:r>
              <a:rPr lang="en-GB" sz="800" dirty="0">
                <a:latin typeface="+mj-lt"/>
                <a:ea typeface="Calibri" panose="020F0502020204030204" pitchFamily="34" charset="0"/>
                <a:cs typeface="Times New Roman" panose="02020603050405020304" pitchFamily="18" charset="0"/>
              </a:rPr>
              <a:t> </a:t>
            </a:r>
            <a:r>
              <a:rPr lang="en-GB" sz="800" b="1" dirty="0">
                <a:latin typeface="+mj-lt"/>
                <a:ea typeface="Calibri" panose="020F0502020204030204" pitchFamily="34" charset="0"/>
                <a:cs typeface="Times New Roman" panose="02020603050405020304" pitchFamily="18" charset="0"/>
              </a:rPr>
              <a:t>to all </a:t>
            </a:r>
            <a:r>
              <a:rPr lang="en-GB" sz="800" dirty="0">
                <a:latin typeface="+mj-lt"/>
                <a:ea typeface="Calibri" panose="020F0502020204030204" pitchFamily="34" charset="0"/>
                <a:cs typeface="Times New Roman" panose="02020603050405020304" pitchFamily="18" charset="0"/>
              </a:rPr>
              <a:t>or </a:t>
            </a:r>
            <a:r>
              <a:rPr lang="en-GB" sz="800" b="1" dirty="0">
                <a:latin typeface="+mj-lt"/>
                <a:ea typeface="Calibri" panose="020F0502020204030204" pitchFamily="34" charset="0"/>
                <a:cs typeface="Times New Roman" panose="02020603050405020304" pitchFamily="18" charset="0"/>
              </a:rPr>
              <a:t>Apply</a:t>
            </a:r>
            <a:r>
              <a:rPr lang="en-GB" sz="800" dirty="0">
                <a:latin typeface="+mj-lt"/>
                <a:ea typeface="Calibri" panose="020F0502020204030204" pitchFamily="34" charset="0"/>
                <a:cs typeface="Times New Roman" panose="02020603050405020304" pitchFamily="18" charset="0"/>
              </a:rPr>
              <a:t> if it is only to be used on a single slide</a:t>
            </a:r>
          </a:p>
          <a:p>
            <a:pPr>
              <a:lnSpc>
                <a:spcPct val="90000"/>
              </a:lnSpc>
              <a:spcAft>
                <a:spcPts val="1000"/>
              </a:spcAft>
              <a:defRPr/>
            </a:pPr>
            <a:r>
              <a:rPr lang="en-GB" sz="800" dirty="0">
                <a:latin typeface="+mj-lt"/>
                <a:ea typeface="Calibri" panose="020F0502020204030204" pitchFamily="34" charset="0"/>
                <a:cs typeface="Times New Roman" panose="02020603050405020304" pitchFamily="18" charset="0"/>
              </a:rPr>
              <a:t>The information goes on the right-hand side of the page in the grey top bar.</a:t>
            </a:r>
          </a:p>
        </p:txBody>
      </p:sp>
      <p:sp>
        <p:nvSpPr>
          <p:cNvPr id="5" name="Text Box 48">
            <a:extLst>
              <a:ext uri="{FF2B5EF4-FFF2-40B4-BE49-F238E27FC236}">
                <a16:creationId xmlns:a16="http://schemas.microsoft.com/office/drawing/2014/main" id="{3955A7CB-F6A0-4771-9183-40CDA0DE20CD}"/>
              </a:ext>
            </a:extLst>
          </p:cNvPr>
          <p:cNvSpPr txBox="1">
            <a:spLocks noChangeArrowheads="1"/>
          </p:cNvSpPr>
          <p:nvPr userDrawn="1"/>
        </p:nvSpPr>
        <p:spPr bwMode="auto">
          <a:xfrm>
            <a:off x="782638" y="5689600"/>
            <a:ext cx="2533650" cy="430213"/>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latin typeface="+mn-lt"/>
                <a:cs typeface="Arial" panose="020B0604020202020204" pitchFamily="34" charset="0"/>
              </a:rPr>
              <a:t>Create a new slide (2010 + 2013 and 2016 version) </a:t>
            </a:r>
            <a:br>
              <a:rPr lang="en-GB" sz="1000" b="1" noProof="1">
                <a:latin typeface="+mn-lt"/>
                <a:cs typeface="Arial" panose="020B0604020202020204" pitchFamily="34" charset="0"/>
              </a:rPr>
            </a:br>
            <a:r>
              <a:rPr lang="en-GB" altLang="da-DK" sz="800" b="1" noProof="1">
                <a:latin typeface="+mn-lt"/>
                <a:cs typeface="Arial" panose="020B0604020202020204" pitchFamily="34" charset="0"/>
              </a:rPr>
              <a:t>1. </a:t>
            </a:r>
            <a:r>
              <a:rPr lang="en-GB" altLang="da-DK" sz="800" noProof="1">
                <a:latin typeface="+mn-lt"/>
                <a:cs typeface="Arial" panose="020B0604020202020204" pitchFamily="34" charset="0"/>
              </a:rPr>
              <a:t>Click on </a:t>
            </a:r>
            <a:r>
              <a:rPr lang="en-GB" altLang="da-DK" sz="800" b="1" noProof="1">
                <a:latin typeface="+mn-lt"/>
                <a:cs typeface="Arial" panose="020B0604020202020204" pitchFamily="34" charset="0"/>
              </a:rPr>
              <a:t>Home</a:t>
            </a:r>
          </a:p>
        </p:txBody>
      </p:sp>
      <p:pic>
        <p:nvPicPr>
          <p:cNvPr id="6" name="Billede 40">
            <a:extLst>
              <a:ext uri="{FF2B5EF4-FFF2-40B4-BE49-F238E27FC236}">
                <a16:creationId xmlns:a16="http://schemas.microsoft.com/office/drawing/2014/main" id="{20977741-2E53-45AB-AD29-39202A64187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43550" y="2897188"/>
            <a:ext cx="527050"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8">
            <a:extLst>
              <a:ext uri="{FF2B5EF4-FFF2-40B4-BE49-F238E27FC236}">
                <a16:creationId xmlns:a16="http://schemas.microsoft.com/office/drawing/2014/main" id="{CA605449-D5EE-48DC-AEFD-093C7AF25CCD}"/>
              </a:ext>
            </a:extLst>
          </p:cNvPr>
          <p:cNvSpPr txBox="1">
            <a:spLocks noChangeArrowheads="1"/>
          </p:cNvSpPr>
          <p:nvPr userDrawn="1"/>
        </p:nvSpPr>
        <p:spPr bwMode="auto">
          <a:xfrm>
            <a:off x="3427413" y="2582863"/>
            <a:ext cx="2165350" cy="600075"/>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latin typeface="+mn-lt"/>
                <a:cs typeface="Arial" panose="020B0604020202020204" pitchFamily="34" charset="0"/>
              </a:rPr>
              <a:t>Replace slide type</a:t>
            </a:r>
            <a:br>
              <a:rPr lang="en-GB" sz="1000" b="1" noProof="1">
                <a:latin typeface="+mn-lt"/>
                <a:cs typeface="Arial" panose="020B0604020202020204" pitchFamily="34" charset="0"/>
              </a:rPr>
            </a:br>
            <a:r>
              <a:rPr lang="en-GB" altLang="da-DK" sz="800" b="1" noProof="1">
                <a:latin typeface="+mn-lt"/>
                <a:cs typeface="Arial" panose="020B0604020202020204" pitchFamily="34" charset="0"/>
              </a:rPr>
              <a:t>1. </a:t>
            </a:r>
            <a:r>
              <a:rPr lang="en-GB" altLang="da-DK" sz="800" noProof="1">
                <a:latin typeface="+mn-lt"/>
                <a:cs typeface="Arial" panose="020B0604020202020204" pitchFamily="34" charset="0"/>
              </a:rPr>
              <a:t>Click on </a:t>
            </a:r>
            <a:r>
              <a:rPr lang="en-GB" altLang="da-DK" sz="800" b="1" noProof="1">
                <a:latin typeface="+mn-lt"/>
                <a:cs typeface="Arial" panose="020B0604020202020204" pitchFamily="34" charset="0"/>
              </a:rPr>
              <a:t>Home</a:t>
            </a:r>
          </a:p>
          <a:p>
            <a:pPr eaLnBrk="1" hangingPunct="1">
              <a:spcAft>
                <a:spcPts val="600"/>
              </a:spcAft>
              <a:defRPr/>
            </a:pPr>
            <a:r>
              <a:rPr lang="en-GB" altLang="da-DK" sz="800" b="1" noProof="1">
                <a:latin typeface="+mn-lt"/>
                <a:cs typeface="Arial" panose="020B0604020202020204" pitchFamily="34" charset="0"/>
              </a:rPr>
              <a:t>2. </a:t>
            </a:r>
            <a:r>
              <a:rPr lang="en-GB" altLang="da-DK" sz="800" noProof="1">
                <a:latin typeface="+mn-lt"/>
                <a:cs typeface="Arial" panose="020B0604020202020204" pitchFamily="34" charset="0"/>
              </a:rPr>
              <a:t>Select </a:t>
            </a:r>
            <a:r>
              <a:rPr lang="en-GB" altLang="da-DK" sz="800" b="1" noProof="1">
                <a:latin typeface="+mn-lt"/>
                <a:cs typeface="Arial" panose="020B0604020202020204" pitchFamily="34" charset="0"/>
              </a:rPr>
              <a:t>Layout</a:t>
            </a:r>
            <a:r>
              <a:rPr lang="en-GB" altLang="da-DK" sz="800" noProof="1">
                <a:latin typeface="+mn-lt"/>
                <a:cs typeface="Arial" panose="020B0604020202020204" pitchFamily="34" charset="0"/>
              </a:rPr>
              <a:t> to change the layout of your current slide.</a:t>
            </a:r>
          </a:p>
        </p:txBody>
      </p:sp>
      <p:sp>
        <p:nvSpPr>
          <p:cNvPr id="8" name="Text Box 48">
            <a:extLst>
              <a:ext uri="{FF2B5EF4-FFF2-40B4-BE49-F238E27FC236}">
                <a16:creationId xmlns:a16="http://schemas.microsoft.com/office/drawing/2014/main" id="{B6AF532B-6C75-4B62-BCE1-1B59F0B7F5ED}"/>
              </a:ext>
            </a:extLst>
          </p:cNvPr>
          <p:cNvSpPr txBox="1">
            <a:spLocks noChangeArrowheads="1"/>
          </p:cNvSpPr>
          <p:nvPr userDrawn="1"/>
        </p:nvSpPr>
        <p:spPr bwMode="auto">
          <a:xfrm>
            <a:off x="3427413" y="3314700"/>
            <a:ext cx="2179637" cy="400050"/>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latin typeface="+mn-lt"/>
                <a:cs typeface="Arial" panose="020B0604020202020204" pitchFamily="34" charset="0"/>
              </a:rPr>
              <a:t>Font</a:t>
            </a:r>
            <a:br>
              <a:rPr lang="en-GB" sz="1000" b="1" noProof="1">
                <a:latin typeface="+mn-lt"/>
                <a:cs typeface="Arial" panose="020B0604020202020204" pitchFamily="34" charset="0"/>
              </a:rPr>
            </a:br>
            <a:r>
              <a:rPr lang="en-GB" altLang="da-DK" sz="800" noProof="1">
                <a:latin typeface="+mn-lt"/>
                <a:cs typeface="Arial" panose="020B0604020202020204" pitchFamily="34" charset="0"/>
              </a:rPr>
              <a:t>UCPH uses the font Microsoft New Tai Lue in PowerPoint.</a:t>
            </a:r>
          </a:p>
        </p:txBody>
      </p:sp>
      <p:sp>
        <p:nvSpPr>
          <p:cNvPr id="9" name="Text Box 48">
            <a:extLst>
              <a:ext uri="{FF2B5EF4-FFF2-40B4-BE49-F238E27FC236}">
                <a16:creationId xmlns:a16="http://schemas.microsoft.com/office/drawing/2014/main" id="{CEB66D01-C16F-4334-90C8-EA4830B0CB0A}"/>
              </a:ext>
            </a:extLst>
          </p:cNvPr>
          <p:cNvSpPr txBox="1">
            <a:spLocks noChangeArrowheads="1"/>
          </p:cNvSpPr>
          <p:nvPr userDrawn="1"/>
        </p:nvSpPr>
        <p:spPr bwMode="auto">
          <a:xfrm>
            <a:off x="6318250" y="1627188"/>
            <a:ext cx="2179638" cy="1822450"/>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latin typeface="+mj-lt"/>
                <a:cs typeface="Arial" panose="020B0604020202020204" pitchFamily="34" charset="0"/>
              </a:rPr>
              <a:t>Gridliness and Guides</a:t>
            </a:r>
            <a:br>
              <a:rPr lang="en-GB" sz="1000" b="1" noProof="1">
                <a:latin typeface="+mj-lt"/>
                <a:cs typeface="Arial" panose="020B0604020202020204" pitchFamily="34" charset="0"/>
              </a:rPr>
            </a:br>
            <a:r>
              <a:rPr lang="en-GB" sz="800" noProof="1">
                <a:latin typeface="+mj-lt"/>
                <a:cs typeface="Arial" panose="020B0604020202020204" pitchFamily="34" charset="0"/>
              </a:rPr>
              <a:t>To see gridlines and guides</a:t>
            </a:r>
          </a:p>
          <a:p>
            <a:pPr eaLnBrk="1" hangingPunct="1">
              <a:lnSpc>
                <a:spcPct val="90000"/>
              </a:lnSpc>
              <a:spcAft>
                <a:spcPts val="600"/>
              </a:spcAft>
              <a:defRPr/>
            </a:pPr>
            <a:r>
              <a:rPr lang="en-GB" sz="800" b="1" noProof="1">
                <a:latin typeface="+mj-lt"/>
                <a:cs typeface="Arial" panose="020B0604020202020204" pitchFamily="34" charset="0"/>
              </a:rPr>
              <a:t>1. </a:t>
            </a:r>
            <a:r>
              <a:rPr lang="en-GB" sz="800" noProof="1">
                <a:latin typeface="+mj-lt"/>
                <a:cs typeface="Arial" panose="020B0604020202020204" pitchFamily="34" charset="0"/>
              </a:rPr>
              <a:t>Click on </a:t>
            </a:r>
            <a:r>
              <a:rPr lang="en-GB" sz="800" b="1" noProof="1">
                <a:latin typeface="+mj-lt"/>
                <a:cs typeface="Arial" panose="020B0604020202020204" pitchFamily="34" charset="0"/>
              </a:rPr>
              <a:t>View</a:t>
            </a:r>
          </a:p>
          <a:p>
            <a:pPr eaLnBrk="1" hangingPunct="1">
              <a:lnSpc>
                <a:spcPct val="90000"/>
              </a:lnSpc>
              <a:spcAft>
                <a:spcPts val="600"/>
              </a:spcAft>
              <a:defRPr/>
            </a:pPr>
            <a:r>
              <a:rPr lang="en-GB" sz="800" b="1" noProof="1">
                <a:latin typeface="+mj-lt"/>
                <a:cs typeface="Arial" panose="020B0604020202020204" pitchFamily="34" charset="0"/>
              </a:rPr>
              <a:t>2. </a:t>
            </a:r>
            <a:r>
              <a:rPr lang="en-GB" sz="800" noProof="1">
                <a:latin typeface="+mj-lt"/>
                <a:cs typeface="Arial" panose="020B0604020202020204" pitchFamily="34" charset="0"/>
              </a:rPr>
              <a:t>Select </a:t>
            </a:r>
            <a:r>
              <a:rPr lang="en-GB" sz="800" b="1" noProof="1">
                <a:latin typeface="+mj-lt"/>
                <a:cs typeface="Arial" panose="020B0604020202020204" pitchFamily="34" charset="0"/>
              </a:rPr>
              <a:t>Gridlines</a:t>
            </a:r>
            <a:r>
              <a:rPr lang="en-GB" sz="800" noProof="1">
                <a:latin typeface="+mj-lt"/>
                <a:cs typeface="Arial" panose="020B0604020202020204" pitchFamily="34" charset="0"/>
              </a:rPr>
              <a:t> and/or </a:t>
            </a:r>
            <a:r>
              <a:rPr lang="en-GB" sz="800" b="1" noProof="1">
                <a:latin typeface="+mj-lt"/>
                <a:cs typeface="Arial" panose="020B0604020202020204" pitchFamily="34" charset="0"/>
              </a:rPr>
              <a:t>Guides</a:t>
            </a:r>
          </a:p>
          <a:p>
            <a:pPr eaLnBrk="1" hangingPunct="1">
              <a:lnSpc>
                <a:spcPct val="90000"/>
              </a:lnSpc>
              <a:spcAft>
                <a:spcPts val="600"/>
              </a:spcAft>
              <a:defRPr/>
            </a:pPr>
            <a:r>
              <a:rPr lang="en-GB" sz="800" noProof="1">
                <a:latin typeface="+mj-lt"/>
                <a:cs typeface="Arial" panose="020B0604020202020204" pitchFamily="34" charset="0"/>
              </a:rPr>
              <a:t>To establish additional gridlines and guides</a:t>
            </a:r>
          </a:p>
          <a:p>
            <a:pPr eaLnBrk="1" hangingPunct="1">
              <a:lnSpc>
                <a:spcPct val="90000"/>
              </a:lnSpc>
              <a:spcAft>
                <a:spcPts val="600"/>
              </a:spcAft>
              <a:defRPr/>
            </a:pPr>
            <a:r>
              <a:rPr lang="en-GB" sz="800" b="1" noProof="1">
                <a:latin typeface="+mj-lt"/>
                <a:cs typeface="Arial" panose="020B0604020202020204" pitchFamily="34" charset="0"/>
              </a:rPr>
              <a:t>1. </a:t>
            </a:r>
            <a:r>
              <a:rPr lang="en-GB" sz="800" noProof="1">
                <a:latin typeface="+mj-lt"/>
                <a:cs typeface="Arial" panose="020B0604020202020204" pitchFamily="34" charset="0"/>
              </a:rPr>
              <a:t>Hover the mouse over an existing gridline and click on the line (coordinates of the line are displayed)</a:t>
            </a:r>
          </a:p>
          <a:p>
            <a:pPr eaLnBrk="1" hangingPunct="1">
              <a:lnSpc>
                <a:spcPct val="90000"/>
              </a:lnSpc>
              <a:spcAft>
                <a:spcPts val="600"/>
              </a:spcAft>
              <a:defRPr/>
            </a:pPr>
            <a:r>
              <a:rPr lang="en-GB" sz="800" b="1" noProof="1">
                <a:latin typeface="+mj-lt"/>
                <a:cs typeface="Arial" panose="020B0604020202020204" pitchFamily="34" charset="0"/>
              </a:rPr>
              <a:t>2. </a:t>
            </a:r>
            <a:r>
              <a:rPr lang="en-GB" sz="800" noProof="1">
                <a:latin typeface="+mj-lt"/>
                <a:cs typeface="Arial" panose="020B0604020202020204" pitchFamily="34" charset="0"/>
              </a:rPr>
              <a:t>Hold down the </a:t>
            </a:r>
            <a:r>
              <a:rPr lang="en-GB" sz="800" b="1" noProof="1">
                <a:latin typeface="+mj-lt"/>
                <a:cs typeface="Arial" panose="020B0604020202020204" pitchFamily="34" charset="0"/>
              </a:rPr>
              <a:t>CTRL key </a:t>
            </a:r>
            <a:r>
              <a:rPr lang="en-GB" sz="800" noProof="1">
                <a:latin typeface="+mj-lt"/>
                <a:cs typeface="Arial" panose="020B0604020202020204" pitchFamily="34" charset="0"/>
              </a:rPr>
              <a:t>while you move the location of the line (adds a new line).</a:t>
            </a:r>
          </a:p>
          <a:p>
            <a:pPr eaLnBrk="1" hangingPunct="1">
              <a:lnSpc>
                <a:spcPct val="90000"/>
              </a:lnSpc>
              <a:spcAft>
                <a:spcPts val="600"/>
              </a:spcAft>
              <a:defRPr/>
            </a:pPr>
            <a:r>
              <a:rPr lang="en-GB" sz="800" b="1" noProof="1">
                <a:latin typeface="+mj-lt"/>
                <a:cs typeface="Arial" panose="020B0604020202020204" pitchFamily="34" charset="0"/>
              </a:rPr>
              <a:t>Tip: </a:t>
            </a:r>
            <a:r>
              <a:rPr lang="en-GB" sz="800" noProof="1">
                <a:latin typeface="+mj-lt"/>
                <a:cs typeface="Arial" panose="020B0604020202020204" pitchFamily="34" charset="0"/>
              </a:rPr>
              <a:t>Press Alt + F9 for a rapid display of gridlines</a:t>
            </a:r>
          </a:p>
        </p:txBody>
      </p:sp>
      <p:sp>
        <p:nvSpPr>
          <p:cNvPr id="10" name="Text Box 48">
            <a:extLst>
              <a:ext uri="{FF2B5EF4-FFF2-40B4-BE49-F238E27FC236}">
                <a16:creationId xmlns:a16="http://schemas.microsoft.com/office/drawing/2014/main" id="{EA1EC417-B217-4C19-8776-39C221B1920E}"/>
              </a:ext>
            </a:extLst>
          </p:cNvPr>
          <p:cNvSpPr txBox="1">
            <a:spLocks noChangeArrowheads="1"/>
          </p:cNvSpPr>
          <p:nvPr userDrawn="1"/>
        </p:nvSpPr>
        <p:spPr bwMode="auto">
          <a:xfrm>
            <a:off x="6305550" y="4141788"/>
            <a:ext cx="2179638" cy="1590675"/>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latin typeface="+mj-lt"/>
                <a:cs typeface="Arial" panose="020B0604020202020204" pitchFamily="34" charset="0"/>
              </a:rPr>
              <a:t>Insert picture</a:t>
            </a:r>
            <a:br>
              <a:rPr lang="en-GB" sz="1000" b="1" noProof="1">
                <a:latin typeface="+mj-lt"/>
                <a:cs typeface="Arial" panose="020B0604020202020204" pitchFamily="34" charset="0"/>
              </a:rPr>
            </a:br>
            <a:r>
              <a:rPr lang="en-GB" sz="800" noProof="1">
                <a:latin typeface="+mj-lt"/>
                <a:cs typeface="Arial" panose="020B0604020202020204" pitchFamily="34" charset="0"/>
              </a:rPr>
              <a:t>On layouts with picture placeholders: Click the icon and select </a:t>
            </a:r>
            <a:r>
              <a:rPr lang="en-GB" sz="800" b="1" noProof="1">
                <a:latin typeface="+mj-lt"/>
                <a:cs typeface="Arial" panose="020B0604020202020204" pitchFamily="34" charset="0"/>
              </a:rPr>
              <a:t>Insert</a:t>
            </a:r>
          </a:p>
          <a:p>
            <a:pPr eaLnBrk="1" hangingPunct="1">
              <a:lnSpc>
                <a:spcPct val="90000"/>
              </a:lnSpc>
              <a:spcAft>
                <a:spcPts val="600"/>
              </a:spcAft>
              <a:defRPr/>
            </a:pPr>
            <a:r>
              <a:rPr lang="en-GB" sz="800" noProof="1">
                <a:latin typeface="+mj-lt"/>
                <a:cs typeface="Arial" panose="020B0604020202020204" pitchFamily="34" charset="0"/>
              </a:rPr>
              <a:t>The text  ”Clik here to insert image” will not be visible in presentation mode.</a:t>
            </a:r>
          </a:p>
          <a:p>
            <a:pPr eaLnBrk="1" hangingPunct="1">
              <a:lnSpc>
                <a:spcPct val="90000"/>
              </a:lnSpc>
              <a:spcAft>
                <a:spcPts val="600"/>
              </a:spcAft>
              <a:defRPr/>
            </a:pPr>
            <a:r>
              <a:rPr lang="en-GB" sz="800" noProof="1">
                <a:latin typeface="+mj-lt"/>
                <a:cs typeface="Arial" panose="020B0604020202020204" pitchFamily="34" charset="0"/>
              </a:rPr>
              <a:t>You can find UCPH-images, which are adapted to and minimised to the 4:3 and 16:9 format via this link: </a:t>
            </a:r>
            <a:br>
              <a:rPr lang="en-GB" sz="800" noProof="1">
                <a:latin typeface="+mj-lt"/>
                <a:cs typeface="Arial" panose="020B0604020202020204" pitchFamily="34" charset="0"/>
              </a:rPr>
            </a:br>
            <a:r>
              <a:rPr lang="en-GB" sz="800" noProof="1">
                <a:latin typeface="+mj-lt"/>
                <a:cs typeface="Arial" panose="020B0604020202020204" pitchFamily="34" charset="0"/>
              </a:rPr>
              <a:t> </a:t>
            </a:r>
            <a:r>
              <a:rPr lang="en-GB" sz="800" noProof="1">
                <a:solidFill>
                  <a:schemeClr val="accent4"/>
                </a:solidFill>
                <a:latin typeface="+mj-lt"/>
                <a:cs typeface="Arial" panose="020B0604020202020204" pitchFamily="34" charset="0"/>
                <a:hlinkClick r:id="rId4"/>
              </a:rPr>
              <a:t>http://image.ku.dk/lightbox/211/13407586855728741badb20/ </a:t>
            </a:r>
            <a:endParaRPr lang="en-GB" sz="800" noProof="1">
              <a:solidFill>
                <a:schemeClr val="accent4"/>
              </a:solidFill>
              <a:latin typeface="+mj-lt"/>
              <a:cs typeface="Arial" panose="020B0604020202020204" pitchFamily="34" charset="0"/>
            </a:endParaRPr>
          </a:p>
          <a:p>
            <a:pPr eaLnBrk="1" hangingPunct="1">
              <a:lnSpc>
                <a:spcPct val="90000"/>
              </a:lnSpc>
              <a:spcAft>
                <a:spcPts val="600"/>
              </a:spcAft>
              <a:defRPr/>
            </a:pPr>
            <a:r>
              <a:rPr lang="en-GB" sz="800" noProof="1">
                <a:latin typeface="+mj-lt"/>
                <a:cs typeface="Arial" panose="020B0604020202020204" pitchFamily="34" charset="0"/>
              </a:rPr>
              <a:t>Select slide show-view to activate the link.</a:t>
            </a:r>
          </a:p>
        </p:txBody>
      </p:sp>
      <p:sp>
        <p:nvSpPr>
          <p:cNvPr id="11" name="Text Box 48">
            <a:extLst>
              <a:ext uri="{FF2B5EF4-FFF2-40B4-BE49-F238E27FC236}">
                <a16:creationId xmlns:a16="http://schemas.microsoft.com/office/drawing/2014/main" id="{F414F215-AAD7-4857-8B7D-5E73DEB358AE}"/>
              </a:ext>
            </a:extLst>
          </p:cNvPr>
          <p:cNvSpPr txBox="1">
            <a:spLocks noChangeArrowheads="1"/>
          </p:cNvSpPr>
          <p:nvPr userDrawn="1"/>
        </p:nvSpPr>
        <p:spPr bwMode="auto">
          <a:xfrm>
            <a:off x="8921750" y="1639888"/>
            <a:ext cx="2179638" cy="923925"/>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latin typeface="+mj-lt"/>
                <a:cs typeface="Arial" panose="020B0604020202020204" pitchFamily="34" charset="0"/>
              </a:rPr>
              <a:t>Image sizes</a:t>
            </a:r>
            <a:br>
              <a:rPr lang="en-GB" sz="1000" b="1" noProof="1">
                <a:latin typeface="+mj-lt"/>
                <a:cs typeface="Arial" panose="020B0604020202020204" pitchFamily="34" charset="0"/>
              </a:rPr>
            </a:br>
            <a:r>
              <a:rPr lang="en-GB" sz="800" noProof="1">
                <a:latin typeface="+mj-lt"/>
                <a:cs typeface="Arial" panose="020B0604020202020204" pitchFamily="34" charset="0"/>
              </a:rPr>
              <a:t>The optimal picture sizes are</a:t>
            </a:r>
          </a:p>
          <a:p>
            <a:pPr eaLnBrk="1" hangingPunct="1">
              <a:lnSpc>
                <a:spcPct val="90000"/>
              </a:lnSpc>
              <a:spcAft>
                <a:spcPts val="600"/>
              </a:spcAft>
              <a:defRPr/>
            </a:pPr>
            <a:r>
              <a:rPr lang="en-GB" sz="800" noProof="1">
                <a:latin typeface="+mj-lt"/>
                <a:cs typeface="Arial" panose="020B0604020202020204" pitchFamily="34" charset="0"/>
              </a:rPr>
              <a:t>4:3-format: 1.500 x 1.073 pixels</a:t>
            </a:r>
          </a:p>
          <a:p>
            <a:pPr eaLnBrk="1" hangingPunct="1">
              <a:lnSpc>
                <a:spcPct val="90000"/>
              </a:lnSpc>
              <a:spcAft>
                <a:spcPts val="600"/>
              </a:spcAft>
              <a:defRPr/>
            </a:pPr>
            <a:r>
              <a:rPr lang="en-GB" sz="800" noProof="1">
                <a:latin typeface="+mj-lt"/>
                <a:cs typeface="Arial" panose="020B0604020202020204" pitchFamily="34" charset="0"/>
              </a:rPr>
              <a:t>16:9-format: 1.500 x 818 pixels</a:t>
            </a:r>
          </a:p>
          <a:p>
            <a:pPr eaLnBrk="1" hangingPunct="1">
              <a:lnSpc>
                <a:spcPct val="90000"/>
              </a:lnSpc>
              <a:spcAft>
                <a:spcPts val="600"/>
              </a:spcAft>
              <a:defRPr/>
            </a:pPr>
            <a:r>
              <a:rPr lang="en-GB" sz="800" noProof="1">
                <a:latin typeface="+mj-lt"/>
                <a:cs typeface="Arial" panose="020B0604020202020204" pitchFamily="34" charset="0"/>
              </a:rPr>
              <a:t>Save the images in 72 dpi and in "jpg medium quality"</a:t>
            </a:r>
          </a:p>
        </p:txBody>
      </p:sp>
      <p:sp>
        <p:nvSpPr>
          <p:cNvPr id="12" name="Text Box 48">
            <a:extLst>
              <a:ext uri="{FF2B5EF4-FFF2-40B4-BE49-F238E27FC236}">
                <a16:creationId xmlns:a16="http://schemas.microsoft.com/office/drawing/2014/main" id="{72558562-6F8F-4587-A5F3-B5E998C116A9}"/>
              </a:ext>
            </a:extLst>
          </p:cNvPr>
          <p:cNvSpPr txBox="1">
            <a:spLocks noChangeArrowheads="1"/>
          </p:cNvSpPr>
          <p:nvPr userDrawn="1"/>
        </p:nvSpPr>
        <p:spPr bwMode="auto">
          <a:xfrm>
            <a:off x="8921750" y="2719388"/>
            <a:ext cx="2179638" cy="1481137"/>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latin typeface="+mj-lt"/>
                <a:cs typeface="Arial" panose="020B0604020202020204" pitchFamily="34" charset="0"/>
              </a:rPr>
              <a:t>Trimming pictures</a:t>
            </a:r>
            <a:br>
              <a:rPr lang="en-GB" sz="1000" b="1" noProof="1">
                <a:latin typeface="+mj-lt"/>
                <a:cs typeface="Arial" panose="020B0604020202020204" pitchFamily="34" charset="0"/>
              </a:rPr>
            </a:br>
            <a:r>
              <a:rPr lang="en-GB" sz="800" b="1" noProof="1">
                <a:latin typeface="+mj-lt"/>
                <a:cs typeface="Arial" panose="020B0604020202020204" pitchFamily="34" charset="0"/>
              </a:rPr>
              <a:t>1</a:t>
            </a:r>
            <a:r>
              <a:rPr lang="en-GB" sz="800" noProof="1">
                <a:latin typeface="+mj-lt"/>
                <a:cs typeface="Arial" panose="020B0604020202020204" pitchFamily="34" charset="0"/>
              </a:rPr>
              <a:t>. Click</a:t>
            </a:r>
            <a:r>
              <a:rPr lang="en-GB" sz="800" b="1" noProof="1">
                <a:latin typeface="+mj-lt"/>
                <a:cs typeface="Arial" panose="020B0604020202020204" pitchFamily="34" charset="0"/>
              </a:rPr>
              <a:t> Crop </a:t>
            </a:r>
            <a:r>
              <a:rPr lang="en-GB" sz="800" noProof="1">
                <a:latin typeface="+mj-lt"/>
                <a:cs typeface="Arial" panose="020B0604020202020204" pitchFamily="34" charset="0"/>
              </a:rPr>
              <a:t>to change the image focus/size</a:t>
            </a:r>
          </a:p>
          <a:p>
            <a:pPr eaLnBrk="1" hangingPunct="1">
              <a:lnSpc>
                <a:spcPct val="90000"/>
              </a:lnSpc>
              <a:spcAft>
                <a:spcPts val="600"/>
              </a:spcAft>
              <a:defRPr/>
            </a:pPr>
            <a:r>
              <a:rPr lang="en-GB" sz="800" b="1" noProof="1">
                <a:latin typeface="+mj-lt"/>
                <a:cs typeface="Arial" panose="020B0604020202020204" pitchFamily="34" charset="0"/>
              </a:rPr>
              <a:t>2. </a:t>
            </a:r>
            <a:r>
              <a:rPr lang="en-GB" sz="800" noProof="1">
                <a:latin typeface="+mj-lt"/>
                <a:cs typeface="Arial" panose="020B0604020202020204" pitchFamily="34" charset="0"/>
              </a:rPr>
              <a:t>If you want to scale the picture, hold the </a:t>
            </a:r>
            <a:r>
              <a:rPr lang="en-GB" sz="800" b="1" noProof="1">
                <a:latin typeface="+mj-lt"/>
                <a:cs typeface="Arial" panose="020B0604020202020204" pitchFamily="34" charset="0"/>
              </a:rPr>
              <a:t>SHIFT</a:t>
            </a:r>
            <a:r>
              <a:rPr lang="en-GB" sz="800" noProof="1">
                <a:latin typeface="+mj-lt"/>
                <a:cs typeface="Arial" panose="020B0604020202020204" pitchFamily="34" charset="0"/>
              </a:rPr>
              <a:t> button down while dragging in the image corners</a:t>
            </a:r>
          </a:p>
          <a:p>
            <a:pPr eaLnBrk="1" hangingPunct="1">
              <a:lnSpc>
                <a:spcPct val="90000"/>
              </a:lnSpc>
              <a:spcAft>
                <a:spcPts val="600"/>
              </a:spcAft>
              <a:defRPr/>
            </a:pPr>
            <a:r>
              <a:rPr lang="en-GB" sz="800" b="1" noProof="1">
                <a:latin typeface="+mj-lt"/>
                <a:cs typeface="Arial" panose="020B0604020202020204" pitchFamily="34" charset="0"/>
              </a:rPr>
              <a:t>3. </a:t>
            </a:r>
            <a:r>
              <a:rPr lang="en-GB" sz="800" noProof="1">
                <a:latin typeface="+mj-lt"/>
                <a:cs typeface="Arial" panose="020B0604020202020204" pitchFamily="34" charset="0"/>
              </a:rPr>
              <a:t>Right-click on the picture and select </a:t>
            </a:r>
            <a:r>
              <a:rPr lang="en-GB" sz="800" b="1" noProof="1">
                <a:latin typeface="+mj-lt"/>
                <a:cs typeface="Arial" panose="020B0604020202020204" pitchFamily="34" charset="0"/>
              </a:rPr>
              <a:t>Send to back</a:t>
            </a:r>
          </a:p>
          <a:p>
            <a:pPr eaLnBrk="1" hangingPunct="1">
              <a:lnSpc>
                <a:spcPct val="90000"/>
              </a:lnSpc>
              <a:spcAft>
                <a:spcPts val="600"/>
              </a:spcAft>
              <a:defRPr/>
            </a:pPr>
            <a:r>
              <a:rPr lang="en-GB" sz="800" b="1" noProof="1">
                <a:latin typeface="+mj-lt"/>
                <a:cs typeface="Arial" panose="020B0604020202020204" pitchFamily="34" charset="0"/>
              </a:rPr>
              <a:t>Tip: </a:t>
            </a:r>
            <a:r>
              <a:rPr lang="en-GB" sz="800" noProof="1">
                <a:latin typeface="+mj-lt"/>
                <a:cs typeface="Arial" panose="020B0604020202020204" pitchFamily="34" charset="0"/>
              </a:rPr>
              <a:t>If you delete the picture and inserts a new, the picture may be in front of text and graphics. If this happens, you must select the image, right-click and select </a:t>
            </a:r>
            <a:r>
              <a:rPr lang="en-GB" sz="800" b="1" noProof="1">
                <a:latin typeface="+mj-lt"/>
                <a:cs typeface="Arial" panose="020B0604020202020204" pitchFamily="34" charset="0"/>
              </a:rPr>
              <a:t>Send to back</a:t>
            </a:r>
          </a:p>
        </p:txBody>
      </p:sp>
      <p:sp>
        <p:nvSpPr>
          <p:cNvPr id="13" name="Text Box 48">
            <a:extLst>
              <a:ext uri="{FF2B5EF4-FFF2-40B4-BE49-F238E27FC236}">
                <a16:creationId xmlns:a16="http://schemas.microsoft.com/office/drawing/2014/main" id="{FA1E7BF7-1D83-4D57-9A04-80A53573C709}"/>
              </a:ext>
            </a:extLst>
          </p:cNvPr>
          <p:cNvSpPr txBox="1">
            <a:spLocks noChangeArrowheads="1"/>
          </p:cNvSpPr>
          <p:nvPr userDrawn="1"/>
        </p:nvSpPr>
        <p:spPr bwMode="auto">
          <a:xfrm>
            <a:off x="8921750" y="4765675"/>
            <a:ext cx="2179638" cy="771525"/>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latin typeface="+mj-lt"/>
                <a:cs typeface="Arial" panose="020B0604020202020204" pitchFamily="34" charset="0"/>
              </a:rPr>
              <a:t>Template colors</a:t>
            </a:r>
            <a:br>
              <a:rPr lang="en-GB" sz="1000" b="1" noProof="1">
                <a:latin typeface="+mj-lt"/>
                <a:cs typeface="Arial" panose="020B0604020202020204" pitchFamily="34" charset="0"/>
              </a:rPr>
            </a:br>
            <a:r>
              <a:rPr lang="en-GB" sz="800" noProof="1">
                <a:latin typeface="+mj-lt"/>
                <a:cs typeface="Arial" panose="020B0604020202020204" pitchFamily="34" charset="0"/>
              </a:rPr>
              <a:t>You can choose between a range of colors for backgrounds and graphs.</a:t>
            </a:r>
          </a:p>
          <a:p>
            <a:pPr eaLnBrk="1" hangingPunct="1">
              <a:lnSpc>
                <a:spcPct val="90000"/>
              </a:lnSpc>
              <a:spcAft>
                <a:spcPts val="600"/>
              </a:spcAft>
              <a:defRPr/>
            </a:pPr>
            <a:r>
              <a:rPr lang="en-GB" sz="800" noProof="1">
                <a:latin typeface="+mj-lt"/>
                <a:cs typeface="Arial" panose="020B0604020202020204" pitchFamily="34" charset="0"/>
              </a:rPr>
              <a:t>Right-click on the surface of which you want to change the color and then click on the paint can icon</a:t>
            </a:r>
          </a:p>
        </p:txBody>
      </p:sp>
      <p:sp>
        <p:nvSpPr>
          <p:cNvPr id="14" name="Text Box 48">
            <a:extLst>
              <a:ext uri="{FF2B5EF4-FFF2-40B4-BE49-F238E27FC236}">
                <a16:creationId xmlns:a16="http://schemas.microsoft.com/office/drawing/2014/main" id="{A7264D6D-6279-4E4C-8102-E67F8D7A9D8E}"/>
              </a:ext>
            </a:extLst>
          </p:cNvPr>
          <p:cNvSpPr txBox="1">
            <a:spLocks noChangeArrowheads="1"/>
          </p:cNvSpPr>
          <p:nvPr userDrawn="1"/>
        </p:nvSpPr>
        <p:spPr bwMode="auto">
          <a:xfrm>
            <a:off x="8921750" y="5815013"/>
            <a:ext cx="2179638" cy="584200"/>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latin typeface="+mj-lt"/>
                <a:cs typeface="Arial" panose="020B0604020202020204" pitchFamily="34" charset="0"/>
              </a:rPr>
              <a:t>Further information</a:t>
            </a:r>
            <a:br>
              <a:rPr lang="en-GB" sz="1000" b="1" noProof="1">
                <a:latin typeface="+mj-lt"/>
                <a:cs typeface="Arial" panose="020B0604020202020204" pitchFamily="34" charset="0"/>
              </a:rPr>
            </a:br>
            <a:r>
              <a:rPr lang="en-GB" sz="800" noProof="1">
                <a:latin typeface="+mj-lt"/>
                <a:cs typeface="Arial" panose="020B0604020202020204" pitchFamily="34" charset="0"/>
              </a:rPr>
              <a:t>See </a:t>
            </a:r>
            <a:br>
              <a:rPr lang="en-GB" sz="800" noProof="1">
                <a:latin typeface="+mj-lt"/>
                <a:cs typeface="Arial" panose="020B0604020202020204" pitchFamily="34" charset="0"/>
              </a:rPr>
            </a:br>
            <a:r>
              <a:rPr lang="en-GB" sz="800" noProof="1">
                <a:solidFill>
                  <a:schemeClr val="accent4"/>
                </a:solidFill>
                <a:latin typeface="+mj-lt"/>
                <a:cs typeface="Arial" panose="020B0604020202020204" pitchFamily="34" charset="0"/>
                <a:hlinkClick r:id="rId2"/>
              </a:rPr>
              <a:t>www.designguide.ku.dk/ku/</a:t>
            </a:r>
            <a:br>
              <a:rPr lang="en-GB" sz="800" noProof="1">
                <a:solidFill>
                  <a:schemeClr val="accent4"/>
                </a:solidFill>
                <a:latin typeface="+mj-lt"/>
                <a:cs typeface="Arial" panose="020B0604020202020204" pitchFamily="34" charset="0"/>
                <a:hlinkClick r:id="rId2"/>
              </a:rPr>
            </a:br>
            <a:r>
              <a:rPr lang="en-GB" sz="800" noProof="1">
                <a:solidFill>
                  <a:schemeClr val="accent4"/>
                </a:solidFill>
                <a:latin typeface="+mj-lt"/>
                <a:cs typeface="Arial" panose="020B0604020202020204" pitchFamily="34" charset="0"/>
                <a:hlinkClick r:id="rId2"/>
              </a:rPr>
              <a:t>skabeloner/powerpoint/</a:t>
            </a:r>
            <a:br>
              <a:rPr lang="en-GB" sz="800" noProof="1">
                <a:solidFill>
                  <a:schemeClr val="accent4"/>
                </a:solidFill>
                <a:latin typeface="+mj-lt"/>
                <a:cs typeface="Arial" panose="020B0604020202020204" pitchFamily="34" charset="0"/>
                <a:hlinkClick r:id="rId2"/>
              </a:rPr>
            </a:br>
            <a:r>
              <a:rPr lang="en-GB" sz="800" noProof="1">
                <a:solidFill>
                  <a:schemeClr val="accent4"/>
                </a:solidFill>
                <a:latin typeface="+mj-lt"/>
                <a:cs typeface="Arial" panose="020B0604020202020204" pitchFamily="34" charset="0"/>
                <a:hlinkClick r:id="rId2"/>
              </a:rPr>
              <a:t>praesentationer/</a:t>
            </a:r>
            <a:endParaRPr lang="en-GB" sz="800" noProof="1">
              <a:solidFill>
                <a:schemeClr val="accent4"/>
              </a:solidFill>
              <a:latin typeface="+mj-lt"/>
              <a:cs typeface="Arial" panose="020B0604020202020204" pitchFamily="34" charset="0"/>
            </a:endParaRPr>
          </a:p>
        </p:txBody>
      </p:sp>
      <p:pic>
        <p:nvPicPr>
          <p:cNvPr id="15" name="Billede 25">
            <a:extLst>
              <a:ext uri="{FF2B5EF4-FFF2-40B4-BE49-F238E27FC236}">
                <a16:creationId xmlns:a16="http://schemas.microsoft.com/office/drawing/2014/main" id="{9A7C7DF0-1A13-4509-A127-3E005C0CFB8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356600" y="4202113"/>
            <a:ext cx="3444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illede 36">
            <a:extLst>
              <a:ext uri="{FF2B5EF4-FFF2-40B4-BE49-F238E27FC236}">
                <a16:creationId xmlns:a16="http://schemas.microsoft.com/office/drawing/2014/main" id="{1C903C08-4198-490A-A695-100332DC1C17}"/>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964863" y="2795588"/>
            <a:ext cx="3841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Billede 37">
            <a:extLst>
              <a:ext uri="{FF2B5EF4-FFF2-40B4-BE49-F238E27FC236}">
                <a16:creationId xmlns:a16="http://schemas.microsoft.com/office/drawing/2014/main" id="{C21F4B83-B637-4D64-AB95-68398588C74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988675" y="3187700"/>
            <a:ext cx="298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48">
            <a:extLst>
              <a:ext uri="{FF2B5EF4-FFF2-40B4-BE49-F238E27FC236}">
                <a16:creationId xmlns:a16="http://schemas.microsoft.com/office/drawing/2014/main" id="{46E80E34-3387-4AD5-AF88-63B1829BE5DD}"/>
              </a:ext>
            </a:extLst>
          </p:cNvPr>
          <p:cNvSpPr txBox="1">
            <a:spLocks noChangeArrowheads="1"/>
          </p:cNvSpPr>
          <p:nvPr userDrawn="1"/>
        </p:nvSpPr>
        <p:spPr bwMode="auto">
          <a:xfrm>
            <a:off x="3427413" y="1666875"/>
            <a:ext cx="2357437" cy="614363"/>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altLang="da-DK" sz="800" b="1" noProof="1">
                <a:latin typeface="+mn-lt"/>
                <a:cs typeface="Arial" panose="020B0604020202020204" pitchFamily="34" charset="0"/>
              </a:rPr>
              <a:t>2. </a:t>
            </a:r>
            <a:r>
              <a:rPr lang="en-GB" altLang="da-DK" sz="800" noProof="1">
                <a:latin typeface="+mn-lt"/>
                <a:cs typeface="Arial" panose="020B0604020202020204" pitchFamily="34" charset="0"/>
              </a:rPr>
              <a:t>Under the </a:t>
            </a:r>
            <a:r>
              <a:rPr lang="en-GB" altLang="da-DK" sz="800" b="1" noProof="1">
                <a:latin typeface="+mn-lt"/>
                <a:cs typeface="Arial" panose="020B0604020202020204" pitchFamily="34" charset="0"/>
              </a:rPr>
              <a:t>New slide </a:t>
            </a:r>
            <a:r>
              <a:rPr lang="en-GB" altLang="da-DK" sz="800" noProof="1">
                <a:latin typeface="+mn-lt"/>
                <a:cs typeface="Arial" panose="020B0604020202020204" pitchFamily="34" charset="0"/>
              </a:rPr>
              <a:t>button Click on the top part of the button to create a slide identical to the one selected. Click on the bottom part of the button to see a selection of possible layout choices</a:t>
            </a:r>
          </a:p>
        </p:txBody>
      </p:sp>
      <p:pic>
        <p:nvPicPr>
          <p:cNvPr id="19" name="Picture 21">
            <a:extLst>
              <a:ext uri="{FF2B5EF4-FFF2-40B4-BE49-F238E27FC236}">
                <a16:creationId xmlns:a16="http://schemas.microsoft.com/office/drawing/2014/main" id="{A37DFFAB-152B-4EB4-BE40-0A85A7734473}"/>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695950" y="1743075"/>
            <a:ext cx="3238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5267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Section w/ Picture">
    <p:spTree>
      <p:nvGrpSpPr>
        <p:cNvPr id="1" name=""/>
        <p:cNvGrpSpPr/>
        <p:nvPr/>
      </p:nvGrpSpPr>
      <p:grpSpPr>
        <a:xfrm>
          <a:off x="0" y="0"/>
          <a:ext cx="0" cy="0"/>
          <a:chOff x="0" y="0"/>
          <a:chExt cx="0" cy="0"/>
        </a:xfrm>
      </p:grpSpPr>
      <p:sp>
        <p:nvSpPr>
          <p:cNvPr id="6"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9" name="Plassholder for tekst 8"/>
          <p:cNvSpPr>
            <a:spLocks noGrp="1"/>
          </p:cNvSpPr>
          <p:nvPr>
            <p:ph type="body" idx="11"/>
          </p:nvPr>
        </p:nvSpPr>
        <p:spPr>
          <a:xfrm>
            <a:off x="688776" y="1971314"/>
            <a:ext cx="7305551" cy="853891"/>
          </a:xfrm>
        </p:spPr>
        <p:txBody>
          <a:bodyPr tIns="18481" anchor="b"/>
          <a:lstStyle>
            <a:lvl1pPr marL="0" indent="0">
              <a:lnSpc>
                <a:spcPct val="100000"/>
              </a:lnSpc>
              <a:buNone/>
              <a:defRPr sz="5501"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688775" y="3238442"/>
            <a:ext cx="7305551" cy="1065777"/>
          </a:xfrm>
          <a:prstGeom prst="rect">
            <a:avLst/>
          </a:prstGeom>
        </p:spPr>
        <p:txBody>
          <a:bodyPr tIns="13861"/>
          <a:lstStyle>
            <a:lvl1pPr marL="0" indent="0">
              <a:lnSpc>
                <a:spcPct val="122000"/>
              </a:lnSpc>
              <a:spcBef>
                <a:spcPts val="58"/>
              </a:spcBef>
              <a:buNone/>
              <a:defRPr sz="1900">
                <a:solidFill>
                  <a:schemeClr val="bg1"/>
                </a:solidFill>
              </a:defRPr>
            </a:lvl1pPr>
          </a:lstStyle>
          <a:p>
            <a:pPr lvl="0"/>
            <a:r>
              <a:rPr lang="fr-FR"/>
              <a:t>Cliquez pour modifier les styles du texte du masque</a:t>
            </a:r>
          </a:p>
        </p:txBody>
      </p:sp>
      <p:sp>
        <p:nvSpPr>
          <p:cNvPr id="5" name="Plassholder for bunntekst 6">
            <a:extLst>
              <a:ext uri="{FF2B5EF4-FFF2-40B4-BE49-F238E27FC236}">
                <a16:creationId xmlns:a16="http://schemas.microsoft.com/office/drawing/2014/main" id="{BC6F14AA-37E6-4891-97CD-4D71D72178F2}"/>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2529754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0D2E0018-13BE-4FC1-B4B8-F5361CC3EEAC}"/>
              </a:ext>
            </a:extLst>
          </p:cNvPr>
          <p:cNvSpPr/>
          <p:nvPr/>
        </p:nvSpPr>
        <p:spPr>
          <a:xfrm>
            <a:off x="7951788" y="0"/>
            <a:ext cx="4240212"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1324" dirty="0">
              <a:latin typeface="+mn-lt"/>
            </a:endParaRPr>
          </a:p>
        </p:txBody>
      </p:sp>
      <p:sp>
        <p:nvSpPr>
          <p:cNvPr id="2" name="Title 1"/>
          <p:cNvSpPr>
            <a:spLocks noGrp="1"/>
          </p:cNvSpPr>
          <p:nvPr>
            <p:ph type="title"/>
          </p:nvPr>
        </p:nvSpPr>
        <p:spPr>
          <a:xfrm>
            <a:off x="689490" y="894704"/>
            <a:ext cx="62020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7" name="Plassholder for bunntekst 6">
            <a:extLst>
              <a:ext uri="{FF2B5EF4-FFF2-40B4-BE49-F238E27FC236}">
                <a16:creationId xmlns:a16="http://schemas.microsoft.com/office/drawing/2014/main" id="{10B49B6E-34BF-4C26-AEA6-A3A9BE09A673}"/>
              </a:ext>
            </a:extLst>
          </p:cNvPr>
          <p:cNvSpPr>
            <a:spLocks noGrp="1"/>
          </p:cNvSpPr>
          <p:nvPr>
            <p:ph type="ftr" sz="quarter" idx="14"/>
          </p:nvPr>
        </p:nvSpPr>
        <p:spPr/>
        <p:txBody>
          <a:bodyPr/>
          <a:lstStyle>
            <a:lvl1pPr>
              <a:defRPr/>
            </a:lvl1pPr>
          </a:lstStyle>
          <a:p>
            <a:pPr>
              <a:defRPr/>
            </a:pPr>
            <a:endParaRPr lang="fr-FR"/>
          </a:p>
        </p:txBody>
      </p:sp>
    </p:spTree>
    <p:extLst>
      <p:ext uri="{BB962C8B-B14F-4D97-AF65-F5344CB8AC3E}">
        <p14:creationId xmlns:p14="http://schemas.microsoft.com/office/powerpoint/2010/main" val="1927511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text and picture">
    <p:spTree>
      <p:nvGrpSpPr>
        <p:cNvPr id="1" name=""/>
        <p:cNvGrpSpPr/>
        <p:nvPr/>
      </p:nvGrpSpPr>
      <p:grpSpPr>
        <a:xfrm>
          <a:off x="0" y="0"/>
          <a:ext cx="0" cy="0"/>
          <a:chOff x="0" y="0"/>
          <a:chExt cx="0" cy="0"/>
        </a:xfrm>
      </p:grpSpPr>
      <p:sp>
        <p:nvSpPr>
          <p:cNvPr id="4" name="Plassholder for bilde 3"/>
          <p:cNvSpPr>
            <a:spLocks noGrp="1"/>
          </p:cNvSpPr>
          <p:nvPr>
            <p:ph type="pic" sz="quarter" idx="14"/>
          </p:nvPr>
        </p:nvSpPr>
        <p:spPr>
          <a:xfrm>
            <a:off x="7952880" y="0"/>
            <a:ext cx="4239120" cy="68589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2876 w 10000"/>
              <a:gd name="connsiteY0" fmla="*/ 461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12 h 10000"/>
              <a:gd name="connsiteX1" fmla="*/ 492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40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876 w 10000"/>
              <a:gd name="connsiteY5" fmla="*/ 4640 h 10028"/>
              <a:gd name="connsiteX0" fmla="*/ 2597 w 10000"/>
              <a:gd name="connsiteY0" fmla="*/ 4596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96 h 10028"/>
              <a:gd name="connsiteX1" fmla="*/ 4719 w 10000"/>
              <a:gd name="connsiteY1" fmla="*/ 0 h 10028"/>
              <a:gd name="connsiteX2" fmla="*/ 10000 w 10000"/>
              <a:gd name="connsiteY2" fmla="*/ 7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89 h 10021"/>
              <a:gd name="connsiteX1" fmla="*/ 4595 w 10000"/>
              <a:gd name="connsiteY1" fmla="*/ 7 h 10021"/>
              <a:gd name="connsiteX2" fmla="*/ 10000 w 10000"/>
              <a:gd name="connsiteY2" fmla="*/ 0 h 10021"/>
              <a:gd name="connsiteX3" fmla="*/ 10000 w 10000"/>
              <a:gd name="connsiteY3" fmla="*/ 10021 h 10021"/>
              <a:gd name="connsiteX4" fmla="*/ 0 w 10000"/>
              <a:gd name="connsiteY4" fmla="*/ 10021 h 10021"/>
              <a:gd name="connsiteX5" fmla="*/ 2597 w 10000"/>
              <a:gd name="connsiteY5" fmla="*/ 4589 h 10021"/>
              <a:gd name="connsiteX0" fmla="*/ 2597 w 10003"/>
              <a:gd name="connsiteY0" fmla="*/ 4598 h 10030"/>
              <a:gd name="connsiteX1" fmla="*/ 4595 w 10003"/>
              <a:gd name="connsiteY1" fmla="*/ 16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3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0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6 h 10028"/>
              <a:gd name="connsiteX1" fmla="*/ 4600 w 10003"/>
              <a:gd name="connsiteY1" fmla="*/ 0 h 10028"/>
              <a:gd name="connsiteX2" fmla="*/ 10003 w 10003"/>
              <a:gd name="connsiteY2" fmla="*/ 55 h 10028"/>
              <a:gd name="connsiteX3" fmla="*/ 10000 w 10003"/>
              <a:gd name="connsiteY3" fmla="*/ 10028 h 10028"/>
              <a:gd name="connsiteX4" fmla="*/ 0 w 10003"/>
              <a:gd name="connsiteY4" fmla="*/ 10028 h 10028"/>
              <a:gd name="connsiteX5" fmla="*/ 2597 w 10003"/>
              <a:gd name="connsiteY5" fmla="*/ 4596 h 10028"/>
              <a:gd name="connsiteX0" fmla="*/ 2597 w 10000"/>
              <a:gd name="connsiteY0" fmla="*/ 4596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97 w 10000"/>
              <a:gd name="connsiteY5" fmla="*/ 4596 h 10028"/>
              <a:gd name="connsiteX0" fmla="*/ 2503 w 10000"/>
              <a:gd name="connsiteY0" fmla="*/ 4582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03 w 10000"/>
              <a:gd name="connsiteY5" fmla="*/ 4582 h 10028"/>
              <a:gd name="connsiteX0" fmla="*/ 2500 w 9997"/>
              <a:gd name="connsiteY0" fmla="*/ 4582 h 10028"/>
              <a:gd name="connsiteX1" fmla="*/ 4597 w 9997"/>
              <a:gd name="connsiteY1" fmla="*/ 0 h 10028"/>
              <a:gd name="connsiteX2" fmla="*/ 9997 w 9997"/>
              <a:gd name="connsiteY2" fmla="*/ 1 h 10028"/>
              <a:gd name="connsiteX3" fmla="*/ 9997 w 9997"/>
              <a:gd name="connsiteY3" fmla="*/ 10028 h 10028"/>
              <a:gd name="connsiteX4" fmla="*/ 0 w 9997"/>
              <a:gd name="connsiteY4" fmla="*/ 10002 h 10028"/>
              <a:gd name="connsiteX5" fmla="*/ 2500 w 9997"/>
              <a:gd name="connsiteY5" fmla="*/ 4582 h 10028"/>
              <a:gd name="connsiteX0" fmla="*/ 2501 w 10000"/>
              <a:gd name="connsiteY0" fmla="*/ 4569 h 9974"/>
              <a:gd name="connsiteX1" fmla="*/ 4598 w 10000"/>
              <a:gd name="connsiteY1" fmla="*/ 0 h 9974"/>
              <a:gd name="connsiteX2" fmla="*/ 10000 w 10000"/>
              <a:gd name="connsiteY2" fmla="*/ 1 h 9974"/>
              <a:gd name="connsiteX3" fmla="*/ 9958 w 10000"/>
              <a:gd name="connsiteY3" fmla="*/ 9917 h 9974"/>
              <a:gd name="connsiteX4" fmla="*/ 0 w 10000"/>
              <a:gd name="connsiteY4" fmla="*/ 9974 h 9974"/>
              <a:gd name="connsiteX5" fmla="*/ 2501 w 10000"/>
              <a:gd name="connsiteY5" fmla="*/ 4569 h 9974"/>
              <a:gd name="connsiteX0" fmla="*/ 2501 w 10000"/>
              <a:gd name="connsiteY0" fmla="*/ 4581 h 10000"/>
              <a:gd name="connsiteX1" fmla="*/ 4598 w 10000"/>
              <a:gd name="connsiteY1" fmla="*/ 0 h 10000"/>
              <a:gd name="connsiteX2" fmla="*/ 10000 w 10000"/>
              <a:gd name="connsiteY2" fmla="*/ 1 h 10000"/>
              <a:gd name="connsiteX3" fmla="*/ 10000 w 10000"/>
              <a:gd name="connsiteY3" fmla="*/ 9997 h 10000"/>
              <a:gd name="connsiteX4" fmla="*/ 0 w 10000"/>
              <a:gd name="connsiteY4" fmla="*/ 10000 h 10000"/>
              <a:gd name="connsiteX5" fmla="*/ 2501 w 10000"/>
              <a:gd name="connsiteY5" fmla="*/ 45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501" y="4581"/>
                </a:moveTo>
                <a:lnTo>
                  <a:pt x="4598" y="0"/>
                </a:lnTo>
                <a:lnTo>
                  <a:pt x="10000" y="1"/>
                </a:lnTo>
                <a:cubicBezTo>
                  <a:pt x="9999" y="3344"/>
                  <a:pt x="10001" y="6654"/>
                  <a:pt x="10000" y="9997"/>
                </a:cubicBezTo>
                <a:lnTo>
                  <a:pt x="0" y="10000"/>
                </a:lnTo>
                <a:lnTo>
                  <a:pt x="2501" y="4581"/>
                </a:lnTo>
                <a:close/>
              </a:path>
            </a:pathLst>
          </a:custGeom>
          <a:solidFill>
            <a:srgbClr val="ECF7F3"/>
          </a:solidFill>
        </p:spPr>
        <p:txBody>
          <a:bodyPr rtlCol="0">
            <a:noAutofit/>
          </a:bodyPr>
          <a:lstStyle>
            <a:lvl1pPr marL="0" indent="0" algn="r">
              <a:buNone/>
              <a:defRPr/>
            </a:lvl1pPr>
          </a:lstStyle>
          <a:p>
            <a:pPr lvl="0"/>
            <a:r>
              <a:rPr lang="fr-FR" noProof="0"/>
              <a:t>Cliquez sur l'icône pour ajouter une image</a:t>
            </a:r>
            <a:endParaRPr lang="nb-NO" noProof="0" dirty="0"/>
          </a:p>
        </p:txBody>
      </p:sp>
      <p:sp>
        <p:nvSpPr>
          <p:cNvPr id="2" name="Title 1"/>
          <p:cNvSpPr>
            <a:spLocks noGrp="1"/>
          </p:cNvSpPr>
          <p:nvPr>
            <p:ph type="title"/>
          </p:nvPr>
        </p:nvSpPr>
        <p:spPr>
          <a:xfrm>
            <a:off x="689490" y="894704"/>
            <a:ext cx="62020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7" name="Footer Placeholder 4">
            <a:extLst>
              <a:ext uri="{FF2B5EF4-FFF2-40B4-BE49-F238E27FC236}">
                <a16:creationId xmlns:a16="http://schemas.microsoft.com/office/drawing/2014/main" id="{EBFB45F5-C573-4320-9D24-FEA143EC7157}"/>
              </a:ext>
            </a:extLst>
          </p:cNvPr>
          <p:cNvSpPr>
            <a:spLocks noGrp="1"/>
          </p:cNvSpPr>
          <p:nvPr>
            <p:ph type="ftr" sz="quarter" idx="15"/>
          </p:nvPr>
        </p:nvSpPr>
        <p:spPr/>
        <p:txBody>
          <a:bodyPr/>
          <a:lstStyle>
            <a:lvl1pPr>
              <a:defRPr/>
            </a:lvl1pPr>
          </a:lstStyle>
          <a:p>
            <a:pPr>
              <a:defRPr/>
            </a:pPr>
            <a:endParaRPr lang="fr-FR"/>
          </a:p>
        </p:txBody>
      </p:sp>
    </p:spTree>
    <p:extLst>
      <p:ext uri="{BB962C8B-B14F-4D97-AF65-F5344CB8AC3E}">
        <p14:creationId xmlns:p14="http://schemas.microsoft.com/office/powerpoint/2010/main" val="2614798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quotation">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AF1135A7-C35C-40ED-A9E9-5DAE9BA5E169}"/>
              </a:ext>
            </a:extLst>
          </p:cNvPr>
          <p:cNvSpPr/>
          <p:nvPr/>
        </p:nvSpPr>
        <p:spPr>
          <a:xfrm>
            <a:off x="7951788" y="0"/>
            <a:ext cx="4240212"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1324" dirty="0">
              <a:latin typeface="+mn-lt"/>
            </a:endParaRPr>
          </a:p>
        </p:txBody>
      </p:sp>
      <p:sp>
        <p:nvSpPr>
          <p:cNvPr id="2" name="Title 1"/>
          <p:cNvSpPr>
            <a:spLocks noGrp="1"/>
          </p:cNvSpPr>
          <p:nvPr>
            <p:ph type="title"/>
          </p:nvPr>
        </p:nvSpPr>
        <p:spPr>
          <a:xfrm>
            <a:off x="689490" y="894704"/>
            <a:ext cx="6202001" cy="1325563"/>
          </a:xfrm>
        </p:spPr>
        <p:txBody>
          <a:bodyPr/>
          <a:lstStyle/>
          <a:p>
            <a:r>
              <a:rPr lang="fr-FR" noProof="0"/>
              <a:t>Modifiez le style du titre</a:t>
            </a:r>
            <a:endParaRPr lang="en-GB" noProof="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3" name="Plassholder for tekst 2"/>
          <p:cNvSpPr>
            <a:spLocks noGrp="1"/>
          </p:cNvSpPr>
          <p:nvPr>
            <p:ph type="body" sz="quarter" idx="14"/>
          </p:nvPr>
        </p:nvSpPr>
        <p:spPr>
          <a:xfrm>
            <a:off x="8158060" y="2469154"/>
            <a:ext cx="3171437" cy="2084479"/>
          </a:xfrm>
          <a:prstGeom prst="rect">
            <a:avLst/>
          </a:prstGeom>
        </p:spPr>
        <p:txBody>
          <a:bodyPr tIns="14631" anchor="ctr"/>
          <a:lstStyle>
            <a:lvl1pPr marL="0" indent="0" algn="l">
              <a:lnSpc>
                <a:spcPct val="106000"/>
              </a:lnSpc>
              <a:spcBef>
                <a:spcPts val="58"/>
              </a:spcBef>
              <a:buNone/>
              <a:defRPr sz="2551">
                <a:solidFill>
                  <a:srgbClr val="8FB6BC"/>
                </a:solidFill>
                <a:latin typeface="+mj-lt"/>
              </a:defRPr>
            </a:lvl1pPr>
          </a:lstStyle>
          <a:p>
            <a:pPr lvl="0"/>
            <a:r>
              <a:rPr lang="fr-FR" noProof="0"/>
              <a:t>Cliquez pour modifier les styles du texte du masque</a:t>
            </a:r>
          </a:p>
        </p:txBody>
      </p:sp>
      <p:sp>
        <p:nvSpPr>
          <p:cNvPr id="8" name="Plassholder for bunntekst 6">
            <a:extLst>
              <a:ext uri="{FF2B5EF4-FFF2-40B4-BE49-F238E27FC236}">
                <a16:creationId xmlns:a16="http://schemas.microsoft.com/office/drawing/2014/main" id="{EF938DCC-855E-4166-BB8E-3A1CF7DF2D2B}"/>
              </a:ext>
            </a:extLst>
          </p:cNvPr>
          <p:cNvSpPr>
            <a:spLocks noGrp="1"/>
          </p:cNvSpPr>
          <p:nvPr>
            <p:ph type="ftr" sz="quarter" idx="15"/>
          </p:nvPr>
        </p:nvSpPr>
        <p:spPr/>
        <p:txBody>
          <a:bodyPr/>
          <a:lstStyle>
            <a:lvl1pPr>
              <a:defRPr/>
            </a:lvl1pPr>
          </a:lstStyle>
          <a:p>
            <a:pPr>
              <a:defRPr/>
            </a:pPr>
            <a:endParaRPr lang="fr-FR"/>
          </a:p>
        </p:txBody>
      </p:sp>
    </p:spTree>
    <p:extLst>
      <p:ext uri="{BB962C8B-B14F-4D97-AF65-F5344CB8AC3E}">
        <p14:creationId xmlns:p14="http://schemas.microsoft.com/office/powerpoint/2010/main" val="1503123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green">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759409" y="2411115"/>
            <a:ext cx="8673181" cy="1770267"/>
          </a:xfrm>
        </p:spPr>
        <p:txBody>
          <a:bodyPr anchor="ctr" anchorCtr="1"/>
          <a:lstStyle>
            <a:lvl1pPr marL="0" indent="0" algn="ctr">
              <a:lnSpc>
                <a:spcPts val="6351"/>
              </a:lnSpc>
              <a:buNone/>
              <a:defRPr sz="5151">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9037938" y="4855773"/>
            <a:ext cx="2784680" cy="199846"/>
          </a:xfrm>
          <a:prstGeom prst="rect">
            <a:avLst/>
          </a:prstGeom>
        </p:spPr>
        <p:txBody>
          <a:bodyPr tIns="16941"/>
          <a:lstStyle>
            <a:lvl1pPr marL="0" indent="0">
              <a:buNone/>
              <a:defRPr sz="1250">
                <a:solidFill>
                  <a:srgbClr val="EBF7F3"/>
                </a:solidFill>
              </a:defRPr>
            </a:lvl1pPr>
          </a:lstStyle>
          <a:p>
            <a:pPr lvl="0"/>
            <a:r>
              <a:rPr lang="fr-FR"/>
              <a:t>Cliquez pour modifier les styles du texte du masque</a:t>
            </a:r>
          </a:p>
        </p:txBody>
      </p:sp>
      <p:sp>
        <p:nvSpPr>
          <p:cNvPr id="4" name="Plassholder for bunntekst 4">
            <a:extLst>
              <a:ext uri="{FF2B5EF4-FFF2-40B4-BE49-F238E27FC236}">
                <a16:creationId xmlns:a16="http://schemas.microsoft.com/office/drawing/2014/main" id="{1100D009-261B-4D58-BB59-A2B453620F63}"/>
              </a:ext>
            </a:extLst>
          </p:cNvPr>
          <p:cNvSpPr>
            <a:spLocks noGrp="1"/>
          </p:cNvSpPr>
          <p:nvPr>
            <p:ph type="ftr" sz="quarter" idx="13"/>
          </p:nvPr>
        </p:nvSpPr>
        <p:spPr/>
        <p:txBody>
          <a:bodyPr/>
          <a:lstStyle>
            <a:lvl1pPr>
              <a:defRPr>
                <a:solidFill>
                  <a:srgbClr val="EBF7F3"/>
                </a:solidFill>
              </a:defRPr>
            </a:lvl1pPr>
          </a:lstStyle>
          <a:p>
            <a:pPr>
              <a:defRPr/>
            </a:pPr>
            <a:endParaRPr lang="fr-FR"/>
          </a:p>
        </p:txBody>
      </p:sp>
    </p:spTree>
    <p:extLst>
      <p:ext uri="{BB962C8B-B14F-4D97-AF65-F5344CB8AC3E}">
        <p14:creationId xmlns:p14="http://schemas.microsoft.com/office/powerpoint/2010/main" val="3610008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ation pink">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759409" y="2411115"/>
            <a:ext cx="8673181" cy="1770267"/>
          </a:xfrm>
        </p:spPr>
        <p:txBody>
          <a:bodyPr anchor="ctr" anchorCtr="1"/>
          <a:lstStyle>
            <a:lvl1pPr marL="0" indent="0" algn="ctr">
              <a:lnSpc>
                <a:spcPts val="6351"/>
              </a:lnSpc>
              <a:buNone/>
              <a:defRPr sz="5151">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9037938" y="4855773"/>
            <a:ext cx="2784680" cy="199846"/>
          </a:xfrm>
          <a:prstGeom prst="rect">
            <a:avLst/>
          </a:prstGeom>
        </p:spPr>
        <p:txBody>
          <a:bodyPr tIns="16941"/>
          <a:lstStyle>
            <a:lvl1pPr marL="0" indent="0">
              <a:buNone/>
              <a:defRPr sz="1250">
                <a:solidFill>
                  <a:srgbClr val="EBF7F3"/>
                </a:solidFill>
              </a:defRPr>
            </a:lvl1pPr>
          </a:lstStyle>
          <a:p>
            <a:pPr lvl="0"/>
            <a:r>
              <a:rPr lang="fr-FR"/>
              <a:t>Cliquez pour modifier les styles du texte du masque</a:t>
            </a:r>
          </a:p>
        </p:txBody>
      </p:sp>
      <p:sp>
        <p:nvSpPr>
          <p:cNvPr id="4" name="Plassholder for bunntekst 4">
            <a:extLst>
              <a:ext uri="{FF2B5EF4-FFF2-40B4-BE49-F238E27FC236}">
                <a16:creationId xmlns:a16="http://schemas.microsoft.com/office/drawing/2014/main" id="{E4F207F5-325A-49A4-B632-9767FA516AD4}"/>
              </a:ext>
            </a:extLst>
          </p:cNvPr>
          <p:cNvSpPr>
            <a:spLocks noGrp="1"/>
          </p:cNvSpPr>
          <p:nvPr>
            <p:ph type="ftr" sz="quarter" idx="13"/>
          </p:nvPr>
        </p:nvSpPr>
        <p:spPr/>
        <p:txBody>
          <a:bodyPr/>
          <a:lstStyle>
            <a:lvl1pPr>
              <a:defRPr>
                <a:solidFill>
                  <a:srgbClr val="EBF7F3"/>
                </a:solidFill>
              </a:defRPr>
            </a:lvl1pPr>
          </a:lstStyle>
          <a:p>
            <a:pPr>
              <a:defRPr/>
            </a:pPr>
            <a:endParaRPr lang="fr-FR"/>
          </a:p>
        </p:txBody>
      </p:sp>
    </p:spTree>
    <p:extLst>
      <p:ext uri="{BB962C8B-B14F-4D97-AF65-F5344CB8AC3E}">
        <p14:creationId xmlns:p14="http://schemas.microsoft.com/office/powerpoint/2010/main" val="1495624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image" Target="../media/image5.png"/><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image" Target="../media/image4.emf"/><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3245487-1C75-426F-AF65-D61030F23DF1}"/>
              </a:ext>
            </a:extLst>
          </p:cNvPr>
          <p:cNvSpPr>
            <a:spLocks noGrp="1" noChangeArrowheads="1"/>
          </p:cNvSpPr>
          <p:nvPr>
            <p:ph type="title"/>
          </p:nvPr>
        </p:nvSpPr>
        <p:spPr bwMode="auto">
          <a:xfrm>
            <a:off x="688975" y="89535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00800" rIns="0" bIns="0" numCol="1" anchor="t" anchorCtr="0" compatLnSpc="1">
            <a:prstTxWarp prst="textNoShape">
              <a:avLst/>
            </a:prstTxWarp>
          </a:bodyPr>
          <a:lstStyle/>
          <a:p>
            <a:pPr lvl="0"/>
            <a:endParaRPr lang="fr-FR" altLang="fr-FR"/>
          </a:p>
        </p:txBody>
      </p:sp>
      <p:sp>
        <p:nvSpPr>
          <p:cNvPr id="1027" name="Text Placeholder 2">
            <a:extLst>
              <a:ext uri="{FF2B5EF4-FFF2-40B4-BE49-F238E27FC236}">
                <a16:creationId xmlns:a16="http://schemas.microsoft.com/office/drawing/2014/main" id="{1FC28A71-BC47-429F-BF08-D3511D5E6F3F}"/>
              </a:ext>
            </a:extLst>
          </p:cNvPr>
          <p:cNvSpPr>
            <a:spLocks noGrp="1" noChangeArrowheads="1"/>
          </p:cNvSpPr>
          <p:nvPr>
            <p:ph type="body" idx="1"/>
          </p:nvPr>
        </p:nvSpPr>
        <p:spPr bwMode="auto">
          <a:xfrm>
            <a:off x="688975" y="3243263"/>
            <a:ext cx="105156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Rediger tekststiler i malen</a:t>
            </a:r>
          </a:p>
          <a:p>
            <a:pPr lvl="1"/>
            <a:r>
              <a:rPr lang="en-GB" altLang="fr-FR"/>
              <a:t>Andre nivå</a:t>
            </a:r>
          </a:p>
          <a:p>
            <a:pPr lvl="2"/>
            <a:r>
              <a:rPr lang="en-GB" altLang="fr-FR"/>
              <a:t>Tredje nivå</a:t>
            </a:r>
          </a:p>
          <a:p>
            <a:pPr lvl="3"/>
            <a:r>
              <a:rPr lang="en-GB" altLang="fr-FR"/>
              <a:t>Fjerde nivå</a:t>
            </a:r>
          </a:p>
          <a:p>
            <a:pPr lvl="4"/>
            <a:r>
              <a:rPr lang="en-GB" altLang="fr-FR"/>
              <a:t>Femte nivå</a:t>
            </a:r>
          </a:p>
        </p:txBody>
      </p:sp>
      <p:sp>
        <p:nvSpPr>
          <p:cNvPr id="5" name="Footer Placeholder 4">
            <a:extLst>
              <a:ext uri="{FF2B5EF4-FFF2-40B4-BE49-F238E27FC236}">
                <a16:creationId xmlns:a16="http://schemas.microsoft.com/office/drawing/2014/main" id="{7DC229B9-5435-42C2-B652-B51E45AAE17D}"/>
              </a:ext>
            </a:extLst>
          </p:cNvPr>
          <p:cNvSpPr>
            <a:spLocks noGrp="1"/>
          </p:cNvSpPr>
          <p:nvPr>
            <p:ph type="ftr" sz="quarter" idx="3"/>
          </p:nvPr>
        </p:nvSpPr>
        <p:spPr>
          <a:xfrm>
            <a:off x="3205163" y="285750"/>
            <a:ext cx="5781675" cy="149225"/>
          </a:xfrm>
          <a:prstGeom prst="rect">
            <a:avLst/>
          </a:prstGeom>
        </p:spPr>
        <p:txBody>
          <a:bodyPr vert="horz" wrap="square" lIns="0" tIns="18000" rIns="0" bIns="0" rtlCol="0" anchor="t" anchorCtr="0">
            <a:spAutoFit/>
          </a:bodyPr>
          <a:lstStyle>
            <a:lvl1pPr algn="ctr" eaLnBrk="1" fontAlgn="auto" hangingPunct="1">
              <a:spcBef>
                <a:spcPts val="0"/>
              </a:spcBef>
              <a:spcAft>
                <a:spcPts val="0"/>
              </a:spcAft>
              <a:defRPr sz="850" spc="5" baseline="0">
                <a:solidFill>
                  <a:srgbClr val="9B9B9B"/>
                </a:solidFill>
                <a:latin typeface="+mn-lt"/>
              </a:defRPr>
            </a:lvl1pPr>
          </a:lstStyle>
          <a:p>
            <a:pPr>
              <a:defRPr/>
            </a:pPr>
            <a:endParaRPr lang="fr-FR"/>
          </a:p>
        </p:txBody>
      </p:sp>
    </p:spTree>
  </p:cSld>
  <p:clrMap bg1="lt1" tx1="dk1" bg2="lt2" tx2="dk2" accent1="accent1" accent2="accent2" accent3="accent3" accent4="accent4" accent5="accent5" accent6="accent6" hlink="hlink" folHlink="folHlink"/>
  <p:sldLayoutIdLst>
    <p:sldLayoutId id="2147486613" r:id="rId1"/>
    <p:sldLayoutId id="2147486614" r:id="rId2"/>
    <p:sldLayoutId id="2147486615" r:id="rId3"/>
    <p:sldLayoutId id="2147486616" r:id="rId4"/>
    <p:sldLayoutId id="2147486617" r:id="rId5"/>
    <p:sldLayoutId id="2147486610" r:id="rId6"/>
    <p:sldLayoutId id="2147486618" r:id="rId7"/>
    <p:sldLayoutId id="2147486619" r:id="rId8"/>
    <p:sldLayoutId id="2147486620" r:id="rId9"/>
    <p:sldLayoutId id="2147486621" r:id="rId10"/>
    <p:sldLayoutId id="2147486622" r:id="rId11"/>
    <p:sldLayoutId id="2147486623" r:id="rId12"/>
    <p:sldLayoutId id="2147486611" r:id="rId13"/>
    <p:sldLayoutId id="2147486612" r:id="rId14"/>
    <p:sldLayoutId id="2147486624" r:id="rId15"/>
  </p:sldLayoutIdLst>
  <p:txStyles>
    <p:titleStyle>
      <a:lvl1pPr algn="l" rtl="0" eaLnBrk="0" fontAlgn="base" hangingPunct="0">
        <a:lnSpc>
          <a:spcPts val="5250"/>
        </a:lnSpc>
        <a:spcBef>
          <a:spcPct val="0"/>
        </a:spcBef>
        <a:spcAft>
          <a:spcPct val="0"/>
        </a:spcAft>
        <a:defRPr sz="4500" b="1" kern="1200">
          <a:solidFill>
            <a:srgbClr val="00707C"/>
          </a:solidFill>
          <a:latin typeface="+mj-lt"/>
          <a:ea typeface="+mj-ea"/>
          <a:cs typeface="+mj-cs"/>
        </a:defRPr>
      </a:lvl1pPr>
      <a:lvl2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2pPr>
      <a:lvl3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3pPr>
      <a:lvl4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4pPr>
      <a:lvl5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5pPr>
      <a:lvl6pPr marL="457200" algn="l" rtl="0" fontAlgn="base">
        <a:lnSpc>
          <a:spcPts val="5250"/>
        </a:lnSpc>
        <a:spcBef>
          <a:spcPct val="0"/>
        </a:spcBef>
        <a:spcAft>
          <a:spcPct val="0"/>
        </a:spcAft>
        <a:defRPr sz="4500" b="1">
          <a:solidFill>
            <a:srgbClr val="00707C"/>
          </a:solidFill>
          <a:latin typeface="Georgia" panose="02040502050405020303" pitchFamily="18" charset="0"/>
        </a:defRPr>
      </a:lvl6pPr>
      <a:lvl7pPr marL="914400" algn="l" rtl="0" fontAlgn="base">
        <a:lnSpc>
          <a:spcPts val="5250"/>
        </a:lnSpc>
        <a:spcBef>
          <a:spcPct val="0"/>
        </a:spcBef>
        <a:spcAft>
          <a:spcPct val="0"/>
        </a:spcAft>
        <a:defRPr sz="4500" b="1">
          <a:solidFill>
            <a:srgbClr val="00707C"/>
          </a:solidFill>
          <a:latin typeface="Georgia" panose="02040502050405020303" pitchFamily="18" charset="0"/>
        </a:defRPr>
      </a:lvl7pPr>
      <a:lvl8pPr marL="1371600" algn="l" rtl="0" fontAlgn="base">
        <a:lnSpc>
          <a:spcPts val="5250"/>
        </a:lnSpc>
        <a:spcBef>
          <a:spcPct val="0"/>
        </a:spcBef>
        <a:spcAft>
          <a:spcPct val="0"/>
        </a:spcAft>
        <a:defRPr sz="4500" b="1">
          <a:solidFill>
            <a:srgbClr val="00707C"/>
          </a:solidFill>
          <a:latin typeface="Georgia" panose="02040502050405020303" pitchFamily="18" charset="0"/>
        </a:defRPr>
      </a:lvl8pPr>
      <a:lvl9pPr marL="1828800" algn="l" rtl="0" fontAlgn="base">
        <a:lnSpc>
          <a:spcPts val="5250"/>
        </a:lnSpc>
        <a:spcBef>
          <a:spcPct val="0"/>
        </a:spcBef>
        <a:spcAft>
          <a:spcPct val="0"/>
        </a:spcAft>
        <a:defRPr sz="4500" b="1">
          <a:solidFill>
            <a:srgbClr val="00707C"/>
          </a:solidFill>
          <a:latin typeface="Georgia" panose="02040502050405020303" pitchFamily="18" charset="0"/>
        </a:defRPr>
      </a:lvl9pPr>
    </p:titleStyle>
    <p:bodyStyle>
      <a:lvl1pPr marL="107950" indent="-107950" algn="l" rtl="0" eaLnBrk="0" fontAlgn="base" hangingPunct="0">
        <a:lnSpc>
          <a:spcPct val="118000"/>
        </a:lnSpc>
        <a:spcBef>
          <a:spcPts val="300"/>
        </a:spcBef>
        <a:spcAft>
          <a:spcPct val="0"/>
        </a:spcAft>
        <a:buFont typeface="Arial" panose="020B0604020202020204" pitchFamily="34" charset="0"/>
        <a:buChar char="•"/>
        <a:defRPr sz="1200" kern="1200">
          <a:solidFill>
            <a:schemeClr val="tx1"/>
          </a:solidFill>
          <a:latin typeface="+mn-lt"/>
          <a:ea typeface="+mn-ea"/>
          <a:cs typeface="+mn-cs"/>
        </a:defRPr>
      </a:lvl1pPr>
      <a:lvl2pPr marL="6858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2pPr>
      <a:lvl3pPr marL="11430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3pPr>
      <a:lvl4pPr marL="16002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4pPr>
      <a:lvl5pPr marL="20574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E2B5A6F-02D8-48F0-9274-147D62BEE1B4}"/>
              </a:ext>
            </a:extLst>
          </p:cNvPr>
          <p:cNvSpPr>
            <a:spLocks noGrp="1"/>
          </p:cNvSpPr>
          <p:nvPr>
            <p:ph type="title"/>
          </p:nvPr>
        </p:nvSpPr>
        <p:spPr>
          <a:xfrm>
            <a:off x="782638" y="619125"/>
            <a:ext cx="10623550" cy="865188"/>
          </a:xfrm>
          <a:prstGeom prst="rect">
            <a:avLst/>
          </a:prstGeom>
        </p:spPr>
        <p:txBody>
          <a:bodyPr vert="horz" lIns="0" tIns="0" rIns="0" bIns="0" rtlCol="0" anchor="t" anchorCtr="0">
            <a:noAutofit/>
          </a:bodyPr>
          <a:lstStyle/>
          <a:p>
            <a:r>
              <a:rPr lang="da-DK" dirty="0" err="1"/>
              <a:t>Click</a:t>
            </a:r>
            <a:r>
              <a:rPr lang="da-DK" dirty="0"/>
              <a:t> to </a:t>
            </a:r>
            <a:r>
              <a:rPr lang="da-DK" dirty="0" err="1"/>
              <a:t>add</a:t>
            </a:r>
            <a:r>
              <a:rPr lang="da-DK" dirty="0"/>
              <a:t> </a:t>
            </a:r>
            <a:r>
              <a:rPr lang="da-DK" dirty="0" err="1"/>
              <a:t>text</a:t>
            </a:r>
            <a:endParaRPr lang="da-DK" dirty="0"/>
          </a:p>
        </p:txBody>
      </p:sp>
      <p:sp>
        <p:nvSpPr>
          <p:cNvPr id="3" name="Pladsholder til tekst 2">
            <a:extLst>
              <a:ext uri="{FF2B5EF4-FFF2-40B4-BE49-F238E27FC236}">
                <a16:creationId xmlns:a16="http://schemas.microsoft.com/office/drawing/2014/main" id="{C09FB645-BB84-4ABA-ADD4-F57F5C879F15}"/>
              </a:ext>
            </a:extLst>
          </p:cNvPr>
          <p:cNvSpPr>
            <a:spLocks noGrp="1"/>
          </p:cNvSpPr>
          <p:nvPr>
            <p:ph type="body" idx="1"/>
          </p:nvPr>
        </p:nvSpPr>
        <p:spPr>
          <a:xfrm>
            <a:off x="782638" y="1635125"/>
            <a:ext cx="10623550" cy="4668838"/>
          </a:xfrm>
          <a:prstGeom prst="rect">
            <a:avLst/>
          </a:prstGeom>
        </p:spPr>
        <p:txBody>
          <a:bodyPr vert="horz" lIns="0" tIns="0" rIns="0" bIns="0" rtlCol="0">
            <a:noAutofit/>
          </a:bodyPr>
          <a:lstStyle/>
          <a:p>
            <a:pPr lvl="0"/>
            <a:r>
              <a:rPr lang="da-DK" dirty="0" err="1"/>
              <a:t>Click</a:t>
            </a:r>
            <a:r>
              <a:rPr lang="da-DK" dirty="0"/>
              <a:t> to </a:t>
            </a:r>
            <a:r>
              <a:rPr lang="da-DK" dirty="0" err="1"/>
              <a:t>add</a:t>
            </a:r>
            <a:r>
              <a:rPr lang="da-DK" dirty="0"/>
              <a:t> </a:t>
            </a:r>
            <a:r>
              <a:rPr lang="da-DK" dirty="0" err="1"/>
              <a:t>text</a:t>
            </a:r>
            <a:endParaRPr lang="da-DK" dirty="0"/>
          </a:p>
          <a:p>
            <a:pPr lvl="1"/>
            <a:r>
              <a:rPr lang="da-DK" dirty="0"/>
              <a:t>2</a:t>
            </a:r>
          </a:p>
          <a:p>
            <a:pPr lvl="2"/>
            <a:r>
              <a:rPr lang="da-DK" dirty="0"/>
              <a:t>3</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a:p>
            <a:pPr lvl="4"/>
            <a:endParaRPr lang="da-DK" dirty="0"/>
          </a:p>
          <a:p>
            <a:pPr lvl="1"/>
            <a:endParaRPr lang="da-DK" dirty="0"/>
          </a:p>
        </p:txBody>
      </p:sp>
      <p:sp>
        <p:nvSpPr>
          <p:cNvPr id="7" name="Rectangle 19">
            <a:extLst>
              <a:ext uri="{FF2B5EF4-FFF2-40B4-BE49-F238E27FC236}">
                <a16:creationId xmlns:a16="http://schemas.microsoft.com/office/drawing/2014/main" id="{2629C561-E47D-4875-8A92-D7205A0CAE5C}"/>
              </a:ext>
            </a:extLst>
          </p:cNvPr>
          <p:cNvSpPr/>
          <p:nvPr/>
        </p:nvSpPr>
        <p:spPr>
          <a:xfrm>
            <a:off x="0" y="0"/>
            <a:ext cx="12192000" cy="333375"/>
          </a:xfrm>
          <a:prstGeom prst="rect">
            <a:avLst/>
          </a:prstGeom>
          <a:gradFill flip="none" rotWithShape="1">
            <a:gsLst>
              <a:gs pos="0">
                <a:schemeClr val="bg1"/>
              </a:gs>
              <a:gs pos="100000">
                <a:srgbClr val="EEEFEE">
                  <a:alpha val="93000"/>
                </a:srgbClr>
              </a:gs>
            </a:gsLst>
            <a:lin ang="5400000" scaled="0"/>
            <a:tileRect/>
          </a:gradFill>
          <a:ln w="381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5" name="Pladsholder til sidefod 4">
            <a:extLst>
              <a:ext uri="{FF2B5EF4-FFF2-40B4-BE49-F238E27FC236}">
                <a16:creationId xmlns:a16="http://schemas.microsoft.com/office/drawing/2014/main" id="{1556407A-C533-4E4A-8C49-17C5A581AB22}"/>
              </a:ext>
            </a:extLst>
          </p:cNvPr>
          <p:cNvSpPr>
            <a:spLocks noGrp="1"/>
          </p:cNvSpPr>
          <p:nvPr>
            <p:ph type="ftr" sz="quarter" idx="3"/>
          </p:nvPr>
        </p:nvSpPr>
        <p:spPr>
          <a:xfrm>
            <a:off x="3979863" y="85725"/>
            <a:ext cx="5557837" cy="176213"/>
          </a:xfrm>
          <a:prstGeom prst="rect">
            <a:avLst/>
          </a:prstGeom>
        </p:spPr>
        <p:txBody>
          <a:bodyPr vert="horz" lIns="0" tIns="0" rIns="0" bIns="0" rtlCol="0" anchor="b" anchorCtr="0"/>
          <a:lstStyle>
            <a:lvl1pPr algn="r">
              <a:defRPr sz="1000">
                <a:solidFill>
                  <a:srgbClr val="333333"/>
                </a:solidFill>
              </a:defRPr>
            </a:lvl1pPr>
          </a:lstStyle>
          <a:p>
            <a:pPr>
              <a:defRPr/>
            </a:pPr>
            <a:endParaRPr lang="da-DK"/>
          </a:p>
        </p:txBody>
      </p:sp>
      <p:sp>
        <p:nvSpPr>
          <p:cNvPr id="6" name="Pladsholder til slidenummer 5">
            <a:extLst>
              <a:ext uri="{FF2B5EF4-FFF2-40B4-BE49-F238E27FC236}">
                <a16:creationId xmlns:a16="http://schemas.microsoft.com/office/drawing/2014/main" id="{6A721FB6-63FA-44F7-99C7-FE1AA0567CEF}"/>
              </a:ext>
            </a:extLst>
          </p:cNvPr>
          <p:cNvSpPr>
            <a:spLocks noGrp="1"/>
          </p:cNvSpPr>
          <p:nvPr>
            <p:ph type="sldNum" sz="quarter" idx="4"/>
          </p:nvPr>
        </p:nvSpPr>
        <p:spPr>
          <a:xfrm>
            <a:off x="10904538" y="85725"/>
            <a:ext cx="501650" cy="176213"/>
          </a:xfrm>
          <a:prstGeom prst="rect">
            <a:avLst/>
          </a:prstGeom>
        </p:spPr>
        <p:txBody>
          <a:bodyPr vert="horz" wrap="square" lIns="0" tIns="0" rIns="0" bIns="0" numCol="1" anchor="b" anchorCtr="0" compatLnSpc="1">
            <a:prstTxWarp prst="textNoShape">
              <a:avLst/>
            </a:prstTxWarp>
          </a:bodyPr>
          <a:lstStyle>
            <a:lvl1pPr algn="r">
              <a:defRPr sz="1000">
                <a:solidFill>
                  <a:srgbClr val="333333"/>
                </a:solidFill>
              </a:defRPr>
            </a:lvl1pPr>
          </a:lstStyle>
          <a:p>
            <a:pPr>
              <a:defRPr/>
            </a:pPr>
            <a:fld id="{E2B17C8D-A553-4D39-A413-B76F7226ACEE}" type="slidenum">
              <a:rPr lang="da-DK" altLang="fr-FR"/>
              <a:pPr>
                <a:defRPr/>
              </a:pPr>
              <a:t>‹N°›</a:t>
            </a:fld>
            <a:endParaRPr lang="da-DK" altLang="fr-FR"/>
          </a:p>
        </p:txBody>
      </p:sp>
      <p:sp>
        <p:nvSpPr>
          <p:cNvPr id="4" name="Pladsholder til dato 3">
            <a:extLst>
              <a:ext uri="{FF2B5EF4-FFF2-40B4-BE49-F238E27FC236}">
                <a16:creationId xmlns:a16="http://schemas.microsoft.com/office/drawing/2014/main" id="{F7485F30-EED5-4A68-91C9-B8DB2EA429FF}"/>
              </a:ext>
            </a:extLst>
          </p:cNvPr>
          <p:cNvSpPr>
            <a:spLocks noGrp="1"/>
          </p:cNvSpPr>
          <p:nvPr>
            <p:ph type="dt" sz="half" idx="2"/>
          </p:nvPr>
        </p:nvSpPr>
        <p:spPr>
          <a:xfrm>
            <a:off x="9696450" y="85725"/>
            <a:ext cx="1087438" cy="176213"/>
          </a:xfrm>
          <a:prstGeom prst="rect">
            <a:avLst/>
          </a:prstGeom>
        </p:spPr>
        <p:txBody>
          <a:bodyPr vert="horz" lIns="0" tIns="0" rIns="0" bIns="0" rtlCol="0" anchor="b" anchorCtr="0"/>
          <a:lstStyle>
            <a:lvl1pPr algn="r">
              <a:defRPr sz="1000">
                <a:solidFill>
                  <a:srgbClr val="333333"/>
                </a:solidFill>
              </a:defRPr>
            </a:lvl1pPr>
          </a:lstStyle>
          <a:p>
            <a:pPr>
              <a:defRPr/>
            </a:pPr>
            <a:fld id="{C4BE0D0B-D265-44AB-AD67-FC818685C832}" type="datetime1">
              <a:rPr lang="da-DK"/>
              <a:pPr>
                <a:defRPr/>
              </a:pPr>
              <a:t>24-11-2020</a:t>
            </a:fld>
            <a:endParaRPr lang="da-DK" dirty="0"/>
          </a:p>
        </p:txBody>
      </p:sp>
      <p:pic>
        <p:nvPicPr>
          <p:cNvPr id="2056" name="Picture 13">
            <a:extLst>
              <a:ext uri="{FF2B5EF4-FFF2-40B4-BE49-F238E27FC236}">
                <a16:creationId xmlns:a16="http://schemas.microsoft.com/office/drawing/2014/main" id="{33C1CEC2-D9AE-464F-940F-9FED6B3CE63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l="12044" t="11449" r="17200" b="13844"/>
          <a:stretch>
            <a:fillRect/>
          </a:stretch>
        </p:blipFill>
        <p:spPr bwMode="auto">
          <a:xfrm>
            <a:off x="447675" y="63500"/>
            <a:ext cx="22225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27">
            <a:extLst>
              <a:ext uri="{FF2B5EF4-FFF2-40B4-BE49-F238E27FC236}">
                <a16:creationId xmlns:a16="http://schemas.microsoft.com/office/drawing/2014/main" id="{11F7C33F-629D-4341-AF48-8913DCE9F24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49300" y="96838"/>
            <a:ext cx="310991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625" r:id="rId1"/>
    <p:sldLayoutId id="2147486626" r:id="rId2"/>
    <p:sldLayoutId id="2147486627" r:id="rId3"/>
    <p:sldLayoutId id="2147486628" r:id="rId4"/>
    <p:sldLayoutId id="2147486629" r:id="rId5"/>
    <p:sldLayoutId id="2147486630" r:id="rId6"/>
    <p:sldLayoutId id="2147486631" r:id="rId7"/>
    <p:sldLayoutId id="2147486632" r:id="rId8"/>
    <p:sldLayoutId id="2147486633" r:id="rId9"/>
    <p:sldLayoutId id="2147486634" r:id="rId10"/>
    <p:sldLayoutId id="2147486635" r:id="rId11"/>
    <p:sldLayoutId id="2147486636" r:id="rId12"/>
    <p:sldLayoutId id="2147486637" r:id="rId13"/>
    <p:sldLayoutId id="2147486638" r:id="rId14"/>
    <p:sldLayoutId id="2147486639" r:id="rId15"/>
    <p:sldLayoutId id="2147486640" r:id="rId16"/>
    <p:sldLayoutId id="2147486641" r:id="rId17"/>
    <p:sldLayoutId id="2147486642" r:id="rId18"/>
    <p:sldLayoutId id="2147486643" r:id="rId19"/>
    <p:sldLayoutId id="2147486644" r:id="rId20"/>
    <p:sldLayoutId id="2147486645" r:id="rId21"/>
    <p:sldLayoutId id="2147486646" r:id="rId22"/>
  </p:sldLayoutIdLst>
  <p:hf hdr="0" ftr="0"/>
  <p:txStyles>
    <p:titleStyle>
      <a:lvl1pPr algn="l" defTabSz="685800" rtl="0" eaLnBrk="0" fontAlgn="base" hangingPunct="0">
        <a:spcBef>
          <a:spcPct val="0"/>
        </a:spcBef>
        <a:spcAft>
          <a:spcPct val="0"/>
        </a:spcAft>
        <a:defRPr sz="3000" kern="1200" spc="45">
          <a:solidFill>
            <a:schemeClr val="accent1"/>
          </a:solidFill>
          <a:latin typeface="+mj-lt"/>
          <a:ea typeface="+mj-ea"/>
          <a:cs typeface="+mj-cs"/>
        </a:defRPr>
      </a:lvl1pPr>
      <a:lvl2pPr algn="l" defTabSz="685800" rtl="0" eaLnBrk="0" fontAlgn="base" hangingPunct="0">
        <a:spcBef>
          <a:spcPct val="0"/>
        </a:spcBef>
        <a:spcAft>
          <a:spcPct val="0"/>
        </a:spcAft>
        <a:defRPr sz="3000">
          <a:solidFill>
            <a:schemeClr val="accent1"/>
          </a:solidFill>
          <a:latin typeface="Microsoft New Tai Lue" pitchFamily="34" charset="0"/>
        </a:defRPr>
      </a:lvl2pPr>
      <a:lvl3pPr algn="l" defTabSz="685800" rtl="0" eaLnBrk="0" fontAlgn="base" hangingPunct="0">
        <a:spcBef>
          <a:spcPct val="0"/>
        </a:spcBef>
        <a:spcAft>
          <a:spcPct val="0"/>
        </a:spcAft>
        <a:defRPr sz="3000">
          <a:solidFill>
            <a:schemeClr val="accent1"/>
          </a:solidFill>
          <a:latin typeface="Microsoft New Tai Lue" pitchFamily="34" charset="0"/>
        </a:defRPr>
      </a:lvl3pPr>
      <a:lvl4pPr algn="l" defTabSz="685800" rtl="0" eaLnBrk="0" fontAlgn="base" hangingPunct="0">
        <a:spcBef>
          <a:spcPct val="0"/>
        </a:spcBef>
        <a:spcAft>
          <a:spcPct val="0"/>
        </a:spcAft>
        <a:defRPr sz="3000">
          <a:solidFill>
            <a:schemeClr val="accent1"/>
          </a:solidFill>
          <a:latin typeface="Microsoft New Tai Lue" pitchFamily="34" charset="0"/>
        </a:defRPr>
      </a:lvl4pPr>
      <a:lvl5pPr algn="l" defTabSz="685800" rtl="0" eaLnBrk="0" fontAlgn="base" hangingPunct="0">
        <a:spcBef>
          <a:spcPct val="0"/>
        </a:spcBef>
        <a:spcAft>
          <a:spcPct val="0"/>
        </a:spcAft>
        <a:defRPr sz="3000">
          <a:solidFill>
            <a:schemeClr val="accent1"/>
          </a:solidFill>
          <a:latin typeface="Microsoft New Tai Lue" pitchFamily="34" charset="0"/>
        </a:defRPr>
      </a:lvl5pPr>
      <a:lvl6pPr marL="457200" algn="l" defTabSz="685800" rtl="0" fontAlgn="base">
        <a:spcBef>
          <a:spcPct val="0"/>
        </a:spcBef>
        <a:spcAft>
          <a:spcPct val="0"/>
        </a:spcAft>
        <a:defRPr sz="3000">
          <a:solidFill>
            <a:schemeClr val="accent1"/>
          </a:solidFill>
          <a:latin typeface="Microsoft New Tai Lue" pitchFamily="34" charset="0"/>
        </a:defRPr>
      </a:lvl6pPr>
      <a:lvl7pPr marL="914400" algn="l" defTabSz="685800" rtl="0" fontAlgn="base">
        <a:spcBef>
          <a:spcPct val="0"/>
        </a:spcBef>
        <a:spcAft>
          <a:spcPct val="0"/>
        </a:spcAft>
        <a:defRPr sz="3000">
          <a:solidFill>
            <a:schemeClr val="accent1"/>
          </a:solidFill>
          <a:latin typeface="Microsoft New Tai Lue" pitchFamily="34" charset="0"/>
        </a:defRPr>
      </a:lvl7pPr>
      <a:lvl8pPr marL="1371600" algn="l" defTabSz="685800" rtl="0" fontAlgn="base">
        <a:spcBef>
          <a:spcPct val="0"/>
        </a:spcBef>
        <a:spcAft>
          <a:spcPct val="0"/>
        </a:spcAft>
        <a:defRPr sz="3000">
          <a:solidFill>
            <a:schemeClr val="accent1"/>
          </a:solidFill>
          <a:latin typeface="Microsoft New Tai Lue" pitchFamily="34" charset="0"/>
        </a:defRPr>
      </a:lvl8pPr>
      <a:lvl9pPr marL="1828800" algn="l" defTabSz="685800" rtl="0" fontAlgn="base">
        <a:spcBef>
          <a:spcPct val="0"/>
        </a:spcBef>
        <a:spcAft>
          <a:spcPct val="0"/>
        </a:spcAft>
        <a:defRPr sz="3000">
          <a:solidFill>
            <a:schemeClr val="accent1"/>
          </a:solidFill>
          <a:latin typeface="Microsoft New Tai Lue" pitchFamily="34" charset="0"/>
        </a:defRPr>
      </a:lvl9pPr>
    </p:titleStyle>
    <p:bodyStyle>
      <a:lvl1pPr marL="271463" indent="-271463" algn="l" defTabSz="685800" rtl="0" eaLnBrk="0" fontAlgn="base" hangingPunct="0">
        <a:spcBef>
          <a:spcPts val="750"/>
        </a:spcBef>
        <a:spcAft>
          <a:spcPct val="0"/>
        </a:spcAft>
        <a:buFont typeface="Arial" panose="020B0604020202020204" pitchFamily="34" charset="0"/>
        <a:buChar char="•"/>
        <a:defRPr sz="2400" kern="1200" spc="45">
          <a:solidFill>
            <a:schemeClr val="tx1"/>
          </a:solidFill>
          <a:latin typeface="+mn-lt"/>
          <a:ea typeface="+mn-ea"/>
          <a:cs typeface="+mn-cs"/>
        </a:defRPr>
      </a:lvl1pPr>
      <a:lvl2pPr marL="534988" indent="-263525" algn="l" defTabSz="685800" rtl="0" eaLnBrk="0" fontAlgn="base" hangingPunct="0">
        <a:spcBef>
          <a:spcPts val="375"/>
        </a:spcBef>
        <a:spcAft>
          <a:spcPct val="0"/>
        </a:spcAft>
        <a:buFont typeface="Arial" panose="020B0604020202020204" pitchFamily="34" charset="0"/>
        <a:buChar char="•"/>
        <a:defRPr lang="da-DK" sz="2000" kern="1200" spc="45" dirty="0">
          <a:solidFill>
            <a:schemeClr val="tx1"/>
          </a:solidFill>
          <a:latin typeface="+mn-lt"/>
          <a:ea typeface="+mn-ea"/>
          <a:cs typeface="+mn-cs"/>
        </a:defRPr>
      </a:lvl2pPr>
      <a:lvl3pPr marL="808038" indent="-271463" algn="l" defTabSz="685800" rtl="0" eaLnBrk="0" fontAlgn="base" hangingPunct="0">
        <a:lnSpc>
          <a:spcPct val="90000"/>
        </a:lnSpc>
        <a:spcBef>
          <a:spcPts val="375"/>
        </a:spcBef>
        <a:spcAft>
          <a:spcPct val="0"/>
        </a:spcAft>
        <a:buFont typeface="Arial" panose="020B0604020202020204" pitchFamily="34" charset="0"/>
        <a:buChar char="•"/>
        <a:defRPr sz="1600" kern="1200">
          <a:solidFill>
            <a:schemeClr val="tx1"/>
          </a:solidFill>
          <a:latin typeface="+mn-lt"/>
          <a:ea typeface="+mn-ea"/>
          <a:cs typeface="+mn-cs"/>
        </a:defRPr>
      </a:lvl3pPr>
      <a:lvl4pPr marL="808038" indent="-271463" algn="l" defTabSz="685800" rtl="0" eaLnBrk="0" fontAlgn="base" hangingPunct="0">
        <a:lnSpc>
          <a:spcPct val="90000"/>
        </a:lnSpc>
        <a:spcBef>
          <a:spcPts val="375"/>
        </a:spcBef>
        <a:spcAft>
          <a:spcPct val="0"/>
        </a:spcAft>
        <a:buFont typeface="Arial" panose="020B0604020202020204" pitchFamily="34" charset="0"/>
        <a:buChar char="•"/>
        <a:defRPr sz="1600" kern="1200">
          <a:solidFill>
            <a:schemeClr val="tx1"/>
          </a:solidFill>
          <a:latin typeface="+mn-lt"/>
          <a:ea typeface="+mn-ea"/>
          <a:cs typeface="+mn-cs"/>
        </a:defRPr>
      </a:lvl4pPr>
      <a:lvl5pPr marL="808038" indent="-271463" algn="l" defTabSz="685800" rtl="0" eaLnBrk="0" fontAlgn="base" hangingPunct="0">
        <a:spcBef>
          <a:spcPts val="375"/>
        </a:spcBef>
        <a:spcAft>
          <a:spcPct val="0"/>
        </a:spcAft>
        <a:buFont typeface="Arial" panose="020B0604020202020204" pitchFamily="34" charset="0"/>
        <a:buChar char="•"/>
        <a:defRPr sz="1600" kern="1200" spc="45">
          <a:solidFill>
            <a:schemeClr val="tx1"/>
          </a:solidFill>
          <a:latin typeface="+mn-lt"/>
          <a:ea typeface="+mn-ea"/>
          <a:cs typeface="+mn-cs"/>
        </a:defRPr>
      </a:lvl5pPr>
      <a:lvl6pPr marL="808038" indent="-2714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808038" indent="-2714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808038" indent="-2714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808038" indent="-2714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forms.gle/4U1dYZq6c62XQYqb9" TargetMode="External"/><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hyperlink" Target="https://forms.gle/af8cLLCWEExMJXUa8" TargetMode="External"/><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slide" Target="slide8.xml"/><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hyperlink" Target="https://forms.gle/4U1dYZq6c62XQYqb9" TargetMode="External"/><Relationship Id="rId3" Type="http://schemas.openxmlformats.org/officeDocument/2006/relationships/slide" Target="slide4.xml"/><Relationship Id="rId7"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slide" Target="slide7.xml"/><Relationship Id="rId5" Type="http://schemas.openxmlformats.org/officeDocument/2006/relationships/slide" Target="slide6.xml"/><Relationship Id="rId10" Type="http://schemas.openxmlformats.org/officeDocument/2006/relationships/hyperlink" Target="https://forms.gle/af8cLLCWEExMJXUa8" TargetMode="External"/><Relationship Id="rId4" Type="http://schemas.openxmlformats.org/officeDocument/2006/relationships/slide" Target="slide5.xml"/><Relationship Id="rId9"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hyperlink" Target="https://www.gov.uk/guidance/food-labelling-giving-food-information-to-consumers" TargetMode="External"/><Relationship Id="rId13" Type="http://schemas.openxmlformats.org/officeDocument/2006/relationships/hyperlink" Target="https://forms.gle/4U1dYZq6c62XQYqb9" TargetMode="External"/><Relationship Id="rId3" Type="http://schemas.openxmlformats.org/officeDocument/2006/relationships/image" Target="../media/image27.png"/><Relationship Id="rId7" Type="http://schemas.openxmlformats.org/officeDocument/2006/relationships/hyperlink" Target="https://www.food.gov.uk/safety-hygiene/food-allergy-and-intolerance" TargetMode="External"/><Relationship Id="rId12" Type="http://schemas.openxmlformats.org/officeDocument/2006/relationships/image" Target="../media/image33.png"/><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hyperlink" Target="https://www.food.gov.uk/business-guidance/industry-specific-advice/labelling-and-allergens" TargetMode="External"/><Relationship Id="rId11" Type="http://schemas.openxmlformats.org/officeDocument/2006/relationships/image" Target="../media/image36.png"/><Relationship Id="rId5" Type="http://schemas.openxmlformats.org/officeDocument/2006/relationships/hyperlink" Target="https://www.nhs.uk/live-well/eat-well/food-labelling-terms/" TargetMode="External"/><Relationship Id="rId15" Type="http://schemas.openxmlformats.org/officeDocument/2006/relationships/hyperlink" Target="https://forms.gle/af8cLLCWEExMJXUa8" TargetMode="External"/><Relationship Id="rId10" Type="http://schemas.openxmlformats.org/officeDocument/2006/relationships/image" Target="../media/image35.png"/><Relationship Id="rId4" Type="http://schemas.openxmlformats.org/officeDocument/2006/relationships/hyperlink" Target="https://www.nhs.uk/live-well/eat-well/how-to-read-food-labels/" TargetMode="External"/><Relationship Id="rId9" Type="http://schemas.openxmlformats.org/officeDocument/2006/relationships/image" Target="../media/image34.png"/><Relationship Id="rId14" Type="http://schemas.openxmlformats.org/officeDocument/2006/relationships/slide" Target="slide8.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forms.gle/af8cLLCWEExMJXUa8" TargetMode="Externa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hyperlink" Target="https://forms.gle/4U1dYZq6c62XQYqb9" TargetMode="Externa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 Target="slide3.xml"/><Relationship Id="rId7" Type="http://schemas.openxmlformats.org/officeDocument/2006/relationships/image" Target="../media/image38.png"/><Relationship Id="rId12" Type="http://schemas.openxmlformats.org/officeDocument/2006/relationships/hyperlink" Target="https://forms.gle/af8cLLCWEExMJXUa8" TargetMode="External"/><Relationship Id="rId2" Type="http://schemas.openxmlformats.org/officeDocument/2006/relationships/hyperlink" Target="http://www.fao.org/3/a-i2697e.pdf" TargetMode="External"/><Relationship Id="rId1" Type="http://schemas.openxmlformats.org/officeDocument/2006/relationships/slideLayout" Target="../slideLayouts/slideLayout3.xml"/><Relationship Id="rId6" Type="http://schemas.openxmlformats.org/officeDocument/2006/relationships/hyperlink" Target="https://audiovisual.ec.europa.eu/en/video/I-111438" TargetMode="External"/><Relationship Id="rId11" Type="http://schemas.openxmlformats.org/officeDocument/2006/relationships/slide" Target="slide8.xml"/><Relationship Id="rId5" Type="http://schemas.openxmlformats.org/officeDocument/2006/relationships/image" Target="../media/image37.png"/><Relationship Id="rId10" Type="http://schemas.openxmlformats.org/officeDocument/2006/relationships/hyperlink" Target="https://forms.gle/4U1dYZq6c62XQYqb9" TargetMode="External"/><Relationship Id="rId4" Type="http://schemas.openxmlformats.org/officeDocument/2006/relationships/image" Target="../media/image27.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forms.gle/af8cLLCWEExMJXUa8" TargetMode="Externa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hyperlink" Target="https://forms.gle/4U1dYZq6c62XQYqb9" TargetMode="Externa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forms.gle/af8cLLCWEExMJXUa8" TargetMode="Externa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hyperlink" Target="https://forms.gle/4U1dYZq6c62XQYqb9" TargetMode="Externa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hyperlink" Target="https://forms.gle/af8cLLCWEExMJXUa8" TargetMode="External"/><Relationship Id="rId3" Type="http://schemas.openxmlformats.org/officeDocument/2006/relationships/slide" Target="slide3.xml"/><Relationship Id="rId7" Type="http://schemas.openxmlformats.org/officeDocument/2006/relationships/slide" Target="slide8.xml"/><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hyperlink" Target="https://forms.gle/4U1dYZq6c62XQYqb9" TargetMode="External"/><Relationship Id="rId5" Type="http://schemas.openxmlformats.org/officeDocument/2006/relationships/image" Target="../media/image33.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EBEEE044-FDA5-43CB-AD05-4BCFEB8333BC}"/>
              </a:ext>
            </a:extLst>
          </p:cNvPr>
          <p:cNvSpPr>
            <a:spLocks noGrp="1"/>
          </p:cNvSpPr>
          <p:nvPr>
            <p:ph type="subTitle" idx="1"/>
          </p:nvPr>
        </p:nvSpPr>
        <p:spPr>
          <a:xfrm>
            <a:off x="1524000" y="4140200"/>
            <a:ext cx="9144000" cy="1320800"/>
          </a:xfrm>
        </p:spPr>
        <p:txBody>
          <a:bodyPr rtlCol="0">
            <a:noAutofit/>
          </a:bodyPr>
          <a:lstStyle/>
          <a:p>
            <a:pPr defTabSz="914446" eaLnBrk="1" fontAlgn="auto" hangingPunct="1">
              <a:spcAft>
                <a:spcPts val="0"/>
              </a:spcAft>
              <a:defRPr/>
            </a:pPr>
            <a:r>
              <a:rPr lang="fr-FR" altLang="fr-FR" sz="3200" dirty="0" err="1">
                <a:latin typeface="Arial" panose="020B0604020202020204" pitchFamily="34" charset="0"/>
                <a:cs typeface="Arial" panose="020B0604020202020204" pitchFamily="34" charset="0"/>
              </a:rPr>
              <a:t>Fødevaremærkning</a:t>
            </a:r>
            <a:endParaRPr lang="fr-FR" sz="3200" dirty="0" err="1">
              <a:latin typeface="Arial" panose="020B0604020202020204" pitchFamily="34" charset="0"/>
              <a:cs typeface="Arial" panose="020B0604020202020204" pitchFamily="34" charset="0"/>
            </a:endParaRPr>
          </a:p>
        </p:txBody>
      </p:sp>
      <p:pic>
        <p:nvPicPr>
          <p:cNvPr id="38915" name="Image 12">
            <a:extLst>
              <a:ext uri="{FF2B5EF4-FFF2-40B4-BE49-F238E27FC236}">
                <a16:creationId xmlns:a16="http://schemas.microsoft.com/office/drawing/2014/main" id="{655701A7-0AC9-4E21-98F1-2D30752667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1738" y="39688"/>
            <a:ext cx="3259137"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Image 13">
            <a:extLst>
              <a:ext uri="{FF2B5EF4-FFF2-40B4-BE49-F238E27FC236}">
                <a16:creationId xmlns:a16="http://schemas.microsoft.com/office/drawing/2014/main" id="{C275B17B-09FC-450C-A4BC-3047E3EC8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3425" y="5338763"/>
            <a:ext cx="36226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7" name="Groupe 4">
            <a:extLst>
              <a:ext uri="{FF2B5EF4-FFF2-40B4-BE49-F238E27FC236}">
                <a16:creationId xmlns:a16="http://schemas.microsoft.com/office/drawing/2014/main" id="{5B6482DE-6421-4449-B1C8-5C5026561CB0}"/>
              </a:ext>
            </a:extLst>
          </p:cNvPr>
          <p:cNvGrpSpPr>
            <a:grpSpLocks/>
          </p:cNvGrpSpPr>
          <p:nvPr/>
        </p:nvGrpSpPr>
        <p:grpSpPr bwMode="auto">
          <a:xfrm>
            <a:off x="-41275" y="6016625"/>
            <a:ext cx="12276138" cy="887413"/>
            <a:chOff x="-41565" y="6016088"/>
            <a:chExt cx="12276859" cy="888671"/>
          </a:xfrm>
        </p:grpSpPr>
        <p:sp>
          <p:nvSpPr>
            <p:cNvPr id="38919" name="ZoneTexte 5">
              <a:extLst>
                <a:ext uri="{FF2B5EF4-FFF2-40B4-BE49-F238E27FC236}">
                  <a16:creationId xmlns:a16="http://schemas.microsoft.com/office/drawing/2014/main" id="{B58C775D-E624-45C8-AAF0-827C815CD464}"/>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Close</a:t>
              </a:r>
            </a:p>
          </p:txBody>
        </p:sp>
        <p:sp>
          <p:nvSpPr>
            <p:cNvPr id="38920" name="ZoneTexte 8">
              <a:extLst>
                <a:ext uri="{FF2B5EF4-FFF2-40B4-BE49-F238E27FC236}">
                  <a16:creationId xmlns:a16="http://schemas.microsoft.com/office/drawing/2014/main" id="{5E535AE2-D96B-4170-A785-C8E793525394}"/>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                             Next</a:t>
              </a:r>
            </a:p>
          </p:txBody>
        </p:sp>
        <p:sp>
          <p:nvSpPr>
            <p:cNvPr id="23" name="Rectangle 22">
              <a:extLst>
                <a:ext uri="{FF2B5EF4-FFF2-40B4-BE49-F238E27FC236}">
                  <a16:creationId xmlns:a16="http://schemas.microsoft.com/office/drawing/2014/main" id="{B8DAF3FA-36A7-42B8-9667-9CBD96F4E68E}"/>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4" name="Bouton d’action : vide 23">
              <a:hlinkClick r:id="" action="ppaction://hlinkshowjump?jump=endshow" highlightClick="1"/>
              <a:extLst>
                <a:ext uri="{FF2B5EF4-FFF2-40B4-BE49-F238E27FC236}">
                  <a16:creationId xmlns:a16="http://schemas.microsoft.com/office/drawing/2014/main" id="{4A1146EA-25C0-4105-B610-97533438B4EA}"/>
                </a:ext>
              </a:extLst>
            </p:cNvPr>
            <p:cNvSpPr/>
            <p:nvPr/>
          </p:nvSpPr>
          <p:spPr>
            <a:xfrm>
              <a:off x="5713461" y="6154397"/>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sp>
          <p:nvSpPr>
            <p:cNvPr id="38923" name="ZoneTexte 24">
              <a:extLst>
                <a:ext uri="{FF2B5EF4-FFF2-40B4-BE49-F238E27FC236}">
                  <a16:creationId xmlns:a16="http://schemas.microsoft.com/office/drawing/2014/main" id="{A716145B-6678-4631-8990-8A7BAF5A4BC5}"/>
                </a:ext>
              </a:extLst>
            </p:cNvPr>
            <p:cNvSpPr txBox="1">
              <a:spLocks noChangeArrowheads="1"/>
            </p:cNvSpPr>
            <p:nvPr/>
          </p:nvSpPr>
          <p:spPr bwMode="auto">
            <a:xfrm>
              <a:off x="6019759" y="6155069"/>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Luk</a:t>
              </a:r>
            </a:p>
          </p:txBody>
        </p:sp>
        <p:sp>
          <p:nvSpPr>
            <p:cNvPr id="38924" name="ZoneTexte 25">
              <a:extLst>
                <a:ext uri="{FF2B5EF4-FFF2-40B4-BE49-F238E27FC236}">
                  <a16:creationId xmlns:a16="http://schemas.microsoft.com/office/drawing/2014/main" id="{636F51B0-88FF-4115-BE51-92E1751F2686}"/>
                </a:ext>
              </a:extLst>
            </p:cNvPr>
            <p:cNvSpPr txBox="1">
              <a:spLocks noChangeArrowheads="1"/>
            </p:cNvSpPr>
            <p:nvPr/>
          </p:nvSpPr>
          <p:spPr bwMode="auto">
            <a:xfrm>
              <a:off x="9511831" y="6135725"/>
              <a:ext cx="20713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algn="r" eaLnBrk="1" hangingPunct="1">
                <a:lnSpc>
                  <a:spcPct val="100000"/>
                </a:lnSpc>
                <a:spcBef>
                  <a:spcPct val="0"/>
                </a:spcBef>
                <a:buFontTx/>
                <a:buNone/>
              </a:pPr>
              <a:r>
                <a:rPr lang="fr-FR" altLang="fr-FR">
                  <a:solidFill>
                    <a:schemeClr val="bg1"/>
                  </a:solidFill>
                </a:rPr>
                <a:t>   </a:t>
              </a:r>
              <a:r>
                <a:rPr lang="fr-FR" altLang="fr-FR"/>
                <a:t>Previous</a:t>
              </a:r>
              <a:r>
                <a:rPr lang="fr-FR" altLang="fr-FR">
                  <a:solidFill>
                    <a:schemeClr val="bg1"/>
                  </a:solidFill>
                </a:rPr>
                <a:t>                Næste</a:t>
              </a:r>
            </a:p>
          </p:txBody>
        </p:sp>
        <p:sp>
          <p:nvSpPr>
            <p:cNvPr id="27" name="Bouton d’action : vide 26">
              <a:hlinkClick r:id="" action="ppaction://hlinkshowjump?jump=nextslide" highlightClick="1"/>
              <a:extLst>
                <a:ext uri="{FF2B5EF4-FFF2-40B4-BE49-F238E27FC236}">
                  <a16:creationId xmlns:a16="http://schemas.microsoft.com/office/drawing/2014/main" id="{AE68ECEE-D6EC-4D56-885F-73944621C102}"/>
                </a:ext>
              </a:extLst>
            </p:cNvPr>
            <p:cNvSpPr/>
            <p:nvPr/>
          </p:nvSpPr>
          <p:spPr>
            <a:xfrm>
              <a:off x="11555804" y="6133730"/>
              <a:ext cx="306405" cy="26866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&gt;</a:t>
              </a:r>
            </a:p>
          </p:txBody>
        </p:sp>
        <p:pic>
          <p:nvPicPr>
            <p:cNvPr id="38926" name="Image 28">
              <a:extLst>
                <a:ext uri="{FF2B5EF4-FFF2-40B4-BE49-F238E27FC236}">
                  <a16:creationId xmlns:a16="http://schemas.microsoft.com/office/drawing/2014/main" id="{C3E5ABFF-703D-4042-95A9-E3D6B7BBD8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ZoneTexte 16">
            <a:extLst>
              <a:ext uri="{FF2B5EF4-FFF2-40B4-BE49-F238E27FC236}">
                <a16:creationId xmlns:a16="http://schemas.microsoft.com/office/drawing/2014/main" id="{23DE7C44-380B-4181-9849-7B308B700217}"/>
              </a:ext>
            </a:extLst>
          </p:cNvPr>
          <p:cNvSpPr txBox="1"/>
          <p:nvPr/>
        </p:nvSpPr>
        <p:spPr>
          <a:xfrm>
            <a:off x="8026400" y="171450"/>
            <a:ext cx="2992438" cy="785813"/>
          </a:xfrm>
          <a:prstGeom prst="rect">
            <a:avLst/>
          </a:prstGeom>
          <a:solidFill>
            <a:schemeClr val="bg1"/>
          </a:solidFill>
        </p:spPr>
        <p:txBody>
          <a:bodyPr lIns="91440" tIns="45720" rIns="91440" bIns="45720" anchor="t">
            <a:spAutoFit/>
          </a:bodyPr>
          <a:lstStyle/>
          <a:p>
            <a:pPr algn="r">
              <a:defRPr/>
            </a:pPr>
            <a:endParaRPr lang="en-GB">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r">
              <a:defRPr/>
            </a:pPr>
            <a:r>
              <a:rPr lang="en-GB" dirty="0">
                <a:solidFill>
                  <a:schemeClr val="tx1">
                    <a:lumMod val="50000"/>
                    <a:lumOff val="50000"/>
                  </a:schemeClr>
                </a:solidFill>
                <a:latin typeface="Calibri"/>
                <a:ea typeface="Calibri" panose="020F0502020204030204" pitchFamily="34" charset="0"/>
                <a:cs typeface="Times New Roman"/>
              </a:rPr>
              <a:t>Dette </a:t>
            </a:r>
            <a:r>
              <a:rPr lang="en-GB" dirty="0" err="1">
                <a:solidFill>
                  <a:schemeClr val="tx1">
                    <a:lumMod val="50000"/>
                    <a:lumOff val="50000"/>
                  </a:schemeClr>
                </a:solidFill>
                <a:latin typeface="Calibri"/>
                <a:ea typeface="Calibri" panose="020F0502020204030204" pitchFamily="34" charset="0"/>
                <a:cs typeface="Times New Roman"/>
              </a:rPr>
              <a:t>projekt</a:t>
            </a:r>
            <a:r>
              <a:rPr lang="en-GB" dirty="0">
                <a:solidFill>
                  <a:schemeClr val="tx1">
                    <a:lumMod val="50000"/>
                    <a:lumOff val="50000"/>
                  </a:schemeClr>
                </a:solidFill>
                <a:latin typeface="Calibri"/>
                <a:ea typeface="Calibri" panose="020F0502020204030204" pitchFamily="34" charset="0"/>
                <a:cs typeface="Times New Roman"/>
              </a:rPr>
              <a:t> har </a:t>
            </a:r>
            <a:r>
              <a:rPr lang="en-GB" dirty="0" err="1">
                <a:solidFill>
                  <a:schemeClr val="tx1">
                    <a:lumMod val="50000"/>
                    <a:lumOff val="50000"/>
                  </a:schemeClr>
                </a:solidFill>
                <a:latin typeface="Calibri"/>
                <a:ea typeface="Calibri" panose="020F0502020204030204" pitchFamily="34" charset="0"/>
                <a:cs typeface="Times New Roman"/>
              </a:rPr>
              <a:t>modtaget</a:t>
            </a:r>
            <a:r>
              <a:rPr lang="en-GB" dirty="0">
                <a:solidFill>
                  <a:schemeClr val="tx1">
                    <a:lumMod val="50000"/>
                    <a:lumOff val="50000"/>
                  </a:schemeClr>
                </a:solidFill>
                <a:latin typeface="Calibri"/>
                <a:ea typeface="Calibri" panose="020F0502020204030204" pitchFamily="34" charset="0"/>
                <a:cs typeface="Times New Roman"/>
              </a:rPr>
              <a:t> </a:t>
            </a:r>
            <a:r>
              <a:rPr lang="en-GB" dirty="0" err="1">
                <a:solidFill>
                  <a:schemeClr val="tx1">
                    <a:lumMod val="50000"/>
                    <a:lumOff val="50000"/>
                  </a:schemeClr>
                </a:solidFill>
                <a:latin typeface="Calibri"/>
                <a:ea typeface="Calibri" panose="020F0502020204030204" pitchFamily="34" charset="0"/>
                <a:cs typeface="Times New Roman"/>
              </a:rPr>
              <a:t>støtte</a:t>
            </a:r>
            <a:r>
              <a:rPr lang="en-GB" dirty="0">
                <a:solidFill>
                  <a:schemeClr val="tx1">
                    <a:lumMod val="50000"/>
                    <a:lumOff val="50000"/>
                  </a:schemeClr>
                </a:solidFill>
                <a:latin typeface="Calibri"/>
                <a:ea typeface="Calibri" panose="020F0502020204030204" pitchFamily="34" charset="0"/>
                <a:cs typeface="Times New Roman"/>
              </a:rPr>
              <a:t> </a:t>
            </a:r>
            <a:r>
              <a:rPr lang="en-GB" dirty="0" err="1">
                <a:solidFill>
                  <a:schemeClr val="tx1">
                    <a:lumMod val="50000"/>
                    <a:lumOff val="50000"/>
                  </a:schemeClr>
                </a:solidFill>
                <a:latin typeface="Calibri"/>
                <a:ea typeface="Calibri" panose="020F0502020204030204" pitchFamily="34" charset="0"/>
                <a:cs typeface="Times New Roman"/>
              </a:rPr>
              <a:t>fra</a:t>
            </a:r>
            <a:r>
              <a:rPr lang="en-GB" dirty="0">
                <a:solidFill>
                  <a:schemeClr val="tx1">
                    <a:lumMod val="50000"/>
                    <a:lumOff val="50000"/>
                  </a:schemeClr>
                </a:solidFill>
                <a:latin typeface="Calibri"/>
                <a:ea typeface="Calibri" panose="020F0502020204030204" pitchFamily="34" charset="0"/>
                <a:cs typeface="Times New Roman"/>
              </a:rPr>
              <a:t> den </a:t>
            </a:r>
            <a:r>
              <a:rPr lang="en-GB" dirty="0" err="1">
                <a:solidFill>
                  <a:schemeClr val="tx1">
                    <a:lumMod val="50000"/>
                    <a:lumOff val="50000"/>
                  </a:schemeClr>
                </a:solidFill>
                <a:latin typeface="Calibri"/>
                <a:ea typeface="Calibri" panose="020F0502020204030204" pitchFamily="34" charset="0"/>
                <a:cs typeface="Times New Roman"/>
              </a:rPr>
              <a:t>Europæiske</a:t>
            </a:r>
            <a:r>
              <a:rPr lang="en-GB" dirty="0">
                <a:solidFill>
                  <a:schemeClr val="tx1">
                    <a:lumMod val="50000"/>
                    <a:lumOff val="50000"/>
                  </a:schemeClr>
                </a:solidFill>
                <a:latin typeface="Calibri"/>
                <a:ea typeface="Calibri" panose="020F0502020204030204" pitchFamily="34" charset="0"/>
                <a:cs typeface="Times New Roman"/>
              </a:rPr>
              <a:t> Unions Horizon 2020 </a:t>
            </a:r>
            <a:r>
              <a:rPr lang="en-GB" dirty="0" err="1">
                <a:solidFill>
                  <a:schemeClr val="tx1">
                    <a:lumMod val="50000"/>
                    <a:lumOff val="50000"/>
                  </a:schemeClr>
                </a:solidFill>
                <a:latin typeface="Calibri"/>
                <a:ea typeface="Calibri" panose="020F0502020204030204" pitchFamily="34" charset="0"/>
                <a:cs typeface="Times New Roman"/>
              </a:rPr>
              <a:t>forsknings</a:t>
            </a:r>
            <a:r>
              <a:rPr lang="en-GB" dirty="0">
                <a:solidFill>
                  <a:schemeClr val="tx1">
                    <a:lumMod val="50000"/>
                    <a:lumOff val="50000"/>
                  </a:schemeClr>
                </a:solidFill>
                <a:latin typeface="Calibri"/>
                <a:ea typeface="Calibri" panose="020F0502020204030204" pitchFamily="34" charset="0"/>
                <a:cs typeface="Times New Roman"/>
              </a:rPr>
              <a:t>- </a:t>
            </a:r>
            <a:r>
              <a:rPr lang="en-GB" dirty="0" err="1">
                <a:solidFill>
                  <a:schemeClr val="tx1">
                    <a:lumMod val="50000"/>
                    <a:lumOff val="50000"/>
                  </a:schemeClr>
                </a:solidFill>
                <a:latin typeface="Calibri"/>
                <a:ea typeface="Calibri" panose="020F0502020204030204" pitchFamily="34" charset="0"/>
                <a:cs typeface="Times New Roman"/>
              </a:rPr>
              <a:t>og</a:t>
            </a:r>
            <a:r>
              <a:rPr lang="en-GB" dirty="0">
                <a:solidFill>
                  <a:schemeClr val="tx1">
                    <a:lumMod val="50000"/>
                    <a:lumOff val="50000"/>
                  </a:schemeClr>
                </a:solidFill>
                <a:latin typeface="Calibri"/>
                <a:ea typeface="Calibri" panose="020F0502020204030204" pitchFamily="34" charset="0"/>
                <a:cs typeface="Times New Roman"/>
              </a:rPr>
              <a:t> </a:t>
            </a:r>
            <a:r>
              <a:rPr lang="en-GB" dirty="0" err="1">
                <a:solidFill>
                  <a:schemeClr val="tx1">
                    <a:lumMod val="50000"/>
                    <a:lumOff val="50000"/>
                  </a:schemeClr>
                </a:solidFill>
                <a:latin typeface="Calibri"/>
                <a:ea typeface="Calibri" panose="020F0502020204030204" pitchFamily="34" charset="0"/>
                <a:cs typeface="Times New Roman"/>
              </a:rPr>
              <a:t>innovationsprogram</a:t>
            </a:r>
            <a:r>
              <a:rPr lang="en-GB" dirty="0">
                <a:solidFill>
                  <a:schemeClr val="tx1">
                    <a:lumMod val="50000"/>
                    <a:lumOff val="50000"/>
                  </a:schemeClr>
                </a:solidFill>
                <a:latin typeface="Calibri"/>
                <a:ea typeface="Calibri" panose="020F0502020204030204" pitchFamily="34" charset="0"/>
                <a:cs typeface="Times New Roman"/>
              </a:rPr>
              <a:t> under </a:t>
            </a:r>
            <a:r>
              <a:rPr lang="en-GB" dirty="0" err="1">
                <a:solidFill>
                  <a:schemeClr val="tx1">
                    <a:lumMod val="50000"/>
                    <a:lumOff val="50000"/>
                  </a:schemeClr>
                </a:solidFill>
                <a:latin typeface="Calibri"/>
                <a:ea typeface="Calibri" panose="020F0502020204030204" pitchFamily="34" charset="0"/>
                <a:cs typeface="Times New Roman"/>
              </a:rPr>
              <a:t>tilskudsaftale</a:t>
            </a:r>
            <a:r>
              <a:rPr lang="en-GB" dirty="0">
                <a:solidFill>
                  <a:schemeClr val="tx1">
                    <a:lumMod val="50000"/>
                    <a:lumOff val="50000"/>
                  </a:schemeClr>
                </a:solidFill>
                <a:latin typeface="Calibri"/>
                <a:ea typeface="Calibri" panose="020F0502020204030204" pitchFamily="34" charset="0"/>
                <a:cs typeface="Times New Roman"/>
              </a:rPr>
              <a:t> nr. 727580</a:t>
            </a:r>
          </a:p>
          <a:p>
            <a:pPr algn="r">
              <a:defRPr/>
            </a:pPr>
            <a:endParaRPr lang="fr-FR">
              <a:solidFill>
                <a:schemeClr val="tx1">
                  <a:lumMod val="50000"/>
                  <a:lumOff val="50000"/>
                </a:schemeClr>
              </a:solidFil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D0A9BDE-BC33-4E8B-868E-8B1B77A47478}"/>
              </a:ext>
            </a:extLst>
          </p:cNvPr>
          <p:cNvSpPr txBox="1"/>
          <p:nvPr/>
        </p:nvSpPr>
        <p:spPr>
          <a:xfrm>
            <a:off x="3076575" y="166688"/>
            <a:ext cx="9115425" cy="785812"/>
          </a:xfrm>
          <a:prstGeom prst="rect">
            <a:avLst/>
          </a:prstGeom>
          <a:noFill/>
        </p:spPr>
        <p:txBody>
          <a:bodyPr>
            <a:spAutoFit/>
          </a:bodyPr>
          <a:lstStyle/>
          <a:p>
            <a:pPr algn="ctr" eaLnBrk="1" fontAlgn="auto" hangingPunct="1">
              <a:spcBef>
                <a:spcPts val="0"/>
              </a:spcBef>
              <a:spcAft>
                <a:spcPts val="0"/>
              </a:spcAft>
              <a:defRPr/>
            </a:pPr>
            <a:r>
              <a:rPr lang="fr-FR" sz="4501" b="1" dirty="0" err="1">
                <a:solidFill>
                  <a:srgbClr val="00707C"/>
                </a:solidFill>
                <a:latin typeface="Arial" panose="020B0604020202020204" pitchFamily="34" charset="0"/>
                <a:ea typeface="+mj-ea"/>
                <a:cs typeface="Arial" panose="020B0604020202020204" pitchFamily="34" charset="0"/>
              </a:rPr>
              <a:t>Læringsmål</a:t>
            </a:r>
            <a:endParaRPr lang="fr-FR" sz="4501" b="1" dirty="0">
              <a:solidFill>
                <a:srgbClr val="00707C"/>
              </a:solidFill>
              <a:latin typeface="Arial" panose="020B0604020202020204" pitchFamily="34" charset="0"/>
              <a:ea typeface="+mj-ea"/>
              <a:cs typeface="Arial" panose="020B0604020202020204" pitchFamily="34" charset="0"/>
            </a:endParaRPr>
          </a:p>
        </p:txBody>
      </p:sp>
      <p:sp>
        <p:nvSpPr>
          <p:cNvPr id="14" name="ZoneTexte 13">
            <a:extLst>
              <a:ext uri="{FF2B5EF4-FFF2-40B4-BE49-F238E27FC236}">
                <a16:creationId xmlns:a16="http://schemas.microsoft.com/office/drawing/2014/main" id="{B7AA6C62-E819-40FB-ABC8-4E7B5192CB61}"/>
              </a:ext>
            </a:extLst>
          </p:cNvPr>
          <p:cNvSpPr txBox="1"/>
          <p:nvPr/>
        </p:nvSpPr>
        <p:spPr>
          <a:xfrm>
            <a:off x="3203575" y="1376363"/>
            <a:ext cx="8828088" cy="3654425"/>
          </a:xfrm>
          <a:prstGeom prst="rect">
            <a:avLst/>
          </a:prstGeom>
          <a:noFill/>
        </p:spPr>
        <p:txBody>
          <a:bodyPr>
            <a:spAutoFit/>
          </a:bodyPr>
          <a:lstStyle/>
          <a:p>
            <a:pPr marL="285750" indent="-285750" defTabSz="914446" eaLnBrk="1" fontAlgn="auto" hangingPunct="1">
              <a:spcBef>
                <a:spcPts val="300"/>
              </a:spcBef>
              <a:spcAft>
                <a:spcPts val="0"/>
              </a:spcAft>
              <a:buFont typeface="Wingdings" panose="05000000000000000000" pitchFamily="2" charset="2"/>
              <a:buChar char="ü"/>
              <a:defRPr/>
            </a:pPr>
            <a:endParaRPr lang="en-GB" sz="1600">
              <a:solidFill>
                <a:schemeClr val="accent1"/>
              </a:solidFill>
              <a:latin typeface="+mn-lt"/>
            </a:endParaRPr>
          </a:p>
          <a:p>
            <a:pPr marL="285750" indent="-285750" defTabSz="914446" eaLnBrk="1" fontAlgn="auto" hangingPunct="1">
              <a:spcBef>
                <a:spcPts val="300"/>
              </a:spcBef>
              <a:spcAft>
                <a:spcPts val="0"/>
              </a:spcAft>
              <a:buFont typeface="Wingdings" panose="05000000000000000000" pitchFamily="2" charset="2"/>
              <a:buChar char="ü"/>
              <a:defRPr/>
            </a:pPr>
            <a:endParaRPr lang="en-GB" sz="1600">
              <a:solidFill>
                <a:schemeClr val="accent1"/>
              </a:solidFill>
              <a:latin typeface="+mn-lt"/>
            </a:endParaRPr>
          </a:p>
          <a:p>
            <a:pPr marL="285750" indent="-285750" defTabSz="914446" eaLnBrk="1" fontAlgn="auto" hangingPunct="1">
              <a:spcBef>
                <a:spcPts val="300"/>
              </a:spcBef>
              <a:spcAft>
                <a:spcPts val="0"/>
              </a:spcAft>
              <a:buFont typeface="Wingdings" panose="05000000000000000000" pitchFamily="2" charset="2"/>
              <a:buChar char="ü"/>
              <a:defRPr/>
            </a:pPr>
            <a:r>
              <a:rPr lang="en-GB" sz="1600">
                <a:solidFill>
                  <a:schemeClr val="accent1"/>
                </a:solidFill>
                <a:latin typeface="+mn-lt"/>
              </a:rPr>
              <a:t>At forstå fødevarermærkning</a:t>
            </a:r>
          </a:p>
          <a:p>
            <a:pPr marL="285750" indent="-285750" defTabSz="914446" eaLnBrk="1" fontAlgn="auto" hangingPunct="1">
              <a:spcBef>
                <a:spcPts val="300"/>
              </a:spcBef>
              <a:spcAft>
                <a:spcPts val="0"/>
              </a:spcAft>
              <a:buFont typeface="Wingdings" panose="05000000000000000000" pitchFamily="2" charset="2"/>
              <a:buChar char="ü"/>
              <a:defRPr/>
            </a:pPr>
            <a:endParaRPr lang="en-GB" sz="1600">
              <a:solidFill>
                <a:schemeClr val="accent1"/>
              </a:solidFill>
              <a:latin typeface="+mn-lt"/>
            </a:endParaRPr>
          </a:p>
          <a:p>
            <a:pPr marL="285750" indent="-285750" defTabSz="914446" eaLnBrk="1" fontAlgn="auto" hangingPunct="1">
              <a:spcBef>
                <a:spcPts val="300"/>
              </a:spcBef>
              <a:spcAft>
                <a:spcPts val="0"/>
              </a:spcAft>
              <a:buFont typeface="Wingdings" panose="05000000000000000000" pitchFamily="2" charset="2"/>
              <a:buChar char="ü"/>
              <a:defRPr/>
            </a:pPr>
            <a:endParaRPr lang="en-GB" sz="1600">
              <a:solidFill>
                <a:schemeClr val="accent1"/>
              </a:solidFill>
              <a:latin typeface="+mn-lt"/>
            </a:endParaRPr>
          </a:p>
          <a:p>
            <a:pPr marL="285750" indent="-285750" defTabSz="914446" eaLnBrk="1" fontAlgn="auto" hangingPunct="1">
              <a:spcBef>
                <a:spcPts val="300"/>
              </a:spcBef>
              <a:spcAft>
                <a:spcPts val="0"/>
              </a:spcAft>
              <a:buFont typeface="Wingdings" panose="05000000000000000000" pitchFamily="2" charset="2"/>
              <a:buChar char="ü"/>
              <a:defRPr/>
            </a:pPr>
            <a:endParaRPr lang="en-GB" sz="1600">
              <a:solidFill>
                <a:schemeClr val="accent1"/>
              </a:solidFill>
              <a:latin typeface="+mn-lt"/>
            </a:endParaRPr>
          </a:p>
          <a:p>
            <a:pPr marL="285750" indent="-285750" defTabSz="914446" eaLnBrk="1" fontAlgn="auto" hangingPunct="1">
              <a:spcBef>
                <a:spcPts val="300"/>
              </a:spcBef>
              <a:spcAft>
                <a:spcPts val="0"/>
              </a:spcAft>
              <a:buFont typeface="Wingdings" panose="05000000000000000000" pitchFamily="2" charset="2"/>
              <a:buChar char="ü"/>
              <a:defRPr/>
            </a:pPr>
            <a:endParaRPr lang="en-GB" sz="1600">
              <a:solidFill>
                <a:schemeClr val="accent1"/>
              </a:solidFill>
              <a:latin typeface="+mn-lt"/>
            </a:endParaRPr>
          </a:p>
          <a:p>
            <a:pPr marL="285750" indent="-285750" defTabSz="914446" eaLnBrk="1" fontAlgn="auto" hangingPunct="1">
              <a:spcBef>
                <a:spcPts val="300"/>
              </a:spcBef>
              <a:spcAft>
                <a:spcPts val="0"/>
              </a:spcAft>
              <a:buFont typeface="Wingdings" panose="05000000000000000000" pitchFamily="2" charset="2"/>
              <a:buChar char="ü"/>
              <a:defRPr/>
            </a:pPr>
            <a:endParaRPr lang="en-GB" sz="1600">
              <a:solidFill>
                <a:schemeClr val="accent1"/>
              </a:solidFill>
              <a:latin typeface="+mn-lt"/>
            </a:endParaRPr>
          </a:p>
          <a:p>
            <a:pPr marL="285750" indent="-285750" defTabSz="914446" eaLnBrk="1" fontAlgn="auto" hangingPunct="1">
              <a:spcBef>
                <a:spcPts val="300"/>
              </a:spcBef>
              <a:spcAft>
                <a:spcPts val="0"/>
              </a:spcAft>
              <a:buFont typeface="Wingdings" panose="05000000000000000000" pitchFamily="2" charset="2"/>
              <a:buChar char="ü"/>
              <a:defRPr/>
            </a:pPr>
            <a:endParaRPr lang="en-GB" sz="1600">
              <a:solidFill>
                <a:schemeClr val="accent1"/>
              </a:solidFill>
              <a:latin typeface="+mn-lt"/>
            </a:endParaRPr>
          </a:p>
          <a:p>
            <a:pPr marL="285750" indent="-285750" defTabSz="914446" eaLnBrk="1" fontAlgn="auto" hangingPunct="1">
              <a:spcBef>
                <a:spcPts val="300"/>
              </a:spcBef>
              <a:spcAft>
                <a:spcPts val="0"/>
              </a:spcAft>
              <a:buFont typeface="Wingdings" panose="05000000000000000000" pitchFamily="2" charset="2"/>
              <a:buChar char="ü"/>
              <a:defRPr/>
            </a:pPr>
            <a:endParaRPr lang="en-GB" sz="1600">
              <a:solidFill>
                <a:schemeClr val="accent1"/>
              </a:solidFill>
              <a:latin typeface="+mn-lt"/>
            </a:endParaRPr>
          </a:p>
          <a:p>
            <a:pPr marL="285750" indent="-285750" defTabSz="914446" eaLnBrk="1" fontAlgn="auto" hangingPunct="1">
              <a:spcBef>
                <a:spcPts val="300"/>
              </a:spcBef>
              <a:spcAft>
                <a:spcPts val="0"/>
              </a:spcAft>
              <a:buFont typeface="Wingdings" panose="05000000000000000000" pitchFamily="2" charset="2"/>
              <a:buChar char="ü"/>
              <a:defRPr/>
            </a:pPr>
            <a:r>
              <a:rPr lang="en-US" sz="1600">
                <a:solidFill>
                  <a:schemeClr val="accent1"/>
                </a:solidFill>
                <a:latin typeface="+mn-lt"/>
              </a:rPr>
              <a:t>At forstå forbindelsen til madspild og hvordan man reducerer det </a:t>
            </a:r>
            <a:endParaRPr lang="en-GB" sz="1600" dirty="0">
              <a:solidFill>
                <a:schemeClr val="accent1"/>
              </a:solidFill>
              <a:latin typeface="+mn-lt"/>
            </a:endParaRPr>
          </a:p>
          <a:p>
            <a:pPr marL="559809" lvl="1" indent="0" defTabSz="914446" eaLnBrk="1" fontAlgn="auto" hangingPunct="1">
              <a:spcBef>
                <a:spcPts val="0"/>
              </a:spcBef>
              <a:spcAft>
                <a:spcPts val="0"/>
              </a:spcAft>
              <a:defRPr/>
            </a:pPr>
            <a:endParaRPr lang="en-GB" sz="1400" dirty="0">
              <a:latin typeface="+mn-lt"/>
            </a:endParaRPr>
          </a:p>
          <a:p>
            <a:pPr marL="742950" lvl="3" indent="-285750" defTabSz="914446" eaLnBrk="1" fontAlgn="auto" hangingPunct="1">
              <a:spcBef>
                <a:spcPts val="300"/>
              </a:spcBef>
              <a:spcAft>
                <a:spcPts val="0"/>
              </a:spcAft>
              <a:buFont typeface="Wingdings" panose="05000000000000000000" pitchFamily="2" charset="2"/>
              <a:buChar char="ü"/>
              <a:defRPr/>
            </a:pPr>
            <a:endParaRPr lang="fr-FR" sz="1400" dirty="0">
              <a:solidFill>
                <a:srgbClr val="00707C"/>
              </a:solidFill>
              <a:latin typeface="+mn-lt"/>
            </a:endParaRPr>
          </a:p>
        </p:txBody>
      </p:sp>
      <p:grpSp>
        <p:nvGrpSpPr>
          <p:cNvPr id="40964" name="Groupe 17">
            <a:extLst>
              <a:ext uri="{FF2B5EF4-FFF2-40B4-BE49-F238E27FC236}">
                <a16:creationId xmlns:a16="http://schemas.microsoft.com/office/drawing/2014/main" id="{80D57E93-664F-4DA2-BDA7-A9C508C617FA}"/>
              </a:ext>
            </a:extLst>
          </p:cNvPr>
          <p:cNvGrpSpPr>
            <a:grpSpLocks/>
          </p:cNvGrpSpPr>
          <p:nvPr/>
        </p:nvGrpSpPr>
        <p:grpSpPr bwMode="auto">
          <a:xfrm>
            <a:off x="-41275" y="6016625"/>
            <a:ext cx="12276138" cy="887413"/>
            <a:chOff x="-41565" y="6016088"/>
            <a:chExt cx="12276859" cy="888671"/>
          </a:xfrm>
        </p:grpSpPr>
        <p:sp>
          <p:nvSpPr>
            <p:cNvPr id="40977" name="ZoneTexte 18">
              <a:extLst>
                <a:ext uri="{FF2B5EF4-FFF2-40B4-BE49-F238E27FC236}">
                  <a16:creationId xmlns:a16="http://schemas.microsoft.com/office/drawing/2014/main" id="{8D20B8D7-C973-4455-A783-19B140D4088D}"/>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Close</a:t>
              </a:r>
            </a:p>
          </p:txBody>
        </p:sp>
        <p:sp>
          <p:nvSpPr>
            <p:cNvPr id="40978" name="ZoneTexte 19">
              <a:extLst>
                <a:ext uri="{FF2B5EF4-FFF2-40B4-BE49-F238E27FC236}">
                  <a16:creationId xmlns:a16="http://schemas.microsoft.com/office/drawing/2014/main" id="{51DA87A7-BF4A-4F30-B24F-B34032225370}"/>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                             Next</a:t>
              </a:r>
            </a:p>
          </p:txBody>
        </p:sp>
        <p:sp>
          <p:nvSpPr>
            <p:cNvPr id="21" name="Rectangle 20">
              <a:extLst>
                <a:ext uri="{FF2B5EF4-FFF2-40B4-BE49-F238E27FC236}">
                  <a16:creationId xmlns:a16="http://schemas.microsoft.com/office/drawing/2014/main" id="{139B9CCC-2E93-4C3D-8BF0-873AC7042244}"/>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Bouton d’action : vide 21">
              <a:hlinkClick r:id="" action="ppaction://hlinkshowjump?jump=endshow" highlightClick="1"/>
              <a:extLst>
                <a:ext uri="{FF2B5EF4-FFF2-40B4-BE49-F238E27FC236}">
                  <a16:creationId xmlns:a16="http://schemas.microsoft.com/office/drawing/2014/main" id="{3A3715C3-8C58-44C7-A7C5-3ACD375DD346}"/>
                </a:ext>
              </a:extLst>
            </p:cNvPr>
            <p:cNvSpPr/>
            <p:nvPr/>
          </p:nvSpPr>
          <p:spPr>
            <a:xfrm>
              <a:off x="5713461" y="6154397"/>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sp>
          <p:nvSpPr>
            <p:cNvPr id="40981" name="ZoneTexte 23">
              <a:extLst>
                <a:ext uri="{FF2B5EF4-FFF2-40B4-BE49-F238E27FC236}">
                  <a16:creationId xmlns:a16="http://schemas.microsoft.com/office/drawing/2014/main" id="{C24C75B5-E76D-491E-8511-B12045A4A8DB}"/>
                </a:ext>
              </a:extLst>
            </p:cNvPr>
            <p:cNvSpPr txBox="1">
              <a:spLocks noChangeArrowheads="1"/>
            </p:cNvSpPr>
            <p:nvPr/>
          </p:nvSpPr>
          <p:spPr bwMode="auto">
            <a:xfrm>
              <a:off x="9745948" y="6135725"/>
              <a:ext cx="1832413" cy="27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Tidligere              Næste </a:t>
              </a:r>
            </a:p>
          </p:txBody>
        </p:sp>
        <p:sp>
          <p:nvSpPr>
            <p:cNvPr id="25" name="Bouton d’action : vide 24">
              <a:hlinkClick r:id="" action="ppaction://hlinkshowjump?jump=nextslide" highlightClick="1"/>
              <a:extLst>
                <a:ext uri="{FF2B5EF4-FFF2-40B4-BE49-F238E27FC236}">
                  <a16:creationId xmlns:a16="http://schemas.microsoft.com/office/drawing/2014/main" id="{84727D77-0932-4D0D-95AF-E3E22A9268DD}"/>
                </a:ext>
              </a:extLst>
            </p:cNvPr>
            <p:cNvSpPr/>
            <p:nvPr/>
          </p:nvSpPr>
          <p:spPr>
            <a:xfrm>
              <a:off x="11555804" y="6133730"/>
              <a:ext cx="306405" cy="26866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&gt;</a:t>
              </a:r>
            </a:p>
          </p:txBody>
        </p:sp>
        <p:pic>
          <p:nvPicPr>
            <p:cNvPr id="40983" name="Image 25">
              <a:extLst>
                <a:ext uri="{FF2B5EF4-FFF2-40B4-BE49-F238E27FC236}">
                  <a16:creationId xmlns:a16="http://schemas.microsoft.com/office/drawing/2014/main" id="{A171AC58-7296-4AE5-B5A4-040A44AC7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Bouton d’action : vide 26">
              <a:hlinkClick r:id="" action="ppaction://hlinkshowjump?jump=previousslide" highlightClick="1"/>
              <a:extLst>
                <a:ext uri="{FF2B5EF4-FFF2-40B4-BE49-F238E27FC236}">
                  <a16:creationId xmlns:a16="http://schemas.microsoft.com/office/drawing/2014/main" id="{C1E8939E-0411-4D6F-A16A-B02F2F91D4B6}"/>
                </a:ext>
              </a:extLst>
            </p:cNvPr>
            <p:cNvSpPr/>
            <p:nvPr/>
          </p:nvSpPr>
          <p:spPr>
            <a:xfrm>
              <a:off x="9439542" y="6154397"/>
              <a:ext cx="306406"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&lt;</a:t>
              </a:r>
            </a:p>
          </p:txBody>
        </p:sp>
      </p:grpSp>
      <p:grpSp>
        <p:nvGrpSpPr>
          <p:cNvPr id="40965" name="Groupe 2">
            <a:extLst>
              <a:ext uri="{FF2B5EF4-FFF2-40B4-BE49-F238E27FC236}">
                <a16:creationId xmlns:a16="http://schemas.microsoft.com/office/drawing/2014/main" id="{245CD57C-9AD6-4284-96C3-B9B20E78FDEF}"/>
              </a:ext>
            </a:extLst>
          </p:cNvPr>
          <p:cNvGrpSpPr>
            <a:grpSpLocks/>
          </p:cNvGrpSpPr>
          <p:nvPr/>
        </p:nvGrpSpPr>
        <p:grpSpPr bwMode="auto">
          <a:xfrm>
            <a:off x="4763" y="25400"/>
            <a:ext cx="3071812" cy="5959475"/>
            <a:chOff x="4763" y="25400"/>
            <a:chExt cx="3071812" cy="5959475"/>
          </a:xfrm>
        </p:grpSpPr>
        <p:grpSp>
          <p:nvGrpSpPr>
            <p:cNvPr id="40973" name="Groupe 7">
              <a:extLst>
                <a:ext uri="{FF2B5EF4-FFF2-40B4-BE49-F238E27FC236}">
                  <a16:creationId xmlns:a16="http://schemas.microsoft.com/office/drawing/2014/main" id="{D329968A-4276-470D-8A52-4FD79E5C10F4}"/>
                </a:ext>
              </a:extLst>
            </p:cNvPr>
            <p:cNvGrpSpPr>
              <a:grpSpLocks/>
            </p:cNvGrpSpPr>
            <p:nvPr/>
          </p:nvGrpSpPr>
          <p:grpSpPr bwMode="auto">
            <a:xfrm>
              <a:off x="4763" y="25400"/>
              <a:ext cx="3071812" cy="5959475"/>
              <a:chOff x="5194" y="13958"/>
              <a:chExt cx="3071973" cy="6002129"/>
            </a:xfrm>
          </p:grpSpPr>
          <p:sp>
            <p:nvSpPr>
              <p:cNvPr id="15" name="Rectangle 14">
                <a:extLst>
                  <a:ext uri="{FF2B5EF4-FFF2-40B4-BE49-F238E27FC236}">
                    <a16:creationId xmlns:a16="http://schemas.microsoft.com/office/drawing/2014/main" id="{025C6235-97CC-4042-96DC-3CABCD5065B8}"/>
                  </a:ext>
                </a:extLst>
              </p:cNvPr>
              <p:cNvSpPr/>
              <p:nvPr/>
            </p:nvSpPr>
            <p:spPr>
              <a:xfrm>
                <a:off x="5194" y="13958"/>
                <a:ext cx="3071973" cy="600212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 name="ZoneTexte 15">
                <a:extLst>
                  <a:ext uri="{FF2B5EF4-FFF2-40B4-BE49-F238E27FC236}">
                    <a16:creationId xmlns:a16="http://schemas.microsoft.com/office/drawing/2014/main" id="{3E0EC17D-01F2-4313-B1DC-F05D3DBF56E7}"/>
                  </a:ext>
                </a:extLst>
              </p:cNvPr>
              <p:cNvSpPr txBox="1"/>
              <p:nvPr/>
            </p:nvSpPr>
            <p:spPr>
              <a:xfrm>
                <a:off x="35358" y="1512092"/>
                <a:ext cx="2995770" cy="2975802"/>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fr-FR" sz="1400">
                    <a:solidFill>
                      <a:schemeClr val="accent1"/>
                    </a:solidFill>
                    <a:latin typeface="+mn-lt"/>
                    <a:hlinkClick r:id="" action="ppaction://noaction"/>
                  </a:rPr>
                  <a:t>Pensumhenvisninger</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fr-FR" sz="1400">
                    <a:solidFill>
                      <a:schemeClr val="accent1"/>
                    </a:solidFill>
                    <a:latin typeface="+mn-lt"/>
                    <a:hlinkClick r:id="rId3"/>
                  </a:rPr>
                  <a:t>Test din viden</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eaLnBrk="1" fontAlgn="auto" hangingPunct="1">
                  <a:spcBef>
                    <a:spcPts val="0"/>
                  </a:spcBef>
                  <a:spcAft>
                    <a:spcPts val="0"/>
                  </a:spcAft>
                  <a:defRPr/>
                </a:pPr>
                <a:endParaRPr lang="fr-FR" sz="1400">
                  <a:latin typeface="+mn-lt"/>
                </a:endParaRPr>
              </a:p>
              <a:p>
                <a:pPr eaLnBrk="1" fontAlgn="auto" hangingPunct="1">
                  <a:spcBef>
                    <a:spcPts val="0"/>
                  </a:spcBef>
                  <a:spcAft>
                    <a:spcPts val="0"/>
                  </a:spcAft>
                  <a:defRPr/>
                </a:pPr>
                <a:endParaRPr lang="fr-FR">
                  <a:latin typeface="+mn-lt"/>
                </a:endParaRPr>
              </a:p>
              <a:p>
                <a:pPr marL="285750" indent="-285750" eaLnBrk="1" fontAlgn="auto" hangingPunct="1">
                  <a:spcBef>
                    <a:spcPts val="0"/>
                  </a:spcBef>
                  <a:spcAft>
                    <a:spcPts val="0"/>
                  </a:spcAft>
                  <a:buFont typeface="Wingdings" panose="05000000000000000000" pitchFamily="2" charset="2"/>
                  <a:buChar char="Ø"/>
                  <a:defRPr/>
                </a:pPr>
                <a:r>
                  <a:rPr lang="da-DK" sz="1400">
                    <a:solidFill>
                      <a:schemeClr val="accent1"/>
                    </a:solidFill>
                    <a:latin typeface="+mn-lt"/>
                    <a:hlinkClick r:id="rId4" action="ppaction://hlinksldjump"/>
                  </a:rPr>
                  <a:t>Europæisk baggrund for mærkning af fødevarer</a:t>
                </a:r>
                <a:endParaRPr lang="fr-FR" sz="1400">
                  <a:solidFill>
                    <a:schemeClr val="accent1"/>
                  </a:solidFill>
                  <a:latin typeface="+mn-lt"/>
                </a:endParaRPr>
              </a:p>
              <a:p>
                <a:pPr eaLnBrk="1" fontAlgn="auto" hangingPunct="1">
                  <a:spcBef>
                    <a:spcPts val="0"/>
                  </a:spcBef>
                  <a:spcAft>
                    <a:spcPts val="0"/>
                  </a:spcAft>
                  <a:defRPr/>
                </a:pPr>
                <a:endParaRPr lang="fr-FR">
                  <a:latin typeface="+mn-lt"/>
                </a:endParaRPr>
              </a:p>
            </p:txBody>
          </p:sp>
        </p:grpSp>
        <p:cxnSp>
          <p:nvCxnSpPr>
            <p:cNvPr id="5" name="Connecteur droit 4">
              <a:extLst>
                <a:ext uri="{FF2B5EF4-FFF2-40B4-BE49-F238E27FC236}">
                  <a16:creationId xmlns:a16="http://schemas.microsoft.com/office/drawing/2014/main" id="{7035F5EE-2DF5-4235-A2B0-3F25AF45E327}"/>
                </a:ext>
              </a:extLst>
            </p:cNvPr>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grpSp>
      <p:pic>
        <p:nvPicPr>
          <p:cNvPr id="40966" name="Image 22">
            <a:extLst>
              <a:ext uri="{FF2B5EF4-FFF2-40B4-BE49-F238E27FC236}">
                <a16:creationId xmlns:a16="http://schemas.microsoft.com/office/drawing/2014/main" id="{91F26916-9142-4AE4-A36F-9242615CFA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3625" y="1450975"/>
            <a:ext cx="14224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Image 23">
            <a:extLst>
              <a:ext uri="{FF2B5EF4-FFF2-40B4-BE49-F238E27FC236}">
                <a16:creationId xmlns:a16="http://schemas.microsoft.com/office/drawing/2014/main" id="{6EA00057-AEC3-4517-AF60-1309B05442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40725" y="1450975"/>
            <a:ext cx="14509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Image 25">
            <a:extLst>
              <a:ext uri="{FF2B5EF4-FFF2-40B4-BE49-F238E27FC236}">
                <a16:creationId xmlns:a16="http://schemas.microsoft.com/office/drawing/2014/main" id="{BC78CCBB-BFB4-4C2F-A23E-9A43587E6B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3475" y="2711450"/>
            <a:ext cx="222885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Image 1">
            <a:extLst>
              <a:ext uri="{FF2B5EF4-FFF2-40B4-BE49-F238E27FC236}">
                <a16:creationId xmlns:a16="http://schemas.microsoft.com/office/drawing/2014/main" id="{6AF8B6D5-4210-42EA-B3D3-F83EDCB501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6513" y="1447800"/>
            <a:ext cx="184467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24">
            <a:extLst>
              <a:ext uri="{FF2B5EF4-FFF2-40B4-BE49-F238E27FC236}">
                <a16:creationId xmlns:a16="http://schemas.microsoft.com/office/drawing/2014/main" id="{A056F766-64CE-4B4C-80EF-03CE98FCAC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0300" y="4614863"/>
            <a:ext cx="1617663" cy="1344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71" name="Image 2">
            <a:extLst>
              <a:ext uri="{FF2B5EF4-FFF2-40B4-BE49-F238E27FC236}">
                <a16:creationId xmlns:a16="http://schemas.microsoft.com/office/drawing/2014/main" id="{64039A3F-724E-4CCA-8F66-E0D2509571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3825" y="184150"/>
            <a:ext cx="28194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2" name="ZoneTexte 24">
            <a:extLst>
              <a:ext uri="{FF2B5EF4-FFF2-40B4-BE49-F238E27FC236}">
                <a16:creationId xmlns:a16="http://schemas.microsoft.com/office/drawing/2014/main" id="{D3E16C61-465A-4A7D-98D7-474E55162CB8}"/>
              </a:ext>
            </a:extLst>
          </p:cNvPr>
          <p:cNvSpPr txBox="1">
            <a:spLocks noChangeArrowheads="1"/>
          </p:cNvSpPr>
          <p:nvPr/>
        </p:nvSpPr>
        <p:spPr bwMode="auto">
          <a:xfrm>
            <a:off x="6019800" y="6154738"/>
            <a:ext cx="9810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Luk</a:t>
            </a:r>
          </a:p>
        </p:txBody>
      </p:sp>
      <p:sp>
        <p:nvSpPr>
          <p:cNvPr id="26" name="Bouton d’action : vide 25">
            <a:hlinkClick r:id="rId11" highlightClick="1"/>
            <a:extLst>
              <a:ext uri="{FF2B5EF4-FFF2-40B4-BE49-F238E27FC236}">
                <a16:creationId xmlns:a16="http://schemas.microsoft.com/office/drawing/2014/main" id="{47792D74-21A6-485C-8330-08A53A7517BA}"/>
              </a:ext>
            </a:extLst>
          </p:cNvPr>
          <p:cNvSpPr/>
          <p:nvPr/>
        </p:nvSpPr>
        <p:spPr>
          <a:xfrm>
            <a:off x="447675" y="4989698"/>
            <a:ext cx="2176463"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en-US" sz="1200" b="1">
                <a:solidFill>
                  <a:schemeClr val="accent3">
                    <a:lumMod val="75000"/>
                  </a:schemeClr>
                </a:solidFill>
                <a:ea typeface="Times New Roman" panose="02020603050405020304" pitchFamily="18" charset="0"/>
                <a:cs typeface="Calibri" panose="020F0502020204030204" pitchFamily="34" charset="0"/>
              </a:rPr>
              <a:t>végezze el az utótesztet</a:t>
            </a:r>
            <a:endParaRPr lang="fr-FR" sz="1200" b="1">
              <a:solidFill>
                <a:schemeClr val="accent3">
                  <a:lumMod val="75000"/>
                </a:schemeClr>
              </a:solidFill>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a:extLst>
              <a:ext uri="{FF2B5EF4-FFF2-40B4-BE49-F238E27FC236}">
                <a16:creationId xmlns:a16="http://schemas.microsoft.com/office/drawing/2014/main" id="{2D808B7D-9274-48AC-AB58-79E7893E93F7}"/>
              </a:ext>
            </a:extLst>
          </p:cNvPr>
          <p:cNvSpPr txBox="1"/>
          <p:nvPr/>
        </p:nvSpPr>
        <p:spPr>
          <a:xfrm>
            <a:off x="3076575" y="109538"/>
            <a:ext cx="9074150" cy="784225"/>
          </a:xfrm>
          <a:prstGeom prst="rect">
            <a:avLst/>
          </a:prstGeom>
          <a:noFill/>
        </p:spPr>
        <p:txBody>
          <a:bodyPr lIns="91440" tIns="45720" rIns="91440" bIns="45720" anchor="t">
            <a:spAutoFit/>
          </a:bodyPr>
          <a:lstStyle/>
          <a:p>
            <a:pPr algn="ctr" eaLnBrk="1" fontAlgn="auto" hangingPunct="1">
              <a:spcBef>
                <a:spcPts val="0"/>
              </a:spcBef>
              <a:spcAft>
                <a:spcPts val="0"/>
              </a:spcAft>
              <a:defRPr/>
            </a:pPr>
            <a:r>
              <a:rPr lang="fr-FR" sz="4500" b="1">
                <a:solidFill>
                  <a:srgbClr val="00707C"/>
                </a:solidFill>
                <a:latin typeface="Arial" panose="020B0604020202020204" pitchFamily="34" charset="0"/>
                <a:ea typeface="+mj-ea"/>
                <a:cs typeface="Arial" panose="020B0604020202020204" pitchFamily="34" charset="0"/>
              </a:rPr>
              <a:t>Fødevaremærkning</a:t>
            </a:r>
          </a:p>
        </p:txBody>
      </p:sp>
      <p:sp>
        <p:nvSpPr>
          <p:cNvPr id="17412" name="ZoneTexte 19">
            <a:extLst>
              <a:ext uri="{FF2B5EF4-FFF2-40B4-BE49-F238E27FC236}">
                <a16:creationId xmlns:a16="http://schemas.microsoft.com/office/drawing/2014/main" id="{CC0649FF-4CA7-40E0-B655-F64BA7C064F4}"/>
              </a:ext>
            </a:extLst>
          </p:cNvPr>
          <p:cNvSpPr txBox="1">
            <a:spLocks noChangeArrowheads="1"/>
          </p:cNvSpPr>
          <p:nvPr/>
        </p:nvSpPr>
        <p:spPr bwMode="auto">
          <a:xfrm>
            <a:off x="3525838" y="1436688"/>
            <a:ext cx="8281987" cy="3492500"/>
          </a:xfrm>
          <a:prstGeom prst="rect">
            <a:avLst/>
          </a:prstGeom>
          <a:noFill/>
          <a:ln>
            <a:noFill/>
          </a:ln>
        </p:spPr>
        <p:txBody>
          <a:bodyPr>
            <a:spAutoFit/>
          </a:bodyPr>
          <a:lstStyle>
            <a:lvl1pPr marL="457200" indent="-457200">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fontAlgn="base">
              <a:spcBef>
                <a:spcPct val="0"/>
              </a:spcBef>
              <a:spcAft>
                <a:spcPct val="0"/>
              </a:spcAft>
              <a:defRPr sz="900">
                <a:solidFill>
                  <a:schemeClr val="tx1"/>
                </a:solidFill>
                <a:latin typeface="Microsoft Sans Serif" panose="020B0604020202020204" pitchFamily="34" charset="0"/>
              </a:defRPr>
            </a:lvl6pPr>
            <a:lvl7pPr marL="2971800" indent="-228600" defTabSz="228600" fontAlgn="base">
              <a:spcBef>
                <a:spcPct val="0"/>
              </a:spcBef>
              <a:spcAft>
                <a:spcPct val="0"/>
              </a:spcAft>
              <a:defRPr sz="900">
                <a:solidFill>
                  <a:schemeClr val="tx1"/>
                </a:solidFill>
                <a:latin typeface="Microsoft Sans Serif" panose="020B0604020202020204" pitchFamily="34" charset="0"/>
              </a:defRPr>
            </a:lvl7pPr>
            <a:lvl8pPr marL="3429000" indent="-228600" defTabSz="228600" fontAlgn="base">
              <a:spcBef>
                <a:spcPct val="0"/>
              </a:spcBef>
              <a:spcAft>
                <a:spcPct val="0"/>
              </a:spcAft>
              <a:defRPr sz="900">
                <a:solidFill>
                  <a:schemeClr val="tx1"/>
                </a:solidFill>
                <a:latin typeface="Microsoft Sans Serif" panose="020B0604020202020204" pitchFamily="34" charset="0"/>
              </a:defRPr>
            </a:lvl8pPr>
            <a:lvl9pPr marL="3886200" indent="-228600" defTabSz="228600" fontAlgn="base">
              <a:spcBef>
                <a:spcPct val="0"/>
              </a:spcBef>
              <a:spcAft>
                <a:spcPct val="0"/>
              </a:spcAft>
              <a:defRPr sz="900">
                <a:solidFill>
                  <a:schemeClr val="tx1"/>
                </a:solidFill>
                <a:latin typeface="Microsoft Sans Serif" panose="020B0604020202020204" pitchFamily="34" charset="0"/>
              </a:defRPr>
            </a:lvl9pPr>
          </a:lstStyle>
          <a:p>
            <a:pPr marL="0" indent="0" eaLnBrk="1" hangingPunct="1">
              <a:defRPr/>
            </a:pPr>
            <a:r>
              <a:rPr lang="fr-FR" sz="1600">
                <a:solidFill>
                  <a:srgbClr val="00707C"/>
                </a:solidFill>
              </a:rPr>
              <a:t> </a:t>
            </a:r>
          </a:p>
          <a:p>
            <a:pPr eaLnBrk="1" hangingPunct="1">
              <a:buFont typeface="+mj-lt"/>
              <a:buAutoNum type="arabicPeriod" startAt="2"/>
              <a:defRPr/>
            </a:pPr>
            <a:endParaRPr lang="fr-FR" sz="1600">
              <a:solidFill>
                <a:srgbClr val="00707C"/>
              </a:solidFill>
            </a:endParaRPr>
          </a:p>
          <a:p>
            <a:pPr marL="342900" indent="-342900" eaLnBrk="1" hangingPunct="1">
              <a:lnSpc>
                <a:spcPct val="150000"/>
              </a:lnSpc>
              <a:buFont typeface="+mj-lt"/>
              <a:buAutoNum type="arabicPeriod"/>
              <a:defRPr/>
            </a:pPr>
            <a:r>
              <a:rPr lang="da-DK" sz="1600">
                <a:solidFill>
                  <a:srgbClr val="00707C"/>
                </a:solidFill>
              </a:rPr>
              <a:t>Hvad er hovedkomponenterne af en fødevareetiket og hvad betyder de </a:t>
            </a:r>
            <a:endParaRPr lang="fr-FR" sz="1600">
              <a:solidFill>
                <a:srgbClr val="00707C"/>
              </a:solidFill>
            </a:endParaRPr>
          </a:p>
          <a:p>
            <a:pPr marL="342900" indent="-342900" eaLnBrk="1" hangingPunct="1">
              <a:lnSpc>
                <a:spcPct val="150000"/>
              </a:lnSpc>
              <a:buFont typeface="+mj-lt"/>
              <a:buAutoNum type="arabicPeriod"/>
              <a:defRPr/>
            </a:pPr>
            <a:endParaRPr lang="fr-FR" sz="1600">
              <a:solidFill>
                <a:srgbClr val="00707C"/>
              </a:solidFill>
            </a:endParaRPr>
          </a:p>
          <a:p>
            <a:pPr marL="342900" indent="-342900" eaLnBrk="1" hangingPunct="1">
              <a:lnSpc>
                <a:spcPct val="150000"/>
              </a:lnSpc>
              <a:buFont typeface="+mj-lt"/>
              <a:buAutoNum type="arabicPeriod"/>
              <a:defRPr/>
            </a:pPr>
            <a:r>
              <a:rPr lang="en-US" sz="1600">
                <a:solidFill>
                  <a:srgbClr val="00707C"/>
                </a:solidFill>
              </a:rPr>
              <a:t>Hvad betyder forskellige etiketter</a:t>
            </a:r>
          </a:p>
          <a:p>
            <a:pPr marL="342900" indent="-342900" eaLnBrk="1" hangingPunct="1">
              <a:lnSpc>
                <a:spcPct val="150000"/>
              </a:lnSpc>
              <a:buFont typeface="+mj-lt"/>
              <a:buAutoNum type="arabicPeriod"/>
              <a:defRPr/>
            </a:pPr>
            <a:endParaRPr lang="fr-FR" sz="1600"/>
          </a:p>
          <a:p>
            <a:pPr marL="342900" indent="-342900" eaLnBrk="1" hangingPunct="1">
              <a:lnSpc>
                <a:spcPct val="150000"/>
              </a:lnSpc>
              <a:buFont typeface="+mj-lt"/>
              <a:buAutoNum type="arabicPeriod"/>
              <a:defRPr/>
            </a:pPr>
            <a:r>
              <a:rPr lang="da-DK" sz="1600">
                <a:solidFill>
                  <a:srgbClr val="00707C"/>
                </a:solidFill>
              </a:rPr>
              <a:t>Hvad er forbindelsen til madspild</a:t>
            </a:r>
            <a:endParaRPr lang="en-GB" sz="1600">
              <a:solidFill>
                <a:srgbClr val="00707C"/>
              </a:solidFill>
            </a:endParaRPr>
          </a:p>
          <a:p>
            <a:pPr marL="342900" indent="-342900" eaLnBrk="1" hangingPunct="1">
              <a:lnSpc>
                <a:spcPct val="150000"/>
              </a:lnSpc>
              <a:buFont typeface="+mj-lt"/>
              <a:buAutoNum type="arabicPeriod"/>
              <a:defRPr/>
            </a:pPr>
            <a:endParaRPr lang="en-GB" sz="1600">
              <a:solidFill>
                <a:srgbClr val="00707C"/>
              </a:solidFill>
            </a:endParaRPr>
          </a:p>
          <a:p>
            <a:pPr marL="342900" indent="-342900" eaLnBrk="1" hangingPunct="1">
              <a:lnSpc>
                <a:spcPct val="150000"/>
              </a:lnSpc>
              <a:buFont typeface="+mj-lt"/>
              <a:buAutoNum type="arabicPeriod"/>
              <a:defRPr/>
            </a:pPr>
            <a:r>
              <a:rPr lang="da-DK" sz="1600">
                <a:solidFill>
                  <a:srgbClr val="00707C"/>
                </a:solidFill>
              </a:rPr>
              <a:t>Hvordan kan vi reducere madspild</a:t>
            </a:r>
          </a:p>
          <a:p>
            <a:pPr marL="342900" indent="-342900" eaLnBrk="1" hangingPunct="1">
              <a:lnSpc>
                <a:spcPct val="150000"/>
              </a:lnSpc>
              <a:buFont typeface="+mj-lt"/>
              <a:buAutoNum type="arabicPeriod"/>
              <a:defRPr/>
            </a:pPr>
            <a:endParaRPr lang="fr-FR" sz="1600">
              <a:solidFill>
                <a:srgbClr val="00707C"/>
              </a:solidFill>
            </a:endParaRPr>
          </a:p>
        </p:txBody>
      </p:sp>
      <p:grpSp>
        <p:nvGrpSpPr>
          <p:cNvPr id="41988" name="Groupe 83">
            <a:extLst>
              <a:ext uri="{FF2B5EF4-FFF2-40B4-BE49-F238E27FC236}">
                <a16:creationId xmlns:a16="http://schemas.microsoft.com/office/drawing/2014/main" id="{C32C0588-869E-4C46-9FF4-86371D1E28FB}"/>
              </a:ext>
            </a:extLst>
          </p:cNvPr>
          <p:cNvGrpSpPr>
            <a:grpSpLocks/>
          </p:cNvGrpSpPr>
          <p:nvPr/>
        </p:nvGrpSpPr>
        <p:grpSpPr bwMode="auto">
          <a:xfrm>
            <a:off x="-41275" y="6016625"/>
            <a:ext cx="12276138" cy="887413"/>
            <a:chOff x="-41565" y="6016088"/>
            <a:chExt cx="12276859" cy="888671"/>
          </a:xfrm>
        </p:grpSpPr>
        <p:sp>
          <p:nvSpPr>
            <p:cNvPr id="41999" name="ZoneTexte 84">
              <a:extLst>
                <a:ext uri="{FF2B5EF4-FFF2-40B4-BE49-F238E27FC236}">
                  <a16:creationId xmlns:a16="http://schemas.microsoft.com/office/drawing/2014/main" id="{3B285255-8C31-494A-8B45-4DD7DBCCEAF7}"/>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Close</a:t>
              </a:r>
            </a:p>
          </p:txBody>
        </p:sp>
        <p:sp>
          <p:nvSpPr>
            <p:cNvPr id="42000" name="ZoneTexte 85">
              <a:extLst>
                <a:ext uri="{FF2B5EF4-FFF2-40B4-BE49-F238E27FC236}">
                  <a16:creationId xmlns:a16="http://schemas.microsoft.com/office/drawing/2014/main" id="{6F8042F2-B60F-42A3-9413-DA903AD60F3D}"/>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                             Next</a:t>
              </a:r>
            </a:p>
          </p:txBody>
        </p:sp>
        <p:sp>
          <p:nvSpPr>
            <p:cNvPr id="87" name="Rectangle 86">
              <a:extLst>
                <a:ext uri="{FF2B5EF4-FFF2-40B4-BE49-F238E27FC236}">
                  <a16:creationId xmlns:a16="http://schemas.microsoft.com/office/drawing/2014/main" id="{AA134B9D-034B-4C24-BBFB-4DEBB9B74230}"/>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8" name="Bouton d’action : vide 87">
              <a:hlinkClick r:id="" action="ppaction://hlinkshowjump?jump=endshow" highlightClick="1"/>
              <a:extLst>
                <a:ext uri="{FF2B5EF4-FFF2-40B4-BE49-F238E27FC236}">
                  <a16:creationId xmlns:a16="http://schemas.microsoft.com/office/drawing/2014/main" id="{CA75E700-665A-47FD-B7D5-4F6D30CA1C10}"/>
                </a:ext>
              </a:extLst>
            </p:cNvPr>
            <p:cNvSpPr/>
            <p:nvPr/>
          </p:nvSpPr>
          <p:spPr>
            <a:xfrm>
              <a:off x="5713461" y="6154397"/>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sp>
          <p:nvSpPr>
            <p:cNvPr id="42003" name="ZoneTexte 89">
              <a:extLst>
                <a:ext uri="{FF2B5EF4-FFF2-40B4-BE49-F238E27FC236}">
                  <a16:creationId xmlns:a16="http://schemas.microsoft.com/office/drawing/2014/main" id="{4DF9E23A-BA23-4E12-A48F-2DE150942E5A}"/>
                </a:ext>
              </a:extLst>
            </p:cNvPr>
            <p:cNvSpPr txBox="1">
              <a:spLocks noChangeArrowheads="1"/>
            </p:cNvSpPr>
            <p:nvPr/>
          </p:nvSpPr>
          <p:spPr bwMode="auto">
            <a:xfrm>
              <a:off x="10623019" y="6133730"/>
              <a:ext cx="8993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algn="r" eaLnBrk="1" hangingPunct="1">
                <a:lnSpc>
                  <a:spcPct val="100000"/>
                </a:lnSpc>
                <a:spcBef>
                  <a:spcPct val="0"/>
                </a:spcBef>
                <a:buFontTx/>
                <a:buNone/>
              </a:pPr>
              <a:r>
                <a:rPr lang="fr-FR" altLang="fr-FR">
                  <a:solidFill>
                    <a:schemeClr val="bg1"/>
                  </a:solidFill>
                </a:rPr>
                <a:t>Tidligere</a:t>
              </a:r>
            </a:p>
          </p:txBody>
        </p:sp>
        <p:sp>
          <p:nvSpPr>
            <p:cNvPr id="91" name="Bouton d’action : vide 90">
              <a:hlinkClick r:id="" action="ppaction://hlinkshowjump?jump=previousslide" highlightClick="1"/>
              <a:extLst>
                <a:ext uri="{FF2B5EF4-FFF2-40B4-BE49-F238E27FC236}">
                  <a16:creationId xmlns:a16="http://schemas.microsoft.com/office/drawing/2014/main" id="{287678D5-1F91-4364-8971-2781967147A1}"/>
                </a:ext>
              </a:extLst>
            </p:cNvPr>
            <p:cNvSpPr/>
            <p:nvPr/>
          </p:nvSpPr>
          <p:spPr>
            <a:xfrm>
              <a:off x="11555804" y="6133730"/>
              <a:ext cx="306405" cy="26866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&lt;</a:t>
              </a:r>
            </a:p>
          </p:txBody>
        </p:sp>
        <p:pic>
          <p:nvPicPr>
            <p:cNvPr id="42005" name="Image 91">
              <a:extLst>
                <a:ext uri="{FF2B5EF4-FFF2-40B4-BE49-F238E27FC236}">
                  <a16:creationId xmlns:a16="http://schemas.microsoft.com/office/drawing/2014/main" id="{6811E105-C69A-4EFC-A376-72FFD8431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989" name="Groupe 3">
            <a:extLst>
              <a:ext uri="{FF2B5EF4-FFF2-40B4-BE49-F238E27FC236}">
                <a16:creationId xmlns:a16="http://schemas.microsoft.com/office/drawing/2014/main" id="{8F09B6A1-D31C-4DE4-8208-E24086C37DEB}"/>
              </a:ext>
            </a:extLst>
          </p:cNvPr>
          <p:cNvGrpSpPr>
            <a:grpSpLocks/>
          </p:cNvGrpSpPr>
          <p:nvPr/>
        </p:nvGrpSpPr>
        <p:grpSpPr bwMode="auto">
          <a:xfrm>
            <a:off x="0" y="14288"/>
            <a:ext cx="3076575" cy="6002337"/>
            <a:chOff x="0" y="14288"/>
            <a:chExt cx="3076575" cy="6002337"/>
          </a:xfrm>
        </p:grpSpPr>
        <p:sp>
          <p:nvSpPr>
            <p:cNvPr id="6" name="Rectangle 5">
              <a:extLst>
                <a:ext uri="{FF2B5EF4-FFF2-40B4-BE49-F238E27FC236}">
                  <a16:creationId xmlns:a16="http://schemas.microsoft.com/office/drawing/2014/main" id="{6772C9EC-AD1E-45B3-9094-FB3081262167}"/>
                </a:ext>
              </a:extLst>
            </p:cNvPr>
            <p:cNvSpPr/>
            <p:nvPr/>
          </p:nvSpPr>
          <p:spPr bwMode="auto">
            <a:xfrm>
              <a:off x="0" y="14288"/>
              <a:ext cx="3071813" cy="6002337"/>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35" name="Connecteur droit 34">
              <a:extLst>
                <a:ext uri="{FF2B5EF4-FFF2-40B4-BE49-F238E27FC236}">
                  <a16:creationId xmlns:a16="http://schemas.microsoft.com/office/drawing/2014/main" id="{C4C482D4-EFAC-4FCE-BE2B-6568E133CCA6}"/>
                </a:ext>
              </a:extLst>
            </p:cNvPr>
            <p:cNvCxnSpPr/>
            <p:nvPr/>
          </p:nvCxnSpPr>
          <p:spPr bwMode="auto">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31" name="Bouton d'action : Aide 30">
            <a:hlinkClick r:id="rId3" action="ppaction://hlinksldjump" highlightClick="1"/>
            <a:extLst>
              <a:ext uri="{FF2B5EF4-FFF2-40B4-BE49-F238E27FC236}">
                <a16:creationId xmlns:a16="http://schemas.microsoft.com/office/drawing/2014/main" id="{0B673C8D-2569-4767-BAC2-E134DCA9D0BA}"/>
              </a:ext>
            </a:extLst>
          </p:cNvPr>
          <p:cNvSpPr/>
          <p:nvPr/>
        </p:nvSpPr>
        <p:spPr>
          <a:xfrm>
            <a:off x="10379075" y="2060575"/>
            <a:ext cx="277813" cy="230188"/>
          </a:xfrm>
          <a:prstGeom prst="actionButtonHelp">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fr-FR"/>
          </a:p>
        </p:txBody>
      </p:sp>
      <p:sp>
        <p:nvSpPr>
          <p:cNvPr id="33" name="Bouton d'action : Aide 32">
            <a:hlinkClick r:id="rId4" action="ppaction://hlinksldjump" highlightClick="1"/>
            <a:extLst>
              <a:ext uri="{FF2B5EF4-FFF2-40B4-BE49-F238E27FC236}">
                <a16:creationId xmlns:a16="http://schemas.microsoft.com/office/drawing/2014/main" id="{5B76E738-D023-4B2B-9BD9-2A8C519744C6}"/>
              </a:ext>
            </a:extLst>
          </p:cNvPr>
          <p:cNvSpPr/>
          <p:nvPr/>
        </p:nvSpPr>
        <p:spPr>
          <a:xfrm>
            <a:off x="7000875" y="2786063"/>
            <a:ext cx="277813" cy="230187"/>
          </a:xfrm>
          <a:prstGeom prst="actionButtonHelp">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fr-FR"/>
          </a:p>
        </p:txBody>
      </p:sp>
      <p:sp>
        <p:nvSpPr>
          <p:cNvPr id="34" name="Bouton d'action : Aide 33">
            <a:hlinkClick r:id="rId5" action="ppaction://hlinksldjump" highlightClick="1"/>
            <a:extLst>
              <a:ext uri="{FF2B5EF4-FFF2-40B4-BE49-F238E27FC236}">
                <a16:creationId xmlns:a16="http://schemas.microsoft.com/office/drawing/2014/main" id="{0C385BB6-1929-4B24-91C9-7690A0DBE37F}"/>
              </a:ext>
            </a:extLst>
          </p:cNvPr>
          <p:cNvSpPr/>
          <p:nvPr/>
        </p:nvSpPr>
        <p:spPr>
          <a:xfrm>
            <a:off x="6989763" y="3517900"/>
            <a:ext cx="277812" cy="230188"/>
          </a:xfrm>
          <a:prstGeom prst="actionButtonHelp">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fr-FR"/>
          </a:p>
        </p:txBody>
      </p:sp>
      <p:sp>
        <p:nvSpPr>
          <p:cNvPr id="23" name="Bouton d'action : Aide 22">
            <a:hlinkClick r:id="rId6" action="ppaction://hlinksldjump" highlightClick="1"/>
            <a:extLst>
              <a:ext uri="{FF2B5EF4-FFF2-40B4-BE49-F238E27FC236}">
                <a16:creationId xmlns:a16="http://schemas.microsoft.com/office/drawing/2014/main" id="{6BC4439F-A18E-430F-A0B6-32587C12FE99}"/>
              </a:ext>
            </a:extLst>
          </p:cNvPr>
          <p:cNvSpPr/>
          <p:nvPr/>
        </p:nvSpPr>
        <p:spPr>
          <a:xfrm>
            <a:off x="7102475" y="4248150"/>
            <a:ext cx="277813" cy="230188"/>
          </a:xfrm>
          <a:prstGeom prst="actionButtonHelp">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fr-FR"/>
          </a:p>
        </p:txBody>
      </p:sp>
      <p:pic>
        <p:nvPicPr>
          <p:cNvPr id="41994" name="Image 1">
            <a:extLst>
              <a:ext uri="{FF2B5EF4-FFF2-40B4-BE49-F238E27FC236}">
                <a16:creationId xmlns:a16="http://schemas.microsoft.com/office/drawing/2014/main" id="{C9C50928-44A1-4890-BA00-5E581CBB2A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825" y="184150"/>
            <a:ext cx="28194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ZoneTexte 24">
            <a:extLst>
              <a:ext uri="{FF2B5EF4-FFF2-40B4-BE49-F238E27FC236}">
                <a16:creationId xmlns:a16="http://schemas.microsoft.com/office/drawing/2014/main" id="{88DD03A5-103A-402C-AB40-4C99C466B7D4}"/>
              </a:ext>
            </a:extLst>
          </p:cNvPr>
          <p:cNvSpPr txBox="1">
            <a:spLocks noChangeArrowheads="1"/>
          </p:cNvSpPr>
          <p:nvPr/>
        </p:nvSpPr>
        <p:spPr bwMode="auto">
          <a:xfrm>
            <a:off x="6019800" y="6154738"/>
            <a:ext cx="9810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Luk</a:t>
            </a:r>
          </a:p>
        </p:txBody>
      </p:sp>
      <p:sp>
        <p:nvSpPr>
          <p:cNvPr id="22" name="ZoneTexte 21">
            <a:extLst>
              <a:ext uri="{FF2B5EF4-FFF2-40B4-BE49-F238E27FC236}">
                <a16:creationId xmlns:a16="http://schemas.microsoft.com/office/drawing/2014/main" id="{EE896875-8F3B-49F2-B750-9462AF24CE5F}"/>
              </a:ext>
            </a:extLst>
          </p:cNvPr>
          <p:cNvSpPr txBox="1"/>
          <p:nvPr/>
        </p:nvSpPr>
        <p:spPr bwMode="auto">
          <a:xfrm>
            <a:off x="34925" y="1512888"/>
            <a:ext cx="2995613" cy="2954655"/>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fr-FR" sz="1400">
                <a:solidFill>
                  <a:schemeClr val="accent1"/>
                </a:solidFill>
                <a:latin typeface="+mn-lt"/>
                <a:hlinkClick r:id="" action="ppaction://noaction"/>
              </a:rPr>
              <a:t>Pensumhenvisninger</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fr-FR" sz="1400">
                <a:solidFill>
                  <a:schemeClr val="accent1"/>
                </a:solidFill>
                <a:latin typeface="+mn-lt"/>
                <a:hlinkClick r:id="rId8"/>
              </a:rPr>
              <a:t>Test din viden</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eaLnBrk="1" fontAlgn="auto" hangingPunct="1">
              <a:spcBef>
                <a:spcPts val="0"/>
              </a:spcBef>
              <a:spcAft>
                <a:spcPts val="0"/>
              </a:spcAft>
              <a:defRPr/>
            </a:pPr>
            <a:endParaRPr lang="fr-FR" sz="1400">
              <a:latin typeface="+mn-lt"/>
            </a:endParaRPr>
          </a:p>
          <a:p>
            <a:pPr eaLnBrk="1" fontAlgn="auto" hangingPunct="1">
              <a:spcBef>
                <a:spcPts val="0"/>
              </a:spcBef>
              <a:spcAft>
                <a:spcPts val="0"/>
              </a:spcAft>
              <a:defRPr/>
            </a:pPr>
            <a:endParaRPr lang="fr-FR">
              <a:latin typeface="+mn-lt"/>
            </a:endParaRPr>
          </a:p>
          <a:p>
            <a:pPr marL="285750" indent="-285750" eaLnBrk="1" fontAlgn="auto" hangingPunct="1">
              <a:spcBef>
                <a:spcPts val="0"/>
              </a:spcBef>
              <a:spcAft>
                <a:spcPts val="0"/>
              </a:spcAft>
              <a:buFont typeface="Wingdings" panose="05000000000000000000" pitchFamily="2" charset="2"/>
              <a:buChar char="Ø"/>
              <a:defRPr/>
            </a:pPr>
            <a:r>
              <a:rPr lang="da-DK" sz="1400">
                <a:solidFill>
                  <a:schemeClr val="accent1"/>
                </a:solidFill>
                <a:latin typeface="+mn-lt"/>
                <a:hlinkClick r:id="rId9" action="ppaction://hlinksldjump"/>
              </a:rPr>
              <a:t>Europæisk baggrund for mærkning af fødevarer</a:t>
            </a:r>
            <a:endParaRPr lang="fr-FR" sz="1400">
              <a:solidFill>
                <a:schemeClr val="accent1"/>
              </a:solidFill>
              <a:latin typeface="+mn-lt"/>
            </a:endParaRPr>
          </a:p>
          <a:p>
            <a:pPr eaLnBrk="1" fontAlgn="auto" hangingPunct="1">
              <a:spcBef>
                <a:spcPts val="0"/>
              </a:spcBef>
              <a:spcAft>
                <a:spcPts val="0"/>
              </a:spcAft>
              <a:defRPr/>
            </a:pPr>
            <a:endParaRPr lang="fr-FR">
              <a:latin typeface="+mn-lt"/>
            </a:endParaRPr>
          </a:p>
        </p:txBody>
      </p:sp>
      <p:sp>
        <p:nvSpPr>
          <p:cNvPr id="24" name="Bouton d’action : vide 23">
            <a:hlinkClick r:id="rId10" highlightClick="1"/>
            <a:extLst>
              <a:ext uri="{FF2B5EF4-FFF2-40B4-BE49-F238E27FC236}">
                <a16:creationId xmlns:a16="http://schemas.microsoft.com/office/drawing/2014/main" id="{8F65045D-9A44-4B61-99AC-EEEED3C747CB}"/>
              </a:ext>
            </a:extLst>
          </p:cNvPr>
          <p:cNvSpPr/>
          <p:nvPr/>
        </p:nvSpPr>
        <p:spPr>
          <a:xfrm>
            <a:off x="447675" y="4989698"/>
            <a:ext cx="2176463"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en-US" sz="1200" b="1">
                <a:solidFill>
                  <a:schemeClr val="accent3">
                    <a:lumMod val="75000"/>
                  </a:schemeClr>
                </a:solidFill>
                <a:ea typeface="Times New Roman" panose="02020603050405020304" pitchFamily="18" charset="0"/>
                <a:cs typeface="Calibri" panose="020F0502020204030204" pitchFamily="34" charset="0"/>
              </a:rPr>
              <a:t>végezze el az utótesztet</a:t>
            </a:r>
            <a:endParaRPr lang="fr-FR" sz="1200" b="1">
              <a:solidFill>
                <a:schemeClr val="accent3">
                  <a:lumMod val="75000"/>
                </a:schemeClr>
              </a:solidFill>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6130118-C388-4DA2-A090-5958F7929229}"/>
              </a:ext>
            </a:extLst>
          </p:cNvPr>
          <p:cNvSpPr txBox="1"/>
          <p:nvPr/>
        </p:nvSpPr>
        <p:spPr>
          <a:xfrm>
            <a:off x="3071813" y="76200"/>
            <a:ext cx="9279621" cy="1524000"/>
          </a:xfrm>
          <a:prstGeom prst="rect">
            <a:avLst/>
          </a:prstGeom>
          <a:noFill/>
        </p:spPr>
        <p:txBody>
          <a:bodyPr wrap="square">
            <a:spAutoFit/>
          </a:bodyPr>
          <a:lstStyle/>
          <a:p>
            <a:pPr algn="ctr" eaLnBrk="1" hangingPunct="1">
              <a:defRPr/>
            </a:pPr>
            <a:r>
              <a:rPr lang="fr-FR" sz="4501" b="1" dirty="0" err="1">
                <a:solidFill>
                  <a:srgbClr val="00707C"/>
                </a:solidFill>
                <a:latin typeface="Arial" panose="020B0604020202020204" pitchFamily="34" charset="0"/>
                <a:ea typeface="+mj-ea"/>
                <a:cs typeface="Arial" panose="020B0604020202020204" pitchFamily="34" charset="0"/>
              </a:rPr>
              <a:t>Hovedkomponenterne</a:t>
            </a:r>
            <a:r>
              <a:rPr lang="fr-FR" sz="4501" b="1" dirty="0">
                <a:solidFill>
                  <a:srgbClr val="00707C"/>
                </a:solidFill>
                <a:latin typeface="Arial" panose="020B0604020202020204" pitchFamily="34" charset="0"/>
                <a:ea typeface="+mj-ea"/>
                <a:cs typeface="Arial" panose="020B0604020202020204" pitchFamily="34" charset="0"/>
              </a:rPr>
              <a:t> </a:t>
            </a:r>
            <a:r>
              <a:rPr lang="fr-FR" sz="4501" b="1" dirty="0" err="1">
                <a:solidFill>
                  <a:srgbClr val="00707C"/>
                </a:solidFill>
                <a:latin typeface="Arial" panose="020B0604020202020204" pitchFamily="34" charset="0"/>
                <a:ea typeface="+mj-ea"/>
                <a:cs typeface="Arial" panose="020B0604020202020204" pitchFamily="34" charset="0"/>
              </a:rPr>
              <a:t>af</a:t>
            </a:r>
            <a:r>
              <a:rPr lang="fr-FR" sz="4501" b="1" dirty="0">
                <a:solidFill>
                  <a:srgbClr val="00707C"/>
                </a:solidFill>
                <a:latin typeface="Arial" panose="020B0604020202020204" pitchFamily="34" charset="0"/>
                <a:ea typeface="+mj-ea"/>
                <a:cs typeface="Arial" panose="020B0604020202020204" pitchFamily="34" charset="0"/>
              </a:rPr>
              <a:t> en </a:t>
            </a:r>
            <a:r>
              <a:rPr lang="fr-FR" sz="4501" b="1" dirty="0" err="1">
                <a:solidFill>
                  <a:srgbClr val="00707C"/>
                </a:solidFill>
                <a:latin typeface="Arial" panose="020B0604020202020204" pitchFamily="34" charset="0"/>
                <a:ea typeface="+mj-ea"/>
                <a:cs typeface="Arial" panose="020B0604020202020204" pitchFamily="34" charset="0"/>
              </a:rPr>
              <a:t>etiket</a:t>
            </a:r>
            <a:endParaRPr lang="en-GB" altLang="fr-FR" sz="4800" dirty="0">
              <a:solidFill>
                <a:srgbClr val="00707C"/>
              </a:solidFill>
              <a:latin typeface="Arial" panose="020B0604020202020204" pitchFamily="34" charset="0"/>
              <a:cs typeface="Arial" panose="020B0604020202020204" pitchFamily="34" charset="0"/>
            </a:endParaRPr>
          </a:p>
        </p:txBody>
      </p:sp>
      <p:sp>
        <p:nvSpPr>
          <p:cNvPr id="43011" name="ZoneTexte 13">
            <a:extLst>
              <a:ext uri="{FF2B5EF4-FFF2-40B4-BE49-F238E27FC236}">
                <a16:creationId xmlns:a16="http://schemas.microsoft.com/office/drawing/2014/main" id="{11CA51D2-5568-4321-92D5-8F94C8D3E69D}"/>
              </a:ext>
            </a:extLst>
          </p:cNvPr>
          <p:cNvSpPr txBox="1">
            <a:spLocks noChangeArrowheads="1"/>
          </p:cNvSpPr>
          <p:nvPr/>
        </p:nvSpPr>
        <p:spPr bwMode="auto">
          <a:xfrm>
            <a:off x="3124200" y="1597025"/>
            <a:ext cx="90217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900">
                <a:solidFill>
                  <a:schemeClr val="tx1"/>
                </a:solidFill>
                <a:latin typeface="Microsoft Sans Serif" panose="020B0604020202020204" pitchFamily="34" charset="0"/>
              </a:defRPr>
            </a:lvl1pPr>
            <a:lvl2pPr marL="730250" indent="-171450">
              <a:defRPr sz="900">
                <a:solidFill>
                  <a:schemeClr val="tx1"/>
                </a:solidFill>
                <a:latin typeface="Microsoft Sans Serif" panose="020B0604020202020204" pitchFamily="34" charset="0"/>
              </a:defRPr>
            </a:lvl2pPr>
            <a:lvl3pPr marL="742950" indent="-285750">
              <a:defRPr sz="900">
                <a:solidFill>
                  <a:schemeClr val="tx1"/>
                </a:solidFill>
                <a:latin typeface="Microsoft Sans Serif" panose="020B0604020202020204" pitchFamily="34" charset="0"/>
              </a:defRPr>
            </a:lvl3pPr>
            <a:lvl4pPr marL="742950" indent="-28575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buFont typeface="Wingdings" panose="05000000000000000000" pitchFamily="2" charset="2"/>
              <a:buChar char="ü"/>
            </a:pPr>
            <a:r>
              <a:rPr lang="en-US" altLang="fr-FR" sz="1400" dirty="0" err="1">
                <a:solidFill>
                  <a:srgbClr val="00707C"/>
                </a:solidFill>
              </a:rPr>
              <a:t>Etiketter</a:t>
            </a:r>
            <a:r>
              <a:rPr lang="en-US" altLang="fr-FR" sz="1400" dirty="0">
                <a:solidFill>
                  <a:srgbClr val="00707C"/>
                </a:solidFill>
              </a:rPr>
              <a:t> </a:t>
            </a:r>
            <a:r>
              <a:rPr lang="en-US" altLang="fr-FR" sz="1400" dirty="0" err="1">
                <a:solidFill>
                  <a:srgbClr val="00707C"/>
                </a:solidFill>
              </a:rPr>
              <a:t>kan</a:t>
            </a:r>
            <a:r>
              <a:rPr lang="en-US" altLang="fr-FR" sz="1400" dirty="0">
                <a:solidFill>
                  <a:srgbClr val="00707C"/>
                </a:solidFill>
              </a:rPr>
              <a:t> deles </a:t>
            </a:r>
            <a:r>
              <a:rPr lang="en-US" altLang="fr-FR" sz="1400" dirty="0" err="1">
                <a:solidFill>
                  <a:srgbClr val="00707C"/>
                </a:solidFill>
              </a:rPr>
              <a:t>i</a:t>
            </a:r>
            <a:r>
              <a:rPr lang="en-US" altLang="fr-FR" sz="1400" dirty="0">
                <a:solidFill>
                  <a:srgbClr val="00707C"/>
                </a:solidFill>
              </a:rPr>
              <a:t> </a:t>
            </a:r>
            <a:r>
              <a:rPr lang="en-US" altLang="fr-FR" sz="1400" dirty="0" err="1">
                <a:solidFill>
                  <a:srgbClr val="FF0000"/>
                </a:solidFill>
              </a:rPr>
              <a:t>tre</a:t>
            </a:r>
            <a:r>
              <a:rPr lang="en-US" altLang="fr-FR" sz="1400" dirty="0">
                <a:solidFill>
                  <a:srgbClr val="FF0000"/>
                </a:solidFill>
              </a:rPr>
              <a:t> </a:t>
            </a:r>
            <a:r>
              <a:rPr lang="en-US" altLang="fr-FR" sz="1400" dirty="0" err="1">
                <a:solidFill>
                  <a:srgbClr val="FF0000"/>
                </a:solidFill>
              </a:rPr>
              <a:t>hovedkategorier</a:t>
            </a:r>
            <a:r>
              <a:rPr lang="fr-FR" altLang="fr-FR" sz="1400" dirty="0">
                <a:solidFill>
                  <a:srgbClr val="FF0000"/>
                </a:solidFill>
              </a:rPr>
              <a:t>: </a:t>
            </a:r>
          </a:p>
          <a:p>
            <a:pPr eaLnBrk="1" hangingPunct="1">
              <a:buFont typeface="Wingdings" panose="05000000000000000000" pitchFamily="2" charset="2"/>
              <a:buChar char="ü"/>
            </a:pPr>
            <a:endParaRPr lang="fr-FR" altLang="fr-FR" sz="1400" dirty="0">
              <a:solidFill>
                <a:srgbClr val="00707C"/>
              </a:solidFill>
            </a:endParaRPr>
          </a:p>
          <a:p>
            <a:pPr lvl="1" eaLnBrk="1" hangingPunct="1">
              <a:buClr>
                <a:schemeClr val="accent1"/>
              </a:buClr>
              <a:buFont typeface="Arial" panose="020B0604020202020204" pitchFamily="34" charset="0"/>
              <a:buChar char="•"/>
            </a:pPr>
            <a:r>
              <a:rPr lang="fr-FR" altLang="fr-FR" sz="1200" dirty="0" err="1">
                <a:solidFill>
                  <a:srgbClr val="FF0000"/>
                </a:solidFill>
              </a:rPr>
              <a:t>Madidentitet</a:t>
            </a:r>
            <a:r>
              <a:rPr lang="fr-FR" altLang="fr-FR" sz="1200" dirty="0">
                <a:solidFill>
                  <a:srgbClr val="FF0000"/>
                </a:solidFill>
              </a:rPr>
              <a:t> </a:t>
            </a:r>
            <a:r>
              <a:rPr lang="fr-FR" altLang="fr-FR" sz="1200" dirty="0">
                <a:solidFill>
                  <a:srgbClr val="00707C"/>
                </a:solidFill>
              </a:rPr>
              <a:t>(</a:t>
            </a:r>
            <a:r>
              <a:rPr lang="fr-FR" altLang="fr-FR" sz="1200" dirty="0" err="1">
                <a:solidFill>
                  <a:srgbClr val="00707C"/>
                </a:solidFill>
              </a:rPr>
              <a:t>navn</a:t>
            </a:r>
            <a:r>
              <a:rPr lang="fr-FR" altLang="fr-FR" sz="1200" dirty="0">
                <a:solidFill>
                  <a:srgbClr val="00707C"/>
                </a:solidFill>
              </a:rPr>
              <a:t>, </a:t>
            </a:r>
            <a:r>
              <a:rPr lang="fr-FR" altLang="fr-FR" sz="1200" dirty="0" err="1">
                <a:solidFill>
                  <a:srgbClr val="00707C"/>
                </a:solidFill>
              </a:rPr>
              <a:t>beskrivelse</a:t>
            </a:r>
            <a:r>
              <a:rPr lang="fr-FR" altLang="fr-FR" sz="1200" dirty="0">
                <a:solidFill>
                  <a:srgbClr val="00707C"/>
                </a:solidFill>
              </a:rPr>
              <a:t>, </a:t>
            </a:r>
            <a:r>
              <a:rPr lang="fr-FR" altLang="fr-FR" sz="1200" dirty="0" err="1">
                <a:solidFill>
                  <a:srgbClr val="00707C"/>
                </a:solidFill>
              </a:rPr>
              <a:t>osv</a:t>
            </a:r>
            <a:r>
              <a:rPr lang="fr-FR" altLang="fr-FR" sz="1200" dirty="0">
                <a:solidFill>
                  <a:srgbClr val="00707C"/>
                </a:solidFill>
              </a:rPr>
              <a:t>.)</a:t>
            </a:r>
          </a:p>
          <a:p>
            <a:pPr lvl="1" eaLnBrk="1" hangingPunct="1">
              <a:buClr>
                <a:schemeClr val="accent1"/>
              </a:buClr>
              <a:buFont typeface="Arial" panose="020B0604020202020204" pitchFamily="34" charset="0"/>
              <a:buChar char="•"/>
            </a:pPr>
            <a:r>
              <a:rPr lang="fr-FR" altLang="fr-FR" sz="1200" dirty="0" err="1">
                <a:solidFill>
                  <a:srgbClr val="FF0000"/>
                </a:solidFill>
              </a:rPr>
              <a:t>Det</a:t>
            </a:r>
            <a:r>
              <a:rPr lang="fr-FR" altLang="fr-FR" sz="1200" dirty="0">
                <a:solidFill>
                  <a:srgbClr val="FF0000"/>
                </a:solidFill>
              </a:rPr>
              <a:t> </a:t>
            </a:r>
            <a:r>
              <a:rPr lang="fr-FR" altLang="fr-FR" sz="1200" dirty="0" err="1">
                <a:solidFill>
                  <a:srgbClr val="FF0000"/>
                </a:solidFill>
              </a:rPr>
              <a:t>ernæringsmæssige</a:t>
            </a:r>
            <a:r>
              <a:rPr lang="fr-FR" altLang="fr-FR" sz="1200" dirty="0">
                <a:solidFill>
                  <a:srgbClr val="FF0000"/>
                </a:solidFill>
              </a:rPr>
              <a:t> </a:t>
            </a:r>
            <a:r>
              <a:rPr lang="fr-FR" altLang="fr-FR" sz="1200" dirty="0" err="1">
                <a:solidFill>
                  <a:srgbClr val="FF0000"/>
                </a:solidFill>
              </a:rPr>
              <a:t>aspekt</a:t>
            </a:r>
            <a:r>
              <a:rPr lang="fr-FR" altLang="fr-FR" sz="1200" dirty="0">
                <a:solidFill>
                  <a:srgbClr val="FF0000"/>
                </a:solidFill>
              </a:rPr>
              <a:t> </a:t>
            </a:r>
            <a:r>
              <a:rPr lang="fr-FR" altLang="fr-FR" sz="1200" dirty="0">
                <a:solidFill>
                  <a:srgbClr val="00707C"/>
                </a:solidFill>
              </a:rPr>
              <a:t>(</a:t>
            </a:r>
            <a:r>
              <a:rPr lang="fr-FR" altLang="fr-FR" sz="1200" dirty="0" err="1">
                <a:solidFill>
                  <a:srgbClr val="00707C"/>
                </a:solidFill>
              </a:rPr>
              <a:t>ingrediensliste</a:t>
            </a:r>
            <a:r>
              <a:rPr lang="fr-FR" altLang="fr-FR" sz="1200" dirty="0">
                <a:solidFill>
                  <a:srgbClr val="00707C"/>
                </a:solidFill>
              </a:rPr>
              <a:t>, </a:t>
            </a:r>
            <a:r>
              <a:rPr lang="fr-FR" altLang="fr-FR" sz="1200" dirty="0" err="1">
                <a:solidFill>
                  <a:srgbClr val="00707C"/>
                </a:solidFill>
              </a:rPr>
              <a:t>ernæringsdeklaration</a:t>
            </a:r>
            <a:r>
              <a:rPr lang="fr-FR" altLang="fr-FR" sz="1200" dirty="0">
                <a:solidFill>
                  <a:srgbClr val="00707C"/>
                </a:solidFill>
              </a:rPr>
              <a:t>, </a:t>
            </a:r>
            <a:r>
              <a:rPr lang="fr-FR" altLang="fr-FR" sz="1200" dirty="0" err="1">
                <a:solidFill>
                  <a:srgbClr val="00707C"/>
                </a:solidFill>
              </a:rPr>
              <a:t>osv</a:t>
            </a:r>
            <a:r>
              <a:rPr lang="fr-FR" altLang="fr-FR" sz="1200" dirty="0">
                <a:solidFill>
                  <a:srgbClr val="00707C"/>
                </a:solidFill>
              </a:rPr>
              <a:t>.)</a:t>
            </a:r>
          </a:p>
          <a:p>
            <a:pPr lvl="1" eaLnBrk="1" hangingPunct="1">
              <a:buClr>
                <a:schemeClr val="accent1"/>
              </a:buClr>
              <a:buFont typeface="Arial" panose="020B0604020202020204" pitchFamily="34" charset="0"/>
              <a:buChar char="•"/>
            </a:pPr>
            <a:r>
              <a:rPr lang="fr-FR" altLang="fr-FR" sz="1200" dirty="0" err="1">
                <a:solidFill>
                  <a:srgbClr val="FF0000"/>
                </a:solidFill>
              </a:rPr>
              <a:t>Fødevarehygiejne</a:t>
            </a:r>
            <a:r>
              <a:rPr lang="fr-FR" altLang="fr-FR" sz="1200" dirty="0">
                <a:solidFill>
                  <a:srgbClr val="FF0000"/>
                </a:solidFill>
              </a:rPr>
              <a:t> </a:t>
            </a:r>
            <a:r>
              <a:rPr lang="fr-FR" altLang="fr-FR" sz="1200" dirty="0" err="1">
                <a:solidFill>
                  <a:srgbClr val="FF0000"/>
                </a:solidFill>
              </a:rPr>
              <a:t>og</a:t>
            </a:r>
            <a:r>
              <a:rPr lang="fr-FR" altLang="fr-FR" sz="1200" dirty="0">
                <a:solidFill>
                  <a:srgbClr val="FF0000"/>
                </a:solidFill>
              </a:rPr>
              <a:t> -</a:t>
            </a:r>
            <a:r>
              <a:rPr lang="fr-FR" altLang="fr-FR" sz="1200" dirty="0" err="1">
                <a:solidFill>
                  <a:srgbClr val="FF0000"/>
                </a:solidFill>
              </a:rPr>
              <a:t>sikkerhed</a:t>
            </a:r>
            <a:r>
              <a:rPr lang="fr-FR" altLang="fr-FR" sz="1200" dirty="0">
                <a:solidFill>
                  <a:srgbClr val="FF0000"/>
                </a:solidFill>
              </a:rPr>
              <a:t> </a:t>
            </a:r>
            <a:r>
              <a:rPr lang="fr-FR" altLang="fr-FR" sz="1200" dirty="0">
                <a:solidFill>
                  <a:srgbClr val="00707C"/>
                </a:solidFill>
              </a:rPr>
              <a:t>(</a:t>
            </a:r>
            <a:r>
              <a:rPr lang="fr-FR" altLang="fr-FR" sz="1200" dirty="0" err="1">
                <a:solidFill>
                  <a:srgbClr val="00707C"/>
                </a:solidFill>
              </a:rPr>
              <a:t>dato</a:t>
            </a:r>
            <a:r>
              <a:rPr lang="fr-FR" altLang="fr-FR" sz="1200" dirty="0">
                <a:solidFill>
                  <a:srgbClr val="00707C"/>
                </a:solidFill>
              </a:rPr>
              <a:t> for minimums </a:t>
            </a:r>
            <a:r>
              <a:rPr lang="fr-FR" altLang="fr-FR" sz="1200" dirty="0" err="1">
                <a:solidFill>
                  <a:srgbClr val="00707C"/>
                </a:solidFill>
              </a:rPr>
              <a:t>holdbarhed</a:t>
            </a:r>
            <a:r>
              <a:rPr lang="fr-FR" altLang="fr-FR" sz="1200" dirty="0">
                <a:solidFill>
                  <a:srgbClr val="00707C"/>
                </a:solidFill>
              </a:rPr>
              <a:t>, </a:t>
            </a:r>
            <a:r>
              <a:rPr lang="fr-FR" altLang="fr-FR" sz="1200" dirty="0" err="1">
                <a:solidFill>
                  <a:srgbClr val="00707C"/>
                </a:solidFill>
              </a:rPr>
              <a:t>særlige</a:t>
            </a:r>
            <a:r>
              <a:rPr lang="fr-FR" altLang="fr-FR" sz="1200" dirty="0">
                <a:solidFill>
                  <a:srgbClr val="00707C"/>
                </a:solidFill>
              </a:rPr>
              <a:t> </a:t>
            </a:r>
            <a:r>
              <a:rPr lang="fr-FR" altLang="fr-FR" sz="1200" dirty="0" err="1">
                <a:solidFill>
                  <a:srgbClr val="00707C"/>
                </a:solidFill>
              </a:rPr>
              <a:t>opbevaringsbetingelser</a:t>
            </a:r>
            <a:r>
              <a:rPr lang="fr-FR" altLang="fr-FR" sz="1200" dirty="0">
                <a:solidFill>
                  <a:srgbClr val="00707C"/>
                </a:solidFill>
              </a:rPr>
              <a:t>, </a:t>
            </a:r>
            <a:r>
              <a:rPr lang="fr-FR" altLang="fr-FR" sz="1200" dirty="0" err="1">
                <a:solidFill>
                  <a:srgbClr val="00707C"/>
                </a:solidFill>
              </a:rPr>
              <a:t>allergener</a:t>
            </a:r>
            <a:r>
              <a:rPr lang="fr-FR" altLang="fr-FR" sz="1200" dirty="0">
                <a:solidFill>
                  <a:srgbClr val="00707C"/>
                </a:solidFill>
              </a:rPr>
              <a:t>, </a:t>
            </a:r>
            <a:r>
              <a:rPr lang="fr-FR" altLang="fr-FR" sz="1200" dirty="0" err="1">
                <a:solidFill>
                  <a:srgbClr val="00707C"/>
                </a:solidFill>
              </a:rPr>
              <a:t>osv</a:t>
            </a:r>
            <a:r>
              <a:rPr lang="fr-FR" altLang="fr-FR" sz="1200" dirty="0">
                <a:solidFill>
                  <a:srgbClr val="00707C"/>
                </a:solidFill>
              </a:rPr>
              <a:t>.)</a:t>
            </a:r>
          </a:p>
        </p:txBody>
      </p:sp>
      <p:grpSp>
        <p:nvGrpSpPr>
          <p:cNvPr id="43012" name="Groupe 19">
            <a:extLst>
              <a:ext uri="{FF2B5EF4-FFF2-40B4-BE49-F238E27FC236}">
                <a16:creationId xmlns:a16="http://schemas.microsoft.com/office/drawing/2014/main" id="{EBE5164B-5818-4594-81B0-96696DB3D2EA}"/>
              </a:ext>
            </a:extLst>
          </p:cNvPr>
          <p:cNvGrpSpPr>
            <a:grpSpLocks/>
          </p:cNvGrpSpPr>
          <p:nvPr/>
        </p:nvGrpSpPr>
        <p:grpSpPr bwMode="auto">
          <a:xfrm>
            <a:off x="0" y="14288"/>
            <a:ext cx="3076575" cy="6002337"/>
            <a:chOff x="0" y="14288"/>
            <a:chExt cx="3076575" cy="6002337"/>
          </a:xfrm>
        </p:grpSpPr>
        <p:sp>
          <p:nvSpPr>
            <p:cNvPr id="24" name="Rectangle 23">
              <a:extLst>
                <a:ext uri="{FF2B5EF4-FFF2-40B4-BE49-F238E27FC236}">
                  <a16:creationId xmlns:a16="http://schemas.microsoft.com/office/drawing/2014/main" id="{F35F959F-EB3B-428F-8BED-79027E3DECD2}"/>
                </a:ext>
              </a:extLst>
            </p:cNvPr>
            <p:cNvSpPr/>
            <p:nvPr/>
          </p:nvSpPr>
          <p:spPr bwMode="auto">
            <a:xfrm>
              <a:off x="0" y="14288"/>
              <a:ext cx="3071813" cy="6002337"/>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25" name="Connecteur droit 24">
              <a:extLst>
                <a:ext uri="{FF2B5EF4-FFF2-40B4-BE49-F238E27FC236}">
                  <a16:creationId xmlns:a16="http://schemas.microsoft.com/office/drawing/2014/main" id="{4AD826AF-6B93-4E77-8638-7CF610240076}"/>
                </a:ext>
              </a:extLst>
            </p:cNvPr>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43013" name="Groupe 17">
            <a:extLst>
              <a:ext uri="{FF2B5EF4-FFF2-40B4-BE49-F238E27FC236}">
                <a16:creationId xmlns:a16="http://schemas.microsoft.com/office/drawing/2014/main" id="{872AD8B8-6B68-485F-BED6-2C00E18E6425}"/>
              </a:ext>
            </a:extLst>
          </p:cNvPr>
          <p:cNvGrpSpPr>
            <a:grpSpLocks/>
          </p:cNvGrpSpPr>
          <p:nvPr/>
        </p:nvGrpSpPr>
        <p:grpSpPr bwMode="auto">
          <a:xfrm>
            <a:off x="-36513" y="6016625"/>
            <a:ext cx="12276138" cy="887413"/>
            <a:chOff x="-36249" y="6016088"/>
            <a:chExt cx="12276859" cy="888671"/>
          </a:xfrm>
        </p:grpSpPr>
        <p:sp>
          <p:nvSpPr>
            <p:cNvPr id="43021" name="ZoneTexte 18">
              <a:extLst>
                <a:ext uri="{FF2B5EF4-FFF2-40B4-BE49-F238E27FC236}">
                  <a16:creationId xmlns:a16="http://schemas.microsoft.com/office/drawing/2014/main" id="{F03424DF-BD1F-4B5F-889F-82E953FFCDE5}"/>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Close</a:t>
              </a:r>
            </a:p>
          </p:txBody>
        </p:sp>
        <p:sp>
          <p:nvSpPr>
            <p:cNvPr id="43022" name="ZoneTexte 19">
              <a:extLst>
                <a:ext uri="{FF2B5EF4-FFF2-40B4-BE49-F238E27FC236}">
                  <a16:creationId xmlns:a16="http://schemas.microsoft.com/office/drawing/2014/main" id="{C4C033CD-4828-4DB4-A45F-F0573D0481E6}"/>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                             Next</a:t>
              </a:r>
            </a:p>
          </p:txBody>
        </p:sp>
        <p:sp>
          <p:nvSpPr>
            <p:cNvPr id="21" name="Rectangle 20">
              <a:extLst>
                <a:ext uri="{FF2B5EF4-FFF2-40B4-BE49-F238E27FC236}">
                  <a16:creationId xmlns:a16="http://schemas.microsoft.com/office/drawing/2014/main" id="{4C71DF6F-B020-4252-98DB-8741F50122FF}"/>
                </a:ext>
              </a:extLst>
            </p:cNvPr>
            <p:cNvSpPr/>
            <p:nvPr/>
          </p:nvSpPr>
          <p:spPr>
            <a:xfrm>
              <a:off x="-36249"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Bouton d’action : vide 21">
              <a:hlinkClick r:id="rId2" action="ppaction://hlinksldjump" highlightClick="1"/>
              <a:extLst>
                <a:ext uri="{FF2B5EF4-FFF2-40B4-BE49-F238E27FC236}">
                  <a16:creationId xmlns:a16="http://schemas.microsoft.com/office/drawing/2014/main" id="{2F96F81C-420A-42C4-9D8E-111E350FF925}"/>
                </a:ext>
              </a:extLst>
            </p:cNvPr>
            <p:cNvSpPr/>
            <p:nvPr/>
          </p:nvSpPr>
          <p:spPr>
            <a:xfrm>
              <a:off x="10216429" y="6173474"/>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sp>
          <p:nvSpPr>
            <p:cNvPr id="43025" name="ZoneTexte 22">
              <a:extLst>
                <a:ext uri="{FF2B5EF4-FFF2-40B4-BE49-F238E27FC236}">
                  <a16:creationId xmlns:a16="http://schemas.microsoft.com/office/drawing/2014/main" id="{1E7543FB-8BF3-4663-AE41-BDB3575CB054}"/>
                </a:ext>
              </a:extLst>
            </p:cNvPr>
            <p:cNvSpPr txBox="1">
              <a:spLocks noChangeArrowheads="1"/>
            </p:cNvSpPr>
            <p:nvPr/>
          </p:nvSpPr>
          <p:spPr bwMode="auto">
            <a:xfrm>
              <a:off x="10514968" y="6185421"/>
              <a:ext cx="1622571" cy="27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Tilbage til forside</a:t>
              </a:r>
            </a:p>
          </p:txBody>
        </p:sp>
        <p:pic>
          <p:nvPicPr>
            <p:cNvPr id="43026" name="Image 25">
              <a:extLst>
                <a:ext uri="{FF2B5EF4-FFF2-40B4-BE49-F238E27FC236}">
                  <a16:creationId xmlns:a16="http://schemas.microsoft.com/office/drawing/2014/main" id="{F02D3FC1-CA2B-483E-96AF-913CC5620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14" name="ZoneTexte 6">
            <a:extLst>
              <a:ext uri="{FF2B5EF4-FFF2-40B4-BE49-F238E27FC236}">
                <a16:creationId xmlns:a16="http://schemas.microsoft.com/office/drawing/2014/main" id="{E12933CC-F5AC-44F3-8810-0C9B8DF92B89}"/>
              </a:ext>
            </a:extLst>
          </p:cNvPr>
          <p:cNvSpPr txBox="1">
            <a:spLocks noChangeArrowheads="1"/>
          </p:cNvSpPr>
          <p:nvPr/>
        </p:nvSpPr>
        <p:spPr bwMode="auto">
          <a:xfrm>
            <a:off x="4554538" y="3562350"/>
            <a:ext cx="65976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1400">
                <a:solidFill>
                  <a:srgbClr val="00707C"/>
                </a:solidFill>
                <a:hlinkClick r:id="rId4" tooltip="click here to open the link"/>
              </a:rPr>
              <a:t>Food labels</a:t>
            </a:r>
            <a:endParaRPr lang="fr-FR" altLang="fr-FR" sz="1400">
              <a:solidFill>
                <a:srgbClr val="00707C"/>
              </a:solidFill>
            </a:endParaRPr>
          </a:p>
          <a:p>
            <a:r>
              <a:rPr lang="fr-FR" altLang="fr-FR" sz="1400">
                <a:solidFill>
                  <a:srgbClr val="00707C"/>
                </a:solidFill>
                <a:hlinkClick r:id="rId5" tooltip="click here to open the link"/>
              </a:rPr>
              <a:t>Food labelling terms</a:t>
            </a:r>
            <a:endParaRPr lang="fr-FR" altLang="fr-FR" sz="1400">
              <a:solidFill>
                <a:srgbClr val="00707C"/>
              </a:solidFill>
            </a:endParaRPr>
          </a:p>
          <a:p>
            <a:endParaRPr lang="fr-FR" altLang="fr-FR" sz="1400">
              <a:solidFill>
                <a:srgbClr val="00707C"/>
              </a:solidFill>
            </a:endParaRPr>
          </a:p>
          <a:p>
            <a:r>
              <a:rPr lang="fr-FR" altLang="fr-FR" sz="1400">
                <a:solidFill>
                  <a:srgbClr val="00707C"/>
                </a:solidFill>
                <a:hlinkClick r:id="rId6" tooltip="click here to open the link"/>
              </a:rPr>
              <a:t>Labelling and allergens</a:t>
            </a:r>
            <a:endParaRPr lang="fr-FR" altLang="fr-FR" sz="1400">
              <a:solidFill>
                <a:srgbClr val="00707C"/>
              </a:solidFill>
            </a:endParaRPr>
          </a:p>
          <a:p>
            <a:r>
              <a:rPr lang="fr-FR" altLang="fr-FR" sz="1400">
                <a:solidFill>
                  <a:srgbClr val="00707C"/>
                </a:solidFill>
                <a:hlinkClick r:id="rId7" tooltip="click here to open the link"/>
              </a:rPr>
              <a:t>Food allergy and intolerance</a:t>
            </a:r>
            <a:endParaRPr lang="fr-FR" altLang="fr-FR" sz="1400">
              <a:solidFill>
                <a:srgbClr val="00707C"/>
              </a:solidFill>
            </a:endParaRPr>
          </a:p>
          <a:p>
            <a:endParaRPr lang="fr-FR" altLang="fr-FR" sz="1400">
              <a:solidFill>
                <a:srgbClr val="00707C"/>
              </a:solidFill>
            </a:endParaRPr>
          </a:p>
          <a:p>
            <a:r>
              <a:rPr lang="en-US" altLang="fr-FR" sz="1400">
                <a:solidFill>
                  <a:srgbClr val="00707C"/>
                </a:solidFill>
                <a:hlinkClick r:id="rId8" tooltip="click here to open the link"/>
              </a:rPr>
              <a:t>Guidance: Food labelling: giving food information to consumers </a:t>
            </a:r>
            <a:endParaRPr lang="fr-FR" altLang="fr-FR" sz="1400">
              <a:solidFill>
                <a:srgbClr val="00707C"/>
              </a:solidFill>
            </a:endParaRPr>
          </a:p>
        </p:txBody>
      </p:sp>
      <p:pic>
        <p:nvPicPr>
          <p:cNvPr id="43015" name="Image 7">
            <a:extLst>
              <a:ext uri="{FF2B5EF4-FFF2-40B4-BE49-F238E27FC236}">
                <a16:creationId xmlns:a16="http://schemas.microsoft.com/office/drawing/2014/main" id="{1E629778-C44E-495A-B54D-C4095EA135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0150" y="3659188"/>
            <a:ext cx="7000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Image 8">
            <a:extLst>
              <a:ext uri="{FF2B5EF4-FFF2-40B4-BE49-F238E27FC236}">
                <a16:creationId xmlns:a16="http://schemas.microsoft.com/office/drawing/2014/main" id="{A94D5208-A983-4F32-AED2-F49AA5E399C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9950" y="4164013"/>
            <a:ext cx="1030288"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Image 9">
            <a:extLst>
              <a:ext uri="{FF2B5EF4-FFF2-40B4-BE49-F238E27FC236}">
                <a16:creationId xmlns:a16="http://schemas.microsoft.com/office/drawing/2014/main" id="{06EC1704-5506-4B30-BFD1-870D22CDB58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55963" y="4875213"/>
            <a:ext cx="11842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ZoneTexte 10">
            <a:extLst>
              <a:ext uri="{FF2B5EF4-FFF2-40B4-BE49-F238E27FC236}">
                <a16:creationId xmlns:a16="http://schemas.microsoft.com/office/drawing/2014/main" id="{AE387F3C-0581-43A6-99ED-AC7204AEB87E}"/>
              </a:ext>
            </a:extLst>
          </p:cNvPr>
          <p:cNvSpPr txBox="1">
            <a:spLocks noChangeArrowheads="1"/>
          </p:cNvSpPr>
          <p:nvPr/>
        </p:nvSpPr>
        <p:spPr bwMode="auto">
          <a:xfrm>
            <a:off x="3409950" y="3062288"/>
            <a:ext cx="2511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1400" b="1" u="sng">
                <a:solidFill>
                  <a:srgbClr val="00707C"/>
                </a:solidFill>
              </a:rPr>
              <a:t>Mere information:</a:t>
            </a:r>
          </a:p>
        </p:txBody>
      </p:sp>
      <p:pic>
        <p:nvPicPr>
          <p:cNvPr id="43019" name="Image 1">
            <a:extLst>
              <a:ext uri="{FF2B5EF4-FFF2-40B4-BE49-F238E27FC236}">
                <a16:creationId xmlns:a16="http://schemas.microsoft.com/office/drawing/2014/main" id="{5D3F8BBC-0DDA-4ED1-8E0C-D14C817D52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3825" y="184150"/>
            <a:ext cx="28194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ZoneTexte 22">
            <a:extLst>
              <a:ext uri="{FF2B5EF4-FFF2-40B4-BE49-F238E27FC236}">
                <a16:creationId xmlns:a16="http://schemas.microsoft.com/office/drawing/2014/main" id="{5EAFB90F-D527-4385-9763-537FDEA70EBE}"/>
              </a:ext>
            </a:extLst>
          </p:cNvPr>
          <p:cNvSpPr txBox="1"/>
          <p:nvPr/>
        </p:nvSpPr>
        <p:spPr bwMode="auto">
          <a:xfrm>
            <a:off x="34925" y="1512888"/>
            <a:ext cx="2995613" cy="2954655"/>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fr-FR" sz="1400">
                <a:solidFill>
                  <a:schemeClr val="accent1"/>
                </a:solidFill>
                <a:latin typeface="+mn-lt"/>
                <a:hlinkClick r:id="" action="ppaction://noaction"/>
              </a:rPr>
              <a:t>Pensumhenvisninger</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fr-FR" sz="1400">
                <a:solidFill>
                  <a:schemeClr val="accent1"/>
                </a:solidFill>
                <a:latin typeface="+mn-lt"/>
                <a:hlinkClick r:id="rId13"/>
              </a:rPr>
              <a:t>Test din viden</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eaLnBrk="1" fontAlgn="auto" hangingPunct="1">
              <a:spcBef>
                <a:spcPts val="0"/>
              </a:spcBef>
              <a:spcAft>
                <a:spcPts val="0"/>
              </a:spcAft>
              <a:defRPr/>
            </a:pPr>
            <a:endParaRPr lang="fr-FR" sz="1400">
              <a:latin typeface="+mn-lt"/>
            </a:endParaRPr>
          </a:p>
          <a:p>
            <a:pPr eaLnBrk="1" fontAlgn="auto" hangingPunct="1">
              <a:spcBef>
                <a:spcPts val="0"/>
              </a:spcBef>
              <a:spcAft>
                <a:spcPts val="0"/>
              </a:spcAft>
              <a:defRPr/>
            </a:pPr>
            <a:endParaRPr lang="fr-FR">
              <a:latin typeface="+mn-lt"/>
            </a:endParaRPr>
          </a:p>
          <a:p>
            <a:pPr marL="285750" indent="-285750" eaLnBrk="1" fontAlgn="auto" hangingPunct="1">
              <a:spcBef>
                <a:spcPts val="0"/>
              </a:spcBef>
              <a:spcAft>
                <a:spcPts val="0"/>
              </a:spcAft>
              <a:buFont typeface="Wingdings" panose="05000000000000000000" pitchFamily="2" charset="2"/>
              <a:buChar char="Ø"/>
              <a:defRPr/>
            </a:pPr>
            <a:r>
              <a:rPr lang="da-DK" sz="1400">
                <a:solidFill>
                  <a:schemeClr val="accent1"/>
                </a:solidFill>
                <a:latin typeface="+mn-lt"/>
                <a:hlinkClick r:id="rId14" action="ppaction://hlinksldjump"/>
              </a:rPr>
              <a:t>Europæisk baggrund for mærkning af fødevarer</a:t>
            </a:r>
            <a:endParaRPr lang="fr-FR" sz="1400">
              <a:solidFill>
                <a:schemeClr val="accent1"/>
              </a:solidFill>
              <a:latin typeface="+mn-lt"/>
            </a:endParaRPr>
          </a:p>
          <a:p>
            <a:pPr eaLnBrk="1" fontAlgn="auto" hangingPunct="1">
              <a:spcBef>
                <a:spcPts val="0"/>
              </a:spcBef>
              <a:spcAft>
                <a:spcPts val="0"/>
              </a:spcAft>
              <a:defRPr/>
            </a:pPr>
            <a:endParaRPr lang="fr-FR">
              <a:latin typeface="+mn-lt"/>
            </a:endParaRPr>
          </a:p>
        </p:txBody>
      </p:sp>
      <p:sp>
        <p:nvSpPr>
          <p:cNvPr id="26" name="Bouton d’action : vide 25">
            <a:hlinkClick r:id="rId15" highlightClick="1"/>
            <a:extLst>
              <a:ext uri="{FF2B5EF4-FFF2-40B4-BE49-F238E27FC236}">
                <a16:creationId xmlns:a16="http://schemas.microsoft.com/office/drawing/2014/main" id="{E90BE8C8-7132-4EBC-8808-9C05EE957BB4}"/>
              </a:ext>
            </a:extLst>
          </p:cNvPr>
          <p:cNvSpPr/>
          <p:nvPr/>
        </p:nvSpPr>
        <p:spPr>
          <a:xfrm>
            <a:off x="447675" y="4989698"/>
            <a:ext cx="2176463"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en-US" sz="1200" b="1">
                <a:solidFill>
                  <a:schemeClr val="accent3">
                    <a:lumMod val="75000"/>
                  </a:schemeClr>
                </a:solidFill>
                <a:ea typeface="Times New Roman" panose="02020603050405020304" pitchFamily="18" charset="0"/>
                <a:cs typeface="Calibri" panose="020F0502020204030204" pitchFamily="34" charset="0"/>
              </a:rPr>
              <a:t>végezze el az utótesztet</a:t>
            </a:r>
            <a:endParaRPr lang="fr-FR" sz="1200" b="1">
              <a:solidFill>
                <a:schemeClr val="accent3">
                  <a:lumMod val="75000"/>
                </a:schemeClr>
              </a:solidFill>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0C09E2C-066C-4432-89C6-B575FD6A66DB}"/>
              </a:ext>
            </a:extLst>
          </p:cNvPr>
          <p:cNvSpPr txBox="1"/>
          <p:nvPr/>
        </p:nvSpPr>
        <p:spPr>
          <a:xfrm>
            <a:off x="3003550" y="76200"/>
            <a:ext cx="9188450" cy="784225"/>
          </a:xfrm>
          <a:prstGeom prst="rect">
            <a:avLst/>
          </a:prstGeom>
          <a:noFill/>
        </p:spPr>
        <p:txBody>
          <a:bodyPr>
            <a:spAutoFit/>
          </a:bodyPr>
          <a:lstStyle/>
          <a:p>
            <a:pPr algn="ctr" eaLnBrk="1" fontAlgn="auto" hangingPunct="1">
              <a:spcBef>
                <a:spcPts val="0"/>
              </a:spcBef>
              <a:spcAft>
                <a:spcPts val="0"/>
              </a:spcAft>
              <a:defRPr/>
            </a:pPr>
            <a:r>
              <a:rPr lang="fr-FR" sz="4501" b="1" dirty="0" err="1">
                <a:solidFill>
                  <a:srgbClr val="00707C"/>
                </a:solidFill>
                <a:latin typeface="Arial" panose="020B0604020202020204" pitchFamily="34" charset="0"/>
                <a:ea typeface="+mj-ea"/>
                <a:cs typeface="Arial" panose="020B0604020202020204" pitchFamily="34" charset="0"/>
              </a:rPr>
              <a:t>Fødevaresikkerhedsetiketter</a:t>
            </a:r>
            <a:endParaRPr lang="fr-FR" sz="4501" b="1" dirty="0">
              <a:solidFill>
                <a:srgbClr val="00707C"/>
              </a:solidFill>
              <a:latin typeface="Arial" panose="020B0604020202020204" pitchFamily="34" charset="0"/>
              <a:ea typeface="+mj-ea"/>
              <a:cs typeface="Arial" panose="020B0604020202020204" pitchFamily="34" charset="0"/>
            </a:endParaRPr>
          </a:p>
        </p:txBody>
      </p:sp>
      <p:grpSp>
        <p:nvGrpSpPr>
          <p:cNvPr id="44035" name="Groupe 19">
            <a:extLst>
              <a:ext uri="{FF2B5EF4-FFF2-40B4-BE49-F238E27FC236}">
                <a16:creationId xmlns:a16="http://schemas.microsoft.com/office/drawing/2014/main" id="{B74B0236-CCD9-43D3-8FA8-F147CFADB81F}"/>
              </a:ext>
            </a:extLst>
          </p:cNvPr>
          <p:cNvGrpSpPr>
            <a:grpSpLocks/>
          </p:cNvGrpSpPr>
          <p:nvPr/>
        </p:nvGrpSpPr>
        <p:grpSpPr bwMode="auto">
          <a:xfrm>
            <a:off x="0" y="14288"/>
            <a:ext cx="3076575" cy="6002337"/>
            <a:chOff x="0" y="14288"/>
            <a:chExt cx="3076575" cy="6002337"/>
          </a:xfrm>
        </p:grpSpPr>
        <p:sp>
          <p:nvSpPr>
            <p:cNvPr id="24" name="Rectangle 23">
              <a:extLst>
                <a:ext uri="{FF2B5EF4-FFF2-40B4-BE49-F238E27FC236}">
                  <a16:creationId xmlns:a16="http://schemas.microsoft.com/office/drawing/2014/main" id="{182E1903-B3EB-4356-9D8E-78122A514CC1}"/>
                </a:ext>
              </a:extLst>
            </p:cNvPr>
            <p:cNvSpPr/>
            <p:nvPr/>
          </p:nvSpPr>
          <p:spPr bwMode="auto">
            <a:xfrm>
              <a:off x="0" y="14288"/>
              <a:ext cx="3071813" cy="6002337"/>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25" name="Connecteur droit 24">
              <a:extLst>
                <a:ext uri="{FF2B5EF4-FFF2-40B4-BE49-F238E27FC236}">
                  <a16:creationId xmlns:a16="http://schemas.microsoft.com/office/drawing/2014/main" id="{9F01E359-186E-4C9E-872F-D6AB4009C252}"/>
                </a:ext>
              </a:extLst>
            </p:cNvPr>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44036" name="Groupe 17">
            <a:extLst>
              <a:ext uri="{FF2B5EF4-FFF2-40B4-BE49-F238E27FC236}">
                <a16:creationId xmlns:a16="http://schemas.microsoft.com/office/drawing/2014/main" id="{C2457087-6D9A-4ACE-850F-5966EA85213E}"/>
              </a:ext>
            </a:extLst>
          </p:cNvPr>
          <p:cNvGrpSpPr>
            <a:grpSpLocks/>
          </p:cNvGrpSpPr>
          <p:nvPr/>
        </p:nvGrpSpPr>
        <p:grpSpPr bwMode="auto">
          <a:xfrm>
            <a:off x="-41275" y="6016625"/>
            <a:ext cx="12276138" cy="887413"/>
            <a:chOff x="-41565" y="6016088"/>
            <a:chExt cx="12276859" cy="888671"/>
          </a:xfrm>
        </p:grpSpPr>
        <p:sp>
          <p:nvSpPr>
            <p:cNvPr id="44041" name="ZoneTexte 18">
              <a:extLst>
                <a:ext uri="{FF2B5EF4-FFF2-40B4-BE49-F238E27FC236}">
                  <a16:creationId xmlns:a16="http://schemas.microsoft.com/office/drawing/2014/main" id="{80A61725-144F-4A1D-894D-7FBEB9CA9ECE}"/>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Close</a:t>
              </a:r>
            </a:p>
          </p:txBody>
        </p:sp>
        <p:sp>
          <p:nvSpPr>
            <p:cNvPr id="44042" name="ZoneTexte 19">
              <a:extLst>
                <a:ext uri="{FF2B5EF4-FFF2-40B4-BE49-F238E27FC236}">
                  <a16:creationId xmlns:a16="http://schemas.microsoft.com/office/drawing/2014/main" id="{802C2019-CA25-4A6D-ADF5-7D50F1158246}"/>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                             Next</a:t>
              </a:r>
            </a:p>
          </p:txBody>
        </p:sp>
        <p:sp>
          <p:nvSpPr>
            <p:cNvPr id="21" name="Rectangle 20">
              <a:extLst>
                <a:ext uri="{FF2B5EF4-FFF2-40B4-BE49-F238E27FC236}">
                  <a16:creationId xmlns:a16="http://schemas.microsoft.com/office/drawing/2014/main" id="{A6CD6364-868D-4E87-9F4F-2CB6FE11337D}"/>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Bouton d’action : vide 21">
              <a:hlinkClick r:id="rId2" action="ppaction://hlinksldjump" highlightClick="1"/>
              <a:extLst>
                <a:ext uri="{FF2B5EF4-FFF2-40B4-BE49-F238E27FC236}">
                  <a16:creationId xmlns:a16="http://schemas.microsoft.com/office/drawing/2014/main" id="{D6F61BA2-E197-4F67-87C4-BCF96AA24493}"/>
                </a:ext>
              </a:extLst>
            </p:cNvPr>
            <p:cNvSpPr/>
            <p:nvPr/>
          </p:nvSpPr>
          <p:spPr>
            <a:xfrm>
              <a:off x="11665348" y="6173474"/>
              <a:ext cx="306406"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pic>
          <p:nvPicPr>
            <p:cNvPr id="44045" name="Image 25">
              <a:extLst>
                <a:ext uri="{FF2B5EF4-FFF2-40B4-BE49-F238E27FC236}">
                  <a16:creationId xmlns:a16="http://schemas.microsoft.com/office/drawing/2014/main" id="{0578865F-F99C-4015-B9B9-ABBF7048C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037" name="Image 1">
            <a:extLst>
              <a:ext uri="{FF2B5EF4-FFF2-40B4-BE49-F238E27FC236}">
                <a16:creationId xmlns:a16="http://schemas.microsoft.com/office/drawing/2014/main" id="{F44830BC-31CA-4D2C-8A37-7800EE1409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184150"/>
            <a:ext cx="28194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ZoneTexte 22">
            <a:extLst>
              <a:ext uri="{FF2B5EF4-FFF2-40B4-BE49-F238E27FC236}">
                <a16:creationId xmlns:a16="http://schemas.microsoft.com/office/drawing/2014/main" id="{44998C5C-27F6-44CA-8892-89601E3A5C37}"/>
              </a:ext>
            </a:extLst>
          </p:cNvPr>
          <p:cNvSpPr txBox="1">
            <a:spLocks noChangeArrowheads="1"/>
          </p:cNvSpPr>
          <p:nvPr/>
        </p:nvSpPr>
        <p:spPr bwMode="auto">
          <a:xfrm>
            <a:off x="10031413" y="6172200"/>
            <a:ext cx="16224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algn="r" eaLnBrk="1" hangingPunct="1">
              <a:lnSpc>
                <a:spcPct val="100000"/>
              </a:lnSpc>
              <a:spcBef>
                <a:spcPct val="0"/>
              </a:spcBef>
              <a:buFontTx/>
              <a:buNone/>
            </a:pPr>
            <a:r>
              <a:rPr lang="fr-FR" altLang="fr-FR">
                <a:solidFill>
                  <a:schemeClr val="bg1"/>
                </a:solidFill>
              </a:rPr>
              <a:t>Tilbage til forside</a:t>
            </a:r>
          </a:p>
        </p:txBody>
      </p:sp>
      <p:sp>
        <p:nvSpPr>
          <p:cNvPr id="32" name="ZoneTexte 31">
            <a:extLst>
              <a:ext uri="{FF2B5EF4-FFF2-40B4-BE49-F238E27FC236}">
                <a16:creationId xmlns:a16="http://schemas.microsoft.com/office/drawing/2014/main" id="{66992B27-2238-49BA-B0C0-BD0D4ED4507E}"/>
              </a:ext>
            </a:extLst>
          </p:cNvPr>
          <p:cNvSpPr txBox="1"/>
          <p:nvPr/>
        </p:nvSpPr>
        <p:spPr>
          <a:xfrm>
            <a:off x="3373438" y="1243013"/>
            <a:ext cx="8628062" cy="4401205"/>
          </a:xfrm>
          <a:prstGeom prst="rect">
            <a:avLst/>
          </a:prstGeom>
          <a:noFill/>
        </p:spPr>
        <p:txBody>
          <a:bodyPr>
            <a:spAutoFit/>
          </a:bodyPr>
          <a:lstStyle/>
          <a:p>
            <a:pPr marL="285750" indent="-285750">
              <a:buClr>
                <a:schemeClr val="accent1"/>
              </a:buClr>
              <a:buFont typeface="Wingdings" panose="05000000000000000000" pitchFamily="2" charset="2"/>
              <a:buChar char="v"/>
              <a:defRPr/>
            </a:pPr>
            <a:r>
              <a:rPr lang="en-GB" sz="1400" dirty="0" err="1">
                <a:solidFill>
                  <a:srgbClr val="FF0000"/>
                </a:solidFill>
                <a:latin typeface="+mn-lt"/>
                <a:ea typeface="Calibri" panose="020F0502020204030204" pitchFamily="34" charset="0"/>
                <a:cs typeface="Times New Roman" panose="02020603050405020304" pitchFamily="18" charset="0"/>
              </a:rPr>
              <a:t>Sidste</a:t>
            </a:r>
            <a:r>
              <a:rPr lang="en-GB" sz="1400" dirty="0">
                <a:solidFill>
                  <a:srgbClr val="FF0000"/>
                </a:solidFill>
                <a:latin typeface="+mn-lt"/>
                <a:ea typeface="Calibri" panose="020F0502020204030204" pitchFamily="34" charset="0"/>
                <a:cs typeface="Times New Roman" panose="02020603050405020304" pitchFamily="18" charset="0"/>
              </a:rPr>
              <a:t> </a:t>
            </a:r>
            <a:r>
              <a:rPr lang="en-GB" sz="1400" dirty="0" err="1">
                <a:solidFill>
                  <a:srgbClr val="FF0000"/>
                </a:solidFill>
                <a:latin typeface="+mn-lt"/>
                <a:ea typeface="Calibri" panose="020F0502020204030204" pitchFamily="34" charset="0"/>
                <a:cs typeface="Times New Roman" panose="02020603050405020304" pitchFamily="18" charset="0"/>
              </a:rPr>
              <a:t>anvendelsesdato</a:t>
            </a:r>
            <a:r>
              <a:rPr lang="en-GB" sz="1400" dirty="0">
                <a:solidFill>
                  <a:schemeClr val="accent1"/>
                </a:solidFill>
                <a:latin typeface="+mn-lt"/>
                <a:ea typeface="Calibri" panose="020F0502020204030204" pitchFamily="34" charset="0"/>
                <a:cs typeface="Times New Roman" panose="02020603050405020304" pitchFamily="18" charset="0"/>
              </a:rPr>
              <a:t>: </a:t>
            </a:r>
            <a:r>
              <a:rPr lang="da-DK" sz="1400" dirty="0">
                <a:solidFill>
                  <a:schemeClr val="accent1"/>
                </a:solidFill>
                <a:latin typeface="+mn-lt"/>
                <a:ea typeface="Calibri" panose="020F0502020204030204" pitchFamily="34" charset="0"/>
                <a:cs typeface="Times New Roman" panose="02020603050405020304" pitchFamily="18" charset="0"/>
              </a:rPr>
              <a:t>Disse datoer ses på mad, der bliver dårligt hurtigt, som kødprodukter og færdiglavede salater hvor risikoen for forekomst af </a:t>
            </a:r>
            <a:r>
              <a:rPr lang="da-DK" sz="1400" dirty="0" err="1">
                <a:solidFill>
                  <a:schemeClr val="accent1"/>
                </a:solidFill>
                <a:latin typeface="+mn-lt"/>
                <a:ea typeface="Calibri" panose="020F0502020204030204" pitchFamily="34" charset="0"/>
                <a:cs typeface="Times New Roman" panose="02020603050405020304" pitchFamily="18" charset="0"/>
              </a:rPr>
              <a:t>patogener</a:t>
            </a:r>
            <a:r>
              <a:rPr lang="da-DK" sz="1400" dirty="0">
                <a:solidFill>
                  <a:schemeClr val="accent1"/>
                </a:solidFill>
                <a:latin typeface="+mn-lt"/>
                <a:ea typeface="Calibri" panose="020F0502020204030204" pitchFamily="34" charset="0"/>
                <a:cs typeface="Times New Roman" panose="02020603050405020304" pitchFamily="18" charset="0"/>
              </a:rPr>
              <a:t> er høj. Brug ikke noget mad eller drikke efter udløbsdatoen selvom det dufter og ser fint ud. Dette er fordi at indtag efter denne dato kan sætte dit helbred i fare. </a:t>
            </a:r>
          </a:p>
          <a:p>
            <a:pPr marL="285750" indent="-285750">
              <a:buClr>
                <a:schemeClr val="accent1"/>
              </a:buClr>
              <a:buFont typeface="Wingdings" panose="05000000000000000000" pitchFamily="2" charset="2"/>
              <a:buChar char="v"/>
              <a:defRPr/>
            </a:pPr>
            <a:endParaRPr lang="da-DK" sz="1400" dirty="0">
              <a:solidFill>
                <a:schemeClr val="accent1"/>
              </a:solidFill>
              <a:latin typeface="+mn-lt"/>
              <a:ea typeface="Calibri" panose="020F0502020204030204" pitchFamily="34" charset="0"/>
              <a:cs typeface="Times New Roman" panose="02020603050405020304" pitchFamily="18" charset="0"/>
            </a:endParaRPr>
          </a:p>
          <a:p>
            <a:pPr marL="285750" indent="-285750">
              <a:buClr>
                <a:schemeClr val="accent1"/>
              </a:buClr>
              <a:buFont typeface="Wingdings" panose="05000000000000000000" pitchFamily="2" charset="2"/>
              <a:buChar char="v"/>
              <a:defRPr/>
            </a:pPr>
            <a:r>
              <a:rPr lang="en-GB" sz="1400" dirty="0">
                <a:solidFill>
                  <a:schemeClr val="bg1"/>
                </a:solidFill>
                <a:latin typeface="+mn-lt"/>
                <a:ea typeface="Calibri" panose="020F0502020204030204" pitchFamily="34" charset="0"/>
                <a:cs typeface="Times New Roman" panose="02020603050405020304" pitchFamily="18" charset="0"/>
              </a:rPr>
              <a:t> </a:t>
            </a:r>
            <a:r>
              <a:rPr lang="en-GB" sz="1400" dirty="0" err="1">
                <a:solidFill>
                  <a:srgbClr val="FF0000"/>
                </a:solidFill>
                <a:latin typeface="+mn-lt"/>
                <a:ea typeface="Calibri" panose="020F0502020204030204" pitchFamily="34" charset="0"/>
                <a:cs typeface="Times New Roman" panose="02020603050405020304" pitchFamily="18" charset="0"/>
              </a:rPr>
              <a:t>Bedst</a:t>
            </a:r>
            <a:r>
              <a:rPr lang="en-GB" sz="1400" dirty="0">
                <a:solidFill>
                  <a:srgbClr val="FF0000"/>
                </a:solidFill>
                <a:latin typeface="+mn-lt"/>
                <a:ea typeface="Calibri" panose="020F0502020204030204" pitchFamily="34" charset="0"/>
                <a:cs typeface="Times New Roman" panose="02020603050405020304" pitchFamily="18" charset="0"/>
              </a:rPr>
              <a:t> </a:t>
            </a:r>
            <a:r>
              <a:rPr lang="en-GB" sz="1400" dirty="0" err="1">
                <a:solidFill>
                  <a:srgbClr val="FF0000"/>
                </a:solidFill>
                <a:latin typeface="+mn-lt"/>
                <a:ea typeface="Calibri" panose="020F0502020204030204" pitchFamily="34" charset="0"/>
                <a:cs typeface="Times New Roman" panose="02020603050405020304" pitchFamily="18" charset="0"/>
              </a:rPr>
              <a:t>før</a:t>
            </a:r>
            <a:r>
              <a:rPr lang="en-GB" sz="1400" dirty="0">
                <a:solidFill>
                  <a:srgbClr val="FF0000"/>
                </a:solidFill>
                <a:latin typeface="+mn-lt"/>
                <a:ea typeface="Calibri" panose="020F0502020204030204" pitchFamily="34" charset="0"/>
                <a:cs typeface="Times New Roman" panose="02020603050405020304" pitchFamily="18" charset="0"/>
              </a:rPr>
              <a:t>: </a:t>
            </a:r>
            <a:r>
              <a:rPr lang="da-DK" sz="1400" dirty="0">
                <a:solidFill>
                  <a:schemeClr val="accent1"/>
                </a:solidFill>
                <a:latin typeface="+mn-lt"/>
                <a:ea typeface="Calibri" panose="020F0502020204030204" pitchFamily="34" charset="0"/>
                <a:cs typeface="Times New Roman" panose="02020603050405020304" pitchFamily="18" charset="0"/>
              </a:rPr>
              <a:t>Disse datoer handler om kvalitet og ikke sikkerhed. Disse fødevarer vil smage bedst før datoen vist. At spise fødevaren efter datoen betyder ikke at du vil blive syg, men at smagen måske ikke er ligeså god. Disse datoer ses på en bred vifte af frosne, tørrede, konserverede og andre fødevarer.</a:t>
            </a:r>
          </a:p>
          <a:p>
            <a:pPr marL="285750" indent="-285750">
              <a:buClr>
                <a:schemeClr val="accent1"/>
              </a:buClr>
              <a:buFont typeface="Wingdings" panose="05000000000000000000" pitchFamily="2" charset="2"/>
              <a:buChar char="v"/>
              <a:defRPr/>
            </a:pPr>
            <a:endParaRPr lang="en-GB" sz="1400" dirty="0">
              <a:solidFill>
                <a:schemeClr val="accent1"/>
              </a:solidFill>
              <a:latin typeface="+mn-lt"/>
              <a:ea typeface="Calibri" panose="020F0502020204030204" pitchFamily="34" charset="0"/>
              <a:cs typeface="Times New Roman" panose="02020603050405020304" pitchFamily="18" charset="0"/>
            </a:endParaRPr>
          </a:p>
          <a:p>
            <a:pPr marL="285750" indent="-285750">
              <a:buClr>
                <a:schemeClr val="accent1"/>
              </a:buClr>
              <a:buFont typeface="Wingdings" panose="05000000000000000000" pitchFamily="2" charset="2"/>
              <a:buChar char="v"/>
              <a:defRPr/>
            </a:pPr>
            <a:r>
              <a:rPr lang="en-GB" sz="1400" dirty="0" err="1">
                <a:solidFill>
                  <a:srgbClr val="FF0000"/>
                </a:solidFill>
                <a:latin typeface="+mn-lt"/>
                <a:ea typeface="Calibri" panose="020F0502020204030204" pitchFamily="34" charset="0"/>
                <a:cs typeface="Times New Roman" panose="02020603050405020304" pitchFamily="18" charset="0"/>
              </a:rPr>
              <a:t>Fremvis</a:t>
            </a:r>
            <a:r>
              <a:rPr lang="en-GB" sz="1400" dirty="0">
                <a:solidFill>
                  <a:srgbClr val="FF0000"/>
                </a:solidFill>
                <a:latin typeface="+mn-lt"/>
                <a:ea typeface="Calibri" panose="020F0502020204030204" pitchFamily="34" charset="0"/>
                <a:cs typeface="Times New Roman" panose="02020603050405020304" pitchFamily="18" charset="0"/>
              </a:rPr>
              <a:t> </a:t>
            </a:r>
            <a:r>
              <a:rPr lang="en-GB" sz="1400" dirty="0" err="1">
                <a:solidFill>
                  <a:srgbClr val="FF0000"/>
                </a:solidFill>
                <a:latin typeface="+mn-lt"/>
                <a:ea typeface="Calibri" panose="020F0502020204030204" pitchFamily="34" charset="0"/>
                <a:cs typeface="Times New Roman" panose="02020603050405020304" pitchFamily="18" charset="0"/>
              </a:rPr>
              <a:t>indtil</a:t>
            </a:r>
            <a:r>
              <a:rPr lang="en-GB" sz="1400" dirty="0">
                <a:solidFill>
                  <a:srgbClr val="FF0000"/>
                </a:solidFill>
                <a:latin typeface="+mn-lt"/>
                <a:ea typeface="Calibri" panose="020F0502020204030204" pitchFamily="34" charset="0"/>
                <a:cs typeface="Times New Roman" panose="02020603050405020304" pitchFamily="18" charset="0"/>
              </a:rPr>
              <a:t>: </a:t>
            </a:r>
            <a:r>
              <a:rPr lang="da-DK" sz="1400" dirty="0">
                <a:solidFill>
                  <a:schemeClr val="accent1"/>
                </a:solidFill>
                <a:latin typeface="+mn-lt"/>
                <a:ea typeface="Calibri" panose="020F0502020204030204" pitchFamily="34" charset="0"/>
                <a:cs typeface="Times New Roman" panose="02020603050405020304" pitchFamily="18" charset="0"/>
              </a:rPr>
              <a:t>Forhandleren bruger ofte disse datoer på deres hylder, mest for lagerformål. De er ikke lovpligtige og er instruktionerne til personalet i butikken, IKKE forbrugerne.</a:t>
            </a:r>
          </a:p>
          <a:p>
            <a:pPr marL="285750" indent="-285750">
              <a:buClr>
                <a:schemeClr val="accent1"/>
              </a:buClr>
              <a:buFont typeface="Wingdings" panose="05000000000000000000" pitchFamily="2" charset="2"/>
              <a:buChar char="v"/>
              <a:defRPr/>
            </a:pPr>
            <a:endParaRPr lang="da-DK" sz="1400" dirty="0">
              <a:solidFill>
                <a:schemeClr val="accent1"/>
              </a:solidFill>
              <a:latin typeface="+mn-lt"/>
              <a:ea typeface="Calibri" panose="020F0502020204030204" pitchFamily="34" charset="0"/>
              <a:cs typeface="Times New Roman" panose="02020603050405020304" pitchFamily="18" charset="0"/>
            </a:endParaRPr>
          </a:p>
          <a:p>
            <a:pPr marL="285750" indent="-285750">
              <a:buClr>
                <a:schemeClr val="accent1"/>
              </a:buClr>
              <a:buFont typeface="Wingdings" panose="05000000000000000000" pitchFamily="2" charset="2"/>
              <a:buChar char="v"/>
              <a:defRPr/>
            </a:pPr>
            <a:r>
              <a:rPr lang="da-DK" sz="1400" dirty="0">
                <a:solidFill>
                  <a:srgbClr val="FF0000"/>
                </a:solidFill>
                <a:latin typeface="+mn-lt"/>
                <a:ea typeface="Calibri" panose="020F0502020204030204" pitchFamily="34" charset="0"/>
                <a:cs typeface="Times New Roman" panose="02020603050405020304" pitchFamily="18" charset="0"/>
              </a:rPr>
              <a:t>Brug indenfor 3 dage efter åbning: </a:t>
            </a:r>
            <a:r>
              <a:rPr lang="da-DK" sz="1400" dirty="0">
                <a:solidFill>
                  <a:schemeClr val="accent1"/>
                </a:solidFill>
                <a:latin typeface="+mn-lt"/>
                <a:ea typeface="Calibri" panose="020F0502020204030204" pitchFamily="34" charset="0"/>
                <a:cs typeface="Times New Roman" panose="02020603050405020304" pitchFamily="18" charset="0"/>
              </a:rPr>
              <a:t>Denne mærkning betyder at maden skal spises indenfor mængden af dage stående på emballagen. Efter denne dato kan maden være farlig at spise.</a:t>
            </a:r>
          </a:p>
          <a:p>
            <a:pPr marL="285750" indent="-285750">
              <a:buClr>
                <a:schemeClr val="accent1"/>
              </a:buClr>
              <a:buFont typeface="Wingdings" panose="05000000000000000000" pitchFamily="2" charset="2"/>
              <a:buChar char="v"/>
              <a:defRPr/>
            </a:pPr>
            <a:endParaRPr lang="da-DK" sz="1400" dirty="0">
              <a:solidFill>
                <a:schemeClr val="accent1"/>
              </a:solidFill>
              <a:latin typeface="+mn-lt"/>
              <a:ea typeface="Calibri" panose="020F0502020204030204" pitchFamily="34" charset="0"/>
              <a:cs typeface="Times New Roman" panose="02020603050405020304" pitchFamily="18" charset="0"/>
            </a:endParaRPr>
          </a:p>
          <a:p>
            <a:pPr marL="285750" indent="-285750">
              <a:buClr>
                <a:schemeClr val="accent1"/>
              </a:buClr>
              <a:buFont typeface="Wingdings" panose="05000000000000000000" pitchFamily="2" charset="2"/>
              <a:buChar char="v"/>
              <a:defRPr/>
            </a:pPr>
            <a:r>
              <a:rPr lang="da-DK" sz="1400" dirty="0">
                <a:solidFill>
                  <a:srgbClr val="FF0000"/>
                </a:solidFill>
                <a:latin typeface="+mn-lt"/>
                <a:ea typeface="Calibri" panose="020F0502020204030204" pitchFamily="34" charset="0"/>
                <a:cs typeface="Times New Roman" panose="02020603050405020304" pitchFamily="18" charset="0"/>
              </a:rPr>
              <a:t>Opbevares på køl efter åbning: </a:t>
            </a:r>
            <a:r>
              <a:rPr lang="da-DK" sz="1400" dirty="0">
                <a:solidFill>
                  <a:schemeClr val="accent1"/>
                </a:solidFill>
                <a:latin typeface="+mn-lt"/>
                <a:ea typeface="Calibri" panose="020F0502020204030204" pitchFamily="34" charset="0"/>
                <a:cs typeface="Times New Roman" panose="02020603050405020304" pitchFamily="18" charset="0"/>
              </a:rPr>
              <a:t>Denne mærkning betyder at når du har åbnet emballagen og udsat maden for luften skal den være på køl så mikrobiologisk vækst mindskes.</a:t>
            </a:r>
          </a:p>
          <a:p>
            <a:pPr marL="285750" indent="-285750">
              <a:buFont typeface="Wingdings" panose="05000000000000000000" pitchFamily="2" charset="2"/>
              <a:buChar char="v"/>
              <a:defRPr/>
            </a:pPr>
            <a:endParaRPr lang="en-GB" sz="1400" dirty="0">
              <a:solidFill>
                <a:schemeClr val="accent1"/>
              </a:solidFill>
              <a:latin typeface="+mn-lt"/>
              <a:ea typeface="Calibri" panose="020F0502020204030204" pitchFamily="34" charset="0"/>
              <a:cs typeface="Times New Roman" panose="02020603050405020304" pitchFamily="18" charset="0"/>
            </a:endParaRPr>
          </a:p>
          <a:p>
            <a:pPr>
              <a:defRPr/>
            </a:pPr>
            <a:endParaRPr lang="en-GB" sz="1400" dirty="0">
              <a:solidFill>
                <a:schemeClr val="accent1"/>
              </a:solidFill>
              <a:latin typeface="+mn-lt"/>
              <a:cs typeface="Times New Roman" panose="02020603050405020304" pitchFamily="18" charset="0"/>
            </a:endParaRPr>
          </a:p>
          <a:p>
            <a:pPr>
              <a:defRPr/>
            </a:pPr>
            <a:endParaRPr lang="fr-FR" sz="1400" dirty="0">
              <a:solidFill>
                <a:schemeClr val="accent1"/>
              </a:solidFill>
              <a:latin typeface="+mn-lt"/>
            </a:endParaRPr>
          </a:p>
        </p:txBody>
      </p:sp>
      <p:sp>
        <p:nvSpPr>
          <p:cNvPr id="16" name="ZoneTexte 15">
            <a:extLst>
              <a:ext uri="{FF2B5EF4-FFF2-40B4-BE49-F238E27FC236}">
                <a16:creationId xmlns:a16="http://schemas.microsoft.com/office/drawing/2014/main" id="{52295D3B-F53D-4FF9-A807-DDDE5043E4CB}"/>
              </a:ext>
            </a:extLst>
          </p:cNvPr>
          <p:cNvSpPr txBox="1"/>
          <p:nvPr/>
        </p:nvSpPr>
        <p:spPr bwMode="auto">
          <a:xfrm>
            <a:off x="34925" y="1512888"/>
            <a:ext cx="2995613" cy="2954655"/>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fr-FR" sz="1400">
                <a:solidFill>
                  <a:schemeClr val="accent1"/>
                </a:solidFill>
                <a:latin typeface="+mn-lt"/>
                <a:hlinkClick r:id="" action="ppaction://noaction"/>
              </a:rPr>
              <a:t>Pensumhenvisninger</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fr-FR" sz="1400">
                <a:solidFill>
                  <a:schemeClr val="accent1"/>
                </a:solidFill>
                <a:latin typeface="+mn-lt"/>
                <a:hlinkClick r:id="rId5"/>
              </a:rPr>
              <a:t>Test din viden</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eaLnBrk="1" fontAlgn="auto" hangingPunct="1">
              <a:spcBef>
                <a:spcPts val="0"/>
              </a:spcBef>
              <a:spcAft>
                <a:spcPts val="0"/>
              </a:spcAft>
              <a:defRPr/>
            </a:pPr>
            <a:endParaRPr lang="fr-FR" sz="1400">
              <a:latin typeface="+mn-lt"/>
            </a:endParaRPr>
          </a:p>
          <a:p>
            <a:pPr eaLnBrk="1" fontAlgn="auto" hangingPunct="1">
              <a:spcBef>
                <a:spcPts val="0"/>
              </a:spcBef>
              <a:spcAft>
                <a:spcPts val="0"/>
              </a:spcAft>
              <a:defRPr/>
            </a:pPr>
            <a:endParaRPr lang="fr-FR">
              <a:latin typeface="+mn-lt"/>
            </a:endParaRPr>
          </a:p>
          <a:p>
            <a:pPr marL="285750" indent="-285750" eaLnBrk="1" fontAlgn="auto" hangingPunct="1">
              <a:spcBef>
                <a:spcPts val="0"/>
              </a:spcBef>
              <a:spcAft>
                <a:spcPts val="0"/>
              </a:spcAft>
              <a:buFont typeface="Wingdings" panose="05000000000000000000" pitchFamily="2" charset="2"/>
              <a:buChar char="Ø"/>
              <a:defRPr/>
            </a:pPr>
            <a:r>
              <a:rPr lang="da-DK" sz="1400">
                <a:solidFill>
                  <a:schemeClr val="accent1"/>
                </a:solidFill>
                <a:latin typeface="+mn-lt"/>
                <a:hlinkClick r:id="rId6" action="ppaction://hlinksldjump"/>
              </a:rPr>
              <a:t>Europæisk baggrund for mærkning af fødevarer</a:t>
            </a:r>
            <a:endParaRPr lang="fr-FR" sz="1400">
              <a:solidFill>
                <a:schemeClr val="accent1"/>
              </a:solidFill>
              <a:latin typeface="+mn-lt"/>
            </a:endParaRPr>
          </a:p>
          <a:p>
            <a:pPr eaLnBrk="1" fontAlgn="auto" hangingPunct="1">
              <a:spcBef>
                <a:spcPts val="0"/>
              </a:spcBef>
              <a:spcAft>
                <a:spcPts val="0"/>
              </a:spcAft>
              <a:defRPr/>
            </a:pPr>
            <a:endParaRPr lang="fr-FR">
              <a:latin typeface="+mn-lt"/>
            </a:endParaRPr>
          </a:p>
        </p:txBody>
      </p:sp>
      <p:sp>
        <p:nvSpPr>
          <p:cNvPr id="17" name="Bouton d’action : vide 16">
            <a:hlinkClick r:id="rId7" highlightClick="1"/>
            <a:extLst>
              <a:ext uri="{FF2B5EF4-FFF2-40B4-BE49-F238E27FC236}">
                <a16:creationId xmlns:a16="http://schemas.microsoft.com/office/drawing/2014/main" id="{9FD1A054-20DB-4C0A-8A57-18872CBB88AE}"/>
              </a:ext>
            </a:extLst>
          </p:cNvPr>
          <p:cNvSpPr/>
          <p:nvPr/>
        </p:nvSpPr>
        <p:spPr>
          <a:xfrm>
            <a:off x="447675" y="4989698"/>
            <a:ext cx="2176463"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en-US" sz="1200" b="1">
                <a:solidFill>
                  <a:schemeClr val="accent3">
                    <a:lumMod val="75000"/>
                  </a:schemeClr>
                </a:solidFill>
                <a:ea typeface="Times New Roman" panose="02020603050405020304" pitchFamily="18" charset="0"/>
                <a:cs typeface="Calibri" panose="020F0502020204030204" pitchFamily="34" charset="0"/>
              </a:rPr>
              <a:t>végezze el az utótesztet</a:t>
            </a:r>
            <a:endParaRPr lang="fr-FR" sz="1200" b="1">
              <a:solidFill>
                <a:schemeClr val="accent3">
                  <a:lumMod val="75000"/>
                </a:schemeClr>
              </a:solidFill>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CB640AE-6886-4099-8837-57D61887E210}"/>
              </a:ext>
            </a:extLst>
          </p:cNvPr>
          <p:cNvSpPr txBox="1"/>
          <p:nvPr/>
        </p:nvSpPr>
        <p:spPr>
          <a:xfrm>
            <a:off x="2949575" y="-3175"/>
            <a:ext cx="9407525" cy="1476375"/>
          </a:xfrm>
          <a:prstGeom prst="rect">
            <a:avLst/>
          </a:prstGeom>
          <a:noFill/>
        </p:spPr>
        <p:txBody>
          <a:bodyPr>
            <a:spAutoFit/>
          </a:bodyPr>
          <a:lstStyle/>
          <a:p>
            <a:pPr algn="ctr" eaLnBrk="1" fontAlgn="auto" hangingPunct="1">
              <a:spcBef>
                <a:spcPts val="0"/>
              </a:spcBef>
              <a:spcAft>
                <a:spcPts val="0"/>
              </a:spcAft>
              <a:defRPr/>
            </a:pPr>
            <a:r>
              <a:rPr lang="da-DK" sz="4501" b="1" dirty="0">
                <a:solidFill>
                  <a:srgbClr val="00707C"/>
                </a:solidFill>
                <a:latin typeface="Arial" panose="020B0604020202020204" pitchFamily="34" charset="0"/>
                <a:ea typeface="+mj-ea"/>
                <a:cs typeface="Arial" panose="020B0604020202020204" pitchFamily="34" charset="0"/>
              </a:rPr>
              <a:t>Hvad er forbindelsen til madspild?</a:t>
            </a:r>
            <a:endParaRPr lang="fr-FR" sz="4501" b="1" dirty="0">
              <a:solidFill>
                <a:srgbClr val="00707C"/>
              </a:solidFill>
              <a:latin typeface="Arial" panose="020B0604020202020204" pitchFamily="34" charset="0"/>
              <a:ea typeface="+mj-ea"/>
              <a:cs typeface="Arial" panose="020B0604020202020204" pitchFamily="34" charset="0"/>
            </a:endParaRPr>
          </a:p>
        </p:txBody>
      </p:sp>
      <p:sp>
        <p:nvSpPr>
          <p:cNvPr id="41987" name="ZoneTexte 13">
            <a:extLst>
              <a:ext uri="{FF2B5EF4-FFF2-40B4-BE49-F238E27FC236}">
                <a16:creationId xmlns:a16="http://schemas.microsoft.com/office/drawing/2014/main" id="{3D209CED-7D1D-4FEC-8456-7CEA5A718A93}"/>
              </a:ext>
            </a:extLst>
          </p:cNvPr>
          <p:cNvSpPr txBox="1">
            <a:spLocks noChangeArrowheads="1"/>
          </p:cNvSpPr>
          <p:nvPr/>
        </p:nvSpPr>
        <p:spPr bwMode="auto">
          <a:xfrm>
            <a:off x="3213100" y="1466850"/>
            <a:ext cx="9021763" cy="3108325"/>
          </a:xfrm>
          <a:prstGeom prst="rect">
            <a:avLst/>
          </a:prstGeom>
          <a:noFill/>
          <a:ln>
            <a:noFill/>
          </a:ln>
        </p:spPr>
        <p:txBody>
          <a:bodyPr>
            <a:spAutoFit/>
          </a:bodyPr>
          <a:lstStyle>
            <a:lvl1pPr>
              <a:defRPr sz="900">
                <a:solidFill>
                  <a:schemeClr val="tx1"/>
                </a:solidFill>
                <a:latin typeface="Microsoft Sans Serif" panose="020B0604020202020204" pitchFamily="34" charset="0"/>
              </a:defRPr>
            </a:lvl1pPr>
            <a:lvl2pPr marL="558800">
              <a:defRPr sz="900">
                <a:solidFill>
                  <a:schemeClr val="tx1"/>
                </a:solidFill>
                <a:latin typeface="Microsoft Sans Serif" panose="020B0604020202020204" pitchFamily="34" charset="0"/>
              </a:defRPr>
            </a:lvl2pPr>
            <a:lvl3pPr marL="742950" indent="-285750">
              <a:defRPr sz="900">
                <a:solidFill>
                  <a:schemeClr val="tx1"/>
                </a:solidFill>
                <a:latin typeface="Microsoft Sans Serif" panose="020B0604020202020204" pitchFamily="34" charset="0"/>
              </a:defRPr>
            </a:lvl3pPr>
            <a:lvl4pPr marL="742950" indent="-28575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defRPr/>
            </a:pPr>
            <a:endParaRPr lang="en-GB" altLang="fr-FR" sz="1400" dirty="0">
              <a:solidFill>
                <a:srgbClr val="00707C"/>
              </a:solidFill>
            </a:endParaRPr>
          </a:p>
          <a:p>
            <a:pPr eaLnBrk="1" hangingPunct="1">
              <a:defRPr/>
            </a:pPr>
            <a:r>
              <a:rPr lang="en-GB" altLang="fr-FR" sz="1400" dirty="0" err="1">
                <a:solidFill>
                  <a:schemeClr val="accent1"/>
                </a:solidFill>
              </a:rPr>
              <a:t>Kilde</a:t>
            </a:r>
            <a:r>
              <a:rPr lang="en-GB" altLang="fr-FR" sz="1400" dirty="0"/>
              <a:t> : </a:t>
            </a:r>
            <a:r>
              <a:rPr lang="fr-FR" sz="1400" dirty="0">
                <a:solidFill>
                  <a:srgbClr val="00707C"/>
                </a:solidFill>
                <a:hlinkClick r:id="rId2"/>
              </a:rPr>
              <a:t>Global food losses and food waste</a:t>
            </a:r>
            <a:endParaRPr lang="en-GB" altLang="fr-FR" sz="1400" dirty="0">
              <a:solidFill>
                <a:srgbClr val="00707C"/>
              </a:solidFill>
            </a:endParaRPr>
          </a:p>
          <a:p>
            <a:pPr eaLnBrk="1" hangingPunct="1">
              <a:defRPr/>
            </a:pPr>
            <a:endParaRPr lang="en-US" altLang="fr-FR" sz="1400" dirty="0"/>
          </a:p>
          <a:p>
            <a:pPr eaLnBrk="1" hangingPunct="1">
              <a:defRPr/>
            </a:pPr>
            <a:endParaRPr lang="fr-FR" sz="1400" dirty="0">
              <a:cs typeface="Arial" charset="0"/>
            </a:endParaRPr>
          </a:p>
          <a:p>
            <a:pPr eaLnBrk="1" hangingPunct="1">
              <a:defRPr/>
            </a:pPr>
            <a:endParaRPr lang="fr-FR" sz="1400" dirty="0">
              <a:cs typeface="Arial" charset="0"/>
            </a:endParaRPr>
          </a:p>
          <a:p>
            <a:pPr eaLnBrk="1" hangingPunct="1">
              <a:defRPr/>
            </a:pPr>
            <a:endParaRPr lang="fr-FR" sz="1400" dirty="0">
              <a:cs typeface="Arial" charset="0"/>
            </a:endParaRPr>
          </a:p>
          <a:p>
            <a:pPr marL="285750" indent="-285750" eaLnBrk="1" hangingPunct="1">
              <a:buFont typeface="Wingdings" panose="05000000000000000000" pitchFamily="2" charset="2"/>
              <a:buChar char="ü"/>
              <a:defRPr/>
            </a:pPr>
            <a:r>
              <a:rPr lang="da-DK" sz="1400" dirty="0">
                <a:solidFill>
                  <a:srgbClr val="00707C"/>
                </a:solidFill>
              </a:rPr>
              <a:t>Omkring 1/3 af maden i verden bliver tabt eller spildt hvert år -&gt; 1.3 milliarder ton pr. år</a:t>
            </a:r>
          </a:p>
          <a:p>
            <a:pPr marL="285750" indent="-285750" eaLnBrk="1" hangingPunct="1">
              <a:buFont typeface="Wingdings" panose="05000000000000000000" pitchFamily="2" charset="2"/>
              <a:buChar char="ü"/>
              <a:defRPr/>
            </a:pPr>
            <a:endParaRPr lang="en-US" sz="1400" dirty="0">
              <a:solidFill>
                <a:srgbClr val="00707C"/>
              </a:solidFill>
            </a:endParaRPr>
          </a:p>
          <a:p>
            <a:pPr marL="285750" indent="-285750" eaLnBrk="1" hangingPunct="1">
              <a:buClr>
                <a:schemeClr val="accent1"/>
              </a:buClr>
              <a:buFont typeface="Wingdings" panose="05000000000000000000" pitchFamily="2" charset="2"/>
              <a:buChar char="ü"/>
              <a:defRPr/>
            </a:pPr>
            <a:r>
              <a:rPr lang="da-DK" sz="1400" dirty="0">
                <a:solidFill>
                  <a:srgbClr val="00707C"/>
                </a:solidFill>
              </a:rPr>
              <a:t>Madspild i Europa anslås til 280 kg/år pr. indbygger</a:t>
            </a:r>
          </a:p>
          <a:p>
            <a:pPr marL="285750" indent="-285750" eaLnBrk="1" hangingPunct="1">
              <a:buClr>
                <a:schemeClr val="accent1"/>
              </a:buClr>
              <a:buFont typeface="Wingdings" panose="05000000000000000000" pitchFamily="2" charset="2"/>
              <a:buChar char="ü"/>
              <a:defRPr/>
            </a:pPr>
            <a:endParaRPr lang="en-US" sz="1400" dirty="0">
              <a:solidFill>
                <a:srgbClr val="00707C"/>
              </a:solidFill>
            </a:endParaRPr>
          </a:p>
          <a:p>
            <a:pPr marL="285750" indent="-285750" eaLnBrk="1" hangingPunct="1">
              <a:buClr>
                <a:schemeClr val="accent1"/>
              </a:buClr>
              <a:buFont typeface="Wingdings" panose="05000000000000000000" pitchFamily="2" charset="2"/>
              <a:buChar char="ü"/>
              <a:defRPr/>
            </a:pPr>
            <a:r>
              <a:rPr lang="da-DK" sz="1400" dirty="0">
                <a:solidFill>
                  <a:srgbClr val="00707C"/>
                </a:solidFill>
              </a:rPr>
              <a:t>Madspild grundet forbrugere repræsenterer over en tredjedel af det spild (95 kg/år pr. indbygger)</a:t>
            </a:r>
            <a:endParaRPr lang="en-US" altLang="fr-FR" sz="1400" dirty="0">
              <a:solidFill>
                <a:srgbClr val="00707C"/>
              </a:solidFill>
            </a:endParaRPr>
          </a:p>
          <a:p>
            <a:pPr marL="285750" indent="-285750" eaLnBrk="1" hangingPunct="1">
              <a:buFont typeface="Wingdings" panose="05000000000000000000" pitchFamily="2" charset="2"/>
              <a:buChar char="ü"/>
              <a:defRPr/>
            </a:pPr>
            <a:endParaRPr lang="en-US" altLang="fr-FR" sz="1400" dirty="0"/>
          </a:p>
          <a:p>
            <a:pPr marL="285750" indent="-285750" eaLnBrk="1" hangingPunct="1">
              <a:buFont typeface="Wingdings" panose="05000000000000000000" pitchFamily="2" charset="2"/>
              <a:buChar char="ü"/>
              <a:defRPr/>
            </a:pPr>
            <a:endParaRPr lang="en-US" altLang="fr-FR" sz="1400" dirty="0"/>
          </a:p>
          <a:p>
            <a:pPr marL="285750" indent="-285750" eaLnBrk="1" hangingPunct="1">
              <a:buFont typeface="Wingdings" panose="05000000000000000000" pitchFamily="2" charset="2"/>
              <a:buChar char="ü"/>
              <a:defRPr/>
            </a:pPr>
            <a:endParaRPr lang="en-US" altLang="fr-FR" sz="1400" dirty="0"/>
          </a:p>
        </p:txBody>
      </p:sp>
      <p:grpSp>
        <p:nvGrpSpPr>
          <p:cNvPr id="45060" name="Groupe 19">
            <a:extLst>
              <a:ext uri="{FF2B5EF4-FFF2-40B4-BE49-F238E27FC236}">
                <a16:creationId xmlns:a16="http://schemas.microsoft.com/office/drawing/2014/main" id="{9D559F94-85FD-4DCA-8C09-83EA37166E05}"/>
              </a:ext>
            </a:extLst>
          </p:cNvPr>
          <p:cNvGrpSpPr>
            <a:grpSpLocks/>
          </p:cNvGrpSpPr>
          <p:nvPr/>
        </p:nvGrpSpPr>
        <p:grpSpPr bwMode="auto">
          <a:xfrm>
            <a:off x="0" y="14288"/>
            <a:ext cx="3076575" cy="6002337"/>
            <a:chOff x="0" y="14288"/>
            <a:chExt cx="3076575" cy="6002337"/>
          </a:xfrm>
        </p:grpSpPr>
        <p:sp>
          <p:nvSpPr>
            <p:cNvPr id="24" name="Rectangle 23">
              <a:extLst>
                <a:ext uri="{FF2B5EF4-FFF2-40B4-BE49-F238E27FC236}">
                  <a16:creationId xmlns:a16="http://schemas.microsoft.com/office/drawing/2014/main" id="{F502488C-23E9-4A47-95B4-EC87CF89289E}"/>
                </a:ext>
              </a:extLst>
            </p:cNvPr>
            <p:cNvSpPr/>
            <p:nvPr/>
          </p:nvSpPr>
          <p:spPr bwMode="auto">
            <a:xfrm>
              <a:off x="0" y="14288"/>
              <a:ext cx="3071813" cy="6002337"/>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25" name="Connecteur droit 24">
              <a:extLst>
                <a:ext uri="{FF2B5EF4-FFF2-40B4-BE49-F238E27FC236}">
                  <a16:creationId xmlns:a16="http://schemas.microsoft.com/office/drawing/2014/main" id="{D300712D-DAFA-468D-AA00-923C00F4B387}"/>
                </a:ext>
              </a:extLst>
            </p:cNvPr>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45061" name="Groupe 17">
            <a:extLst>
              <a:ext uri="{FF2B5EF4-FFF2-40B4-BE49-F238E27FC236}">
                <a16:creationId xmlns:a16="http://schemas.microsoft.com/office/drawing/2014/main" id="{76593102-8851-410C-B848-33D40EC9C409}"/>
              </a:ext>
            </a:extLst>
          </p:cNvPr>
          <p:cNvGrpSpPr>
            <a:grpSpLocks/>
          </p:cNvGrpSpPr>
          <p:nvPr/>
        </p:nvGrpSpPr>
        <p:grpSpPr bwMode="auto">
          <a:xfrm>
            <a:off x="-41275" y="6016625"/>
            <a:ext cx="12276138" cy="887413"/>
            <a:chOff x="-41565" y="6016088"/>
            <a:chExt cx="12276859" cy="888671"/>
          </a:xfrm>
        </p:grpSpPr>
        <p:sp>
          <p:nvSpPr>
            <p:cNvPr id="45069" name="ZoneTexte 18">
              <a:extLst>
                <a:ext uri="{FF2B5EF4-FFF2-40B4-BE49-F238E27FC236}">
                  <a16:creationId xmlns:a16="http://schemas.microsoft.com/office/drawing/2014/main" id="{DD39C868-5FF9-4200-94E0-219378B5C016}"/>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Close</a:t>
              </a:r>
            </a:p>
          </p:txBody>
        </p:sp>
        <p:sp>
          <p:nvSpPr>
            <p:cNvPr id="45070" name="ZoneTexte 19">
              <a:extLst>
                <a:ext uri="{FF2B5EF4-FFF2-40B4-BE49-F238E27FC236}">
                  <a16:creationId xmlns:a16="http://schemas.microsoft.com/office/drawing/2014/main" id="{6B0A206F-45F7-42CC-8D74-9E57F8AAF722}"/>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                             Next</a:t>
              </a:r>
            </a:p>
          </p:txBody>
        </p:sp>
        <p:sp>
          <p:nvSpPr>
            <p:cNvPr id="21" name="Rectangle 20">
              <a:extLst>
                <a:ext uri="{FF2B5EF4-FFF2-40B4-BE49-F238E27FC236}">
                  <a16:creationId xmlns:a16="http://schemas.microsoft.com/office/drawing/2014/main" id="{3604349F-590D-4EAC-AF8A-72F566E67BFD}"/>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Bouton d’action : vide 21">
              <a:hlinkClick r:id="rId3" action="ppaction://hlinksldjump" highlightClick="1"/>
              <a:extLst>
                <a:ext uri="{FF2B5EF4-FFF2-40B4-BE49-F238E27FC236}">
                  <a16:creationId xmlns:a16="http://schemas.microsoft.com/office/drawing/2014/main" id="{E250E2A3-09AC-4E8A-BCE1-166E5C53F752}"/>
                </a:ext>
              </a:extLst>
            </p:cNvPr>
            <p:cNvSpPr/>
            <p:nvPr/>
          </p:nvSpPr>
          <p:spPr>
            <a:xfrm>
              <a:off x="11892374" y="6173474"/>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pic>
          <p:nvPicPr>
            <p:cNvPr id="45073" name="Image 25">
              <a:extLst>
                <a:ext uri="{FF2B5EF4-FFF2-40B4-BE49-F238E27FC236}">
                  <a16:creationId xmlns:a16="http://schemas.microsoft.com/office/drawing/2014/main" id="{A4487728-36DF-4C08-9FDC-835E0A0C6B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062" name="Image 1">
            <a:extLst>
              <a:ext uri="{FF2B5EF4-FFF2-40B4-BE49-F238E27FC236}">
                <a16:creationId xmlns:a16="http://schemas.microsoft.com/office/drawing/2014/main" id="{997DDBF7-6199-469F-A832-FA0A7C75E7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7825" y="4564063"/>
            <a:ext cx="18700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Image 2">
            <a:hlinkClick r:id="rId6" tooltip="Click here to open the link"/>
            <a:extLst>
              <a:ext uri="{FF2B5EF4-FFF2-40B4-BE49-F238E27FC236}">
                <a16:creationId xmlns:a16="http://schemas.microsoft.com/office/drawing/2014/main" id="{E456BCFE-6D95-4CC5-8966-DC6DFBCD4C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07463" y="4252913"/>
            <a:ext cx="2212975"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ZoneTexte 4">
            <a:extLst>
              <a:ext uri="{FF2B5EF4-FFF2-40B4-BE49-F238E27FC236}">
                <a16:creationId xmlns:a16="http://schemas.microsoft.com/office/drawing/2014/main" id="{1BFFCD2A-C782-4610-BB8F-8866D837B94B}"/>
              </a:ext>
            </a:extLst>
          </p:cNvPr>
          <p:cNvSpPr txBox="1">
            <a:spLocks noChangeArrowheads="1"/>
          </p:cNvSpPr>
          <p:nvPr/>
        </p:nvSpPr>
        <p:spPr bwMode="auto">
          <a:xfrm>
            <a:off x="6302375" y="4745038"/>
            <a:ext cx="23002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fr-FR" sz="1400">
                <a:solidFill>
                  <a:srgbClr val="00707C"/>
                </a:solidFill>
              </a:rPr>
              <a:t>Video : </a:t>
            </a:r>
            <a:r>
              <a:rPr lang="en-US" altLang="fr-FR" sz="1400">
                <a:hlinkClick r:id="rId6" tooltip="click here to open the link"/>
              </a:rPr>
              <a:t>Stop food waste</a:t>
            </a:r>
            <a:endParaRPr lang="en-GB" altLang="fr-FR" sz="1400"/>
          </a:p>
        </p:txBody>
      </p:sp>
      <p:pic>
        <p:nvPicPr>
          <p:cNvPr id="45065" name="Picture 22">
            <a:extLst>
              <a:ext uri="{FF2B5EF4-FFF2-40B4-BE49-F238E27FC236}">
                <a16:creationId xmlns:a16="http://schemas.microsoft.com/office/drawing/2014/main" id="{6421AC18-25ED-469D-A119-E311FBEDD6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9913" y="1511300"/>
            <a:ext cx="2344737" cy="81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6" name="Image 1">
            <a:extLst>
              <a:ext uri="{FF2B5EF4-FFF2-40B4-BE49-F238E27FC236}">
                <a16:creationId xmlns:a16="http://schemas.microsoft.com/office/drawing/2014/main" id="{A10F392B-321A-4CFE-879B-8CAA813837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3825" y="184150"/>
            <a:ext cx="28194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8" name="ZoneTexte 22">
            <a:extLst>
              <a:ext uri="{FF2B5EF4-FFF2-40B4-BE49-F238E27FC236}">
                <a16:creationId xmlns:a16="http://schemas.microsoft.com/office/drawing/2014/main" id="{D4092521-AFB6-48DD-AC78-F74F777C3547}"/>
              </a:ext>
            </a:extLst>
          </p:cNvPr>
          <p:cNvSpPr txBox="1">
            <a:spLocks noChangeArrowheads="1"/>
          </p:cNvSpPr>
          <p:nvPr/>
        </p:nvSpPr>
        <p:spPr bwMode="auto">
          <a:xfrm>
            <a:off x="10228263" y="6172200"/>
            <a:ext cx="16224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algn="r" eaLnBrk="1" hangingPunct="1">
              <a:lnSpc>
                <a:spcPct val="100000"/>
              </a:lnSpc>
              <a:spcBef>
                <a:spcPct val="0"/>
              </a:spcBef>
              <a:buFontTx/>
              <a:buNone/>
            </a:pPr>
            <a:r>
              <a:rPr lang="fr-FR" altLang="fr-FR">
                <a:solidFill>
                  <a:schemeClr val="bg1"/>
                </a:solidFill>
              </a:rPr>
              <a:t>Tilbage til forside</a:t>
            </a:r>
          </a:p>
        </p:txBody>
      </p:sp>
      <p:sp>
        <p:nvSpPr>
          <p:cNvPr id="20" name="ZoneTexte 19">
            <a:extLst>
              <a:ext uri="{FF2B5EF4-FFF2-40B4-BE49-F238E27FC236}">
                <a16:creationId xmlns:a16="http://schemas.microsoft.com/office/drawing/2014/main" id="{11CB74C4-0DFA-42BE-99E7-A73C5CE18830}"/>
              </a:ext>
            </a:extLst>
          </p:cNvPr>
          <p:cNvSpPr txBox="1"/>
          <p:nvPr/>
        </p:nvSpPr>
        <p:spPr bwMode="auto">
          <a:xfrm>
            <a:off x="34925" y="1512888"/>
            <a:ext cx="2995613" cy="2954655"/>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fr-FR" sz="1400">
                <a:solidFill>
                  <a:schemeClr val="accent1"/>
                </a:solidFill>
                <a:latin typeface="+mn-lt"/>
                <a:hlinkClick r:id="" action="ppaction://noaction"/>
              </a:rPr>
              <a:t>Pensumhenvisninger</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fr-FR" sz="1400">
                <a:solidFill>
                  <a:schemeClr val="accent1"/>
                </a:solidFill>
                <a:latin typeface="+mn-lt"/>
                <a:hlinkClick r:id="rId10"/>
              </a:rPr>
              <a:t>Test din viden</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eaLnBrk="1" fontAlgn="auto" hangingPunct="1">
              <a:spcBef>
                <a:spcPts val="0"/>
              </a:spcBef>
              <a:spcAft>
                <a:spcPts val="0"/>
              </a:spcAft>
              <a:defRPr/>
            </a:pPr>
            <a:endParaRPr lang="fr-FR" sz="1400">
              <a:latin typeface="+mn-lt"/>
            </a:endParaRPr>
          </a:p>
          <a:p>
            <a:pPr eaLnBrk="1" fontAlgn="auto" hangingPunct="1">
              <a:spcBef>
                <a:spcPts val="0"/>
              </a:spcBef>
              <a:spcAft>
                <a:spcPts val="0"/>
              </a:spcAft>
              <a:defRPr/>
            </a:pPr>
            <a:endParaRPr lang="fr-FR">
              <a:latin typeface="+mn-lt"/>
            </a:endParaRPr>
          </a:p>
          <a:p>
            <a:pPr marL="285750" indent="-285750" eaLnBrk="1" fontAlgn="auto" hangingPunct="1">
              <a:spcBef>
                <a:spcPts val="0"/>
              </a:spcBef>
              <a:spcAft>
                <a:spcPts val="0"/>
              </a:spcAft>
              <a:buFont typeface="Wingdings" panose="05000000000000000000" pitchFamily="2" charset="2"/>
              <a:buChar char="Ø"/>
              <a:defRPr/>
            </a:pPr>
            <a:r>
              <a:rPr lang="da-DK" sz="1400">
                <a:solidFill>
                  <a:schemeClr val="accent1"/>
                </a:solidFill>
                <a:latin typeface="+mn-lt"/>
                <a:hlinkClick r:id="rId11" action="ppaction://hlinksldjump"/>
              </a:rPr>
              <a:t>Europæisk baggrund for mærkning af fødevarer</a:t>
            </a:r>
            <a:endParaRPr lang="fr-FR" sz="1400">
              <a:solidFill>
                <a:schemeClr val="accent1"/>
              </a:solidFill>
              <a:latin typeface="+mn-lt"/>
            </a:endParaRPr>
          </a:p>
          <a:p>
            <a:pPr eaLnBrk="1" fontAlgn="auto" hangingPunct="1">
              <a:spcBef>
                <a:spcPts val="0"/>
              </a:spcBef>
              <a:spcAft>
                <a:spcPts val="0"/>
              </a:spcAft>
              <a:defRPr/>
            </a:pPr>
            <a:endParaRPr lang="fr-FR">
              <a:latin typeface="+mn-lt"/>
            </a:endParaRPr>
          </a:p>
        </p:txBody>
      </p:sp>
      <p:sp>
        <p:nvSpPr>
          <p:cNvPr id="23" name="Bouton d’action : vide 22">
            <a:hlinkClick r:id="rId12" highlightClick="1"/>
            <a:extLst>
              <a:ext uri="{FF2B5EF4-FFF2-40B4-BE49-F238E27FC236}">
                <a16:creationId xmlns:a16="http://schemas.microsoft.com/office/drawing/2014/main" id="{D6FFF956-C67B-4456-A8EF-C0EBFA60F96C}"/>
              </a:ext>
            </a:extLst>
          </p:cNvPr>
          <p:cNvSpPr/>
          <p:nvPr/>
        </p:nvSpPr>
        <p:spPr>
          <a:xfrm>
            <a:off x="447675" y="4989698"/>
            <a:ext cx="2176463"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en-US" sz="1200" b="1">
                <a:solidFill>
                  <a:schemeClr val="accent3">
                    <a:lumMod val="75000"/>
                  </a:schemeClr>
                </a:solidFill>
                <a:ea typeface="Times New Roman" panose="02020603050405020304" pitchFamily="18" charset="0"/>
                <a:cs typeface="Calibri" panose="020F0502020204030204" pitchFamily="34" charset="0"/>
              </a:rPr>
              <a:t>végezze el az utótesztet</a:t>
            </a:r>
            <a:endParaRPr lang="fr-FR" sz="1200" b="1">
              <a:solidFill>
                <a:schemeClr val="accent3">
                  <a:lumMod val="75000"/>
                </a:schemeClr>
              </a:solidFill>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EA3F674-DF24-4418-9409-8EB956439432}"/>
              </a:ext>
            </a:extLst>
          </p:cNvPr>
          <p:cNvSpPr txBox="1"/>
          <p:nvPr/>
        </p:nvSpPr>
        <p:spPr>
          <a:xfrm>
            <a:off x="3071813" y="-63500"/>
            <a:ext cx="9120187" cy="1477963"/>
          </a:xfrm>
          <a:prstGeom prst="rect">
            <a:avLst/>
          </a:prstGeom>
          <a:noFill/>
        </p:spPr>
        <p:txBody>
          <a:bodyPr>
            <a:spAutoFit/>
          </a:bodyPr>
          <a:lstStyle/>
          <a:p>
            <a:pPr algn="ctr" eaLnBrk="1" fontAlgn="auto" hangingPunct="1">
              <a:spcBef>
                <a:spcPts val="0"/>
              </a:spcBef>
              <a:spcAft>
                <a:spcPts val="0"/>
              </a:spcAft>
              <a:defRPr/>
            </a:pPr>
            <a:r>
              <a:rPr lang="da-DK" sz="4501" b="1" dirty="0">
                <a:solidFill>
                  <a:srgbClr val="00707C"/>
                </a:solidFill>
                <a:latin typeface="Arial" panose="020B0604020202020204" pitchFamily="34" charset="0"/>
                <a:ea typeface="+mj-ea"/>
                <a:cs typeface="Arial" panose="020B0604020202020204" pitchFamily="34" charset="0"/>
              </a:rPr>
              <a:t>Hvordan kan vi reducere madspild?</a:t>
            </a:r>
            <a:endParaRPr lang="fr-FR" sz="4501" b="1" dirty="0">
              <a:solidFill>
                <a:srgbClr val="00707C"/>
              </a:solidFill>
              <a:latin typeface="Arial" panose="020B0604020202020204" pitchFamily="34" charset="0"/>
              <a:ea typeface="+mj-ea"/>
              <a:cs typeface="Arial" panose="020B0604020202020204" pitchFamily="34" charset="0"/>
            </a:endParaRPr>
          </a:p>
        </p:txBody>
      </p:sp>
      <p:sp>
        <p:nvSpPr>
          <p:cNvPr id="41987" name="ZoneTexte 13">
            <a:extLst>
              <a:ext uri="{FF2B5EF4-FFF2-40B4-BE49-F238E27FC236}">
                <a16:creationId xmlns:a16="http://schemas.microsoft.com/office/drawing/2014/main" id="{33C7D61A-5ED2-4128-B205-5D1F6A850F83}"/>
              </a:ext>
            </a:extLst>
          </p:cNvPr>
          <p:cNvSpPr txBox="1">
            <a:spLocks noChangeArrowheads="1"/>
          </p:cNvSpPr>
          <p:nvPr/>
        </p:nvSpPr>
        <p:spPr bwMode="auto">
          <a:xfrm>
            <a:off x="3128963" y="1450975"/>
            <a:ext cx="9021762" cy="4462760"/>
          </a:xfrm>
          <a:prstGeom prst="rect">
            <a:avLst/>
          </a:prstGeom>
          <a:noFill/>
          <a:ln>
            <a:noFill/>
          </a:ln>
        </p:spPr>
        <p:txBody>
          <a:bodyPr>
            <a:spAutoFit/>
          </a:bodyPr>
          <a:lstStyle>
            <a:lvl1pPr>
              <a:defRPr sz="900">
                <a:solidFill>
                  <a:schemeClr val="tx1"/>
                </a:solidFill>
                <a:latin typeface="Microsoft Sans Serif" panose="020B0604020202020204" pitchFamily="34" charset="0"/>
              </a:defRPr>
            </a:lvl1pPr>
            <a:lvl2pPr marL="558800">
              <a:defRPr sz="900">
                <a:solidFill>
                  <a:schemeClr val="tx1"/>
                </a:solidFill>
                <a:latin typeface="Microsoft Sans Serif" panose="020B0604020202020204" pitchFamily="34" charset="0"/>
              </a:defRPr>
            </a:lvl2pPr>
            <a:lvl3pPr marL="742950" indent="-285750">
              <a:defRPr sz="900">
                <a:solidFill>
                  <a:schemeClr val="tx1"/>
                </a:solidFill>
                <a:latin typeface="Microsoft Sans Serif" panose="020B0604020202020204" pitchFamily="34" charset="0"/>
              </a:defRPr>
            </a:lvl3pPr>
            <a:lvl4pPr marL="742950" indent="-28575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285750" indent="-285750" defTabSz="914400" eaLnBrk="1" hangingPunct="1">
              <a:lnSpc>
                <a:spcPct val="150000"/>
              </a:lnSpc>
              <a:buClr>
                <a:schemeClr val="accent1"/>
              </a:buClr>
              <a:buFont typeface="Wingdings" panose="05000000000000000000" pitchFamily="2" charset="2"/>
              <a:buChar char="ü"/>
              <a:defRPr/>
            </a:pPr>
            <a:r>
              <a:rPr lang="da-DK" sz="1400" dirty="0">
                <a:solidFill>
                  <a:srgbClr val="FF0000"/>
                </a:solidFill>
              </a:rPr>
              <a:t>Tips til at reducere madspild</a:t>
            </a:r>
            <a:r>
              <a:rPr lang="fr-FR" sz="1400" dirty="0">
                <a:solidFill>
                  <a:srgbClr val="FF0000"/>
                </a:solidFill>
              </a:rPr>
              <a:t>:</a:t>
            </a:r>
          </a:p>
          <a:p>
            <a:pPr marL="844550" lvl="1" indent="-285750" defTabSz="914400" eaLnBrk="1" hangingPunct="1">
              <a:lnSpc>
                <a:spcPct val="150000"/>
              </a:lnSpc>
              <a:buClr>
                <a:schemeClr val="accent1"/>
              </a:buClr>
              <a:buFont typeface="Arial" panose="020B0604020202020204" pitchFamily="34" charset="0"/>
              <a:buChar char="•"/>
              <a:defRPr/>
            </a:pPr>
            <a:r>
              <a:rPr lang="fr-FR" sz="1400" dirty="0" err="1">
                <a:solidFill>
                  <a:srgbClr val="FF0000"/>
                </a:solidFill>
              </a:rPr>
              <a:t>Planlæg</a:t>
            </a:r>
            <a:r>
              <a:rPr lang="fr-FR" sz="1400" dirty="0">
                <a:solidFill>
                  <a:srgbClr val="FF0000"/>
                </a:solidFill>
              </a:rPr>
              <a:t> dine </a:t>
            </a:r>
            <a:r>
              <a:rPr lang="fr-FR" sz="1400" dirty="0" err="1">
                <a:solidFill>
                  <a:srgbClr val="FF0000"/>
                </a:solidFill>
              </a:rPr>
              <a:t>indkøb</a:t>
            </a:r>
            <a:endParaRPr lang="fr-FR" sz="1400" dirty="0">
              <a:solidFill>
                <a:srgbClr val="FF0000"/>
              </a:solidFill>
            </a:endParaRPr>
          </a:p>
          <a:p>
            <a:pPr marL="844550" lvl="1" indent="-285750" defTabSz="914400" eaLnBrk="1" hangingPunct="1">
              <a:lnSpc>
                <a:spcPct val="150000"/>
              </a:lnSpc>
              <a:buClr>
                <a:schemeClr val="accent1"/>
              </a:buClr>
              <a:buFont typeface="Arial" panose="020B0604020202020204" pitchFamily="34" charset="0"/>
              <a:buChar char="•"/>
              <a:defRPr/>
            </a:pPr>
            <a:r>
              <a:rPr lang="fr-FR" sz="1400" dirty="0" err="1">
                <a:solidFill>
                  <a:srgbClr val="00707C"/>
                </a:solidFill>
              </a:rPr>
              <a:t>Tjek</a:t>
            </a:r>
            <a:r>
              <a:rPr lang="fr-FR" sz="1400" dirty="0">
                <a:solidFill>
                  <a:srgbClr val="00707C"/>
                </a:solidFill>
              </a:rPr>
              <a:t> </a:t>
            </a:r>
            <a:r>
              <a:rPr lang="fr-FR" sz="1400" dirty="0" err="1">
                <a:solidFill>
                  <a:srgbClr val="FF0000"/>
                </a:solidFill>
              </a:rPr>
              <a:t>datoerne</a:t>
            </a:r>
            <a:endParaRPr lang="fr-FR" sz="1400" dirty="0">
              <a:solidFill>
                <a:srgbClr val="FF0000"/>
              </a:solidFill>
            </a:endParaRPr>
          </a:p>
          <a:p>
            <a:pPr marL="844550" lvl="1" indent="-285750" defTabSz="914400" eaLnBrk="1" hangingPunct="1">
              <a:lnSpc>
                <a:spcPct val="150000"/>
              </a:lnSpc>
              <a:buFont typeface="Arial" panose="020B0604020202020204" pitchFamily="34" charset="0"/>
              <a:buChar char="•"/>
              <a:defRPr/>
            </a:pPr>
            <a:r>
              <a:rPr lang="da-DK" sz="1400" dirty="0">
                <a:solidFill>
                  <a:srgbClr val="00707C"/>
                </a:solidFill>
              </a:rPr>
              <a:t>Hold et </a:t>
            </a:r>
            <a:r>
              <a:rPr lang="da-DK" sz="1400" dirty="0">
                <a:solidFill>
                  <a:srgbClr val="FF0000"/>
                </a:solidFill>
              </a:rPr>
              <a:t>”sundt” køleskab </a:t>
            </a:r>
            <a:r>
              <a:rPr lang="da-DK" sz="1400" dirty="0">
                <a:solidFill>
                  <a:srgbClr val="00707C"/>
                </a:solidFill>
              </a:rPr>
              <a:t>(&lt;4°C)</a:t>
            </a:r>
            <a:endParaRPr lang="en-US" sz="1400" dirty="0">
              <a:solidFill>
                <a:srgbClr val="00707C"/>
              </a:solidFill>
            </a:endParaRPr>
          </a:p>
          <a:p>
            <a:pPr marL="844550" lvl="1" indent="-285750" defTabSz="914400" eaLnBrk="1" hangingPunct="1">
              <a:lnSpc>
                <a:spcPct val="150000"/>
              </a:lnSpc>
              <a:buClr>
                <a:schemeClr val="accent1"/>
              </a:buClr>
              <a:buFont typeface="Arial" panose="020B0604020202020204" pitchFamily="34" charset="0"/>
              <a:buChar char="•"/>
              <a:defRPr/>
            </a:pPr>
            <a:r>
              <a:rPr lang="en-US" sz="1400" dirty="0" err="1">
                <a:solidFill>
                  <a:srgbClr val="FF0000"/>
                </a:solidFill>
              </a:rPr>
              <a:t>Opbevar</a:t>
            </a:r>
            <a:r>
              <a:rPr lang="en-US" sz="1400" dirty="0">
                <a:solidFill>
                  <a:schemeClr val="bg1"/>
                </a:solidFill>
              </a:rPr>
              <a:t> </a:t>
            </a:r>
            <a:r>
              <a:rPr lang="en-US" sz="1400" dirty="0">
                <a:solidFill>
                  <a:srgbClr val="00707C"/>
                </a:solidFill>
              </a:rPr>
              <a:t>mad </a:t>
            </a:r>
            <a:r>
              <a:rPr lang="en-US" sz="1400" dirty="0" err="1">
                <a:solidFill>
                  <a:srgbClr val="00707C"/>
                </a:solidFill>
              </a:rPr>
              <a:t>ifølge</a:t>
            </a:r>
            <a:r>
              <a:rPr lang="en-US" sz="1400" dirty="0">
                <a:solidFill>
                  <a:srgbClr val="00707C"/>
                </a:solidFill>
              </a:rPr>
              <a:t> </a:t>
            </a:r>
            <a:r>
              <a:rPr lang="en-US" sz="1400" dirty="0" err="1">
                <a:solidFill>
                  <a:srgbClr val="00707C"/>
                </a:solidFill>
              </a:rPr>
              <a:t>instruktionerne</a:t>
            </a:r>
            <a:r>
              <a:rPr lang="en-US" sz="1400" dirty="0">
                <a:solidFill>
                  <a:srgbClr val="00707C"/>
                </a:solidFill>
              </a:rPr>
              <a:t> </a:t>
            </a:r>
            <a:r>
              <a:rPr lang="en-US" sz="1400" dirty="0" err="1">
                <a:solidFill>
                  <a:srgbClr val="00707C"/>
                </a:solidFill>
              </a:rPr>
              <a:t>på</a:t>
            </a:r>
            <a:r>
              <a:rPr lang="en-US" sz="1400" dirty="0">
                <a:solidFill>
                  <a:srgbClr val="00707C"/>
                </a:solidFill>
              </a:rPr>
              <a:t> </a:t>
            </a:r>
            <a:r>
              <a:rPr lang="en-US" sz="1400" dirty="0" err="1">
                <a:solidFill>
                  <a:srgbClr val="00707C"/>
                </a:solidFill>
              </a:rPr>
              <a:t>emballagen</a:t>
            </a:r>
            <a:endParaRPr lang="fr-FR" sz="1400" dirty="0">
              <a:solidFill>
                <a:srgbClr val="00707C"/>
              </a:solidFill>
            </a:endParaRPr>
          </a:p>
          <a:p>
            <a:pPr marL="844550" lvl="1" indent="-285750" defTabSz="914400" eaLnBrk="1" hangingPunct="1">
              <a:lnSpc>
                <a:spcPct val="150000"/>
              </a:lnSpc>
              <a:buClr>
                <a:schemeClr val="accent1"/>
              </a:buClr>
              <a:buFont typeface="Arial" panose="020B0604020202020204" pitchFamily="34" charset="0"/>
              <a:buChar char="•"/>
              <a:defRPr/>
            </a:pPr>
            <a:r>
              <a:rPr lang="da-DK" sz="1400" dirty="0">
                <a:solidFill>
                  <a:srgbClr val="FF0000"/>
                </a:solidFill>
              </a:rPr>
              <a:t>Roter: </a:t>
            </a:r>
            <a:r>
              <a:rPr lang="da-DK" sz="1400" dirty="0">
                <a:solidFill>
                  <a:srgbClr val="00707C"/>
                </a:solidFill>
              </a:rPr>
              <a:t>kom det nye mad ind bagerst (</a:t>
            </a:r>
            <a:r>
              <a:rPr lang="da-DK" sz="1400" dirty="0">
                <a:solidFill>
                  <a:srgbClr val="FF0000"/>
                </a:solidFill>
              </a:rPr>
              <a:t>FIFU: </a:t>
            </a:r>
            <a:r>
              <a:rPr lang="da-DK" sz="1400" dirty="0">
                <a:solidFill>
                  <a:srgbClr val="00707C"/>
                </a:solidFill>
              </a:rPr>
              <a:t>først ind først ud)</a:t>
            </a:r>
            <a:endParaRPr lang="en-US" sz="1400" dirty="0">
              <a:solidFill>
                <a:srgbClr val="00707C"/>
              </a:solidFill>
            </a:endParaRPr>
          </a:p>
          <a:p>
            <a:pPr marL="844550" lvl="1" indent="-285750" defTabSz="914400" eaLnBrk="1" hangingPunct="1">
              <a:lnSpc>
                <a:spcPct val="150000"/>
              </a:lnSpc>
              <a:buClr>
                <a:schemeClr val="accent1"/>
              </a:buClr>
              <a:buFont typeface="Arial" panose="020B0604020202020204" pitchFamily="34" charset="0"/>
              <a:buChar char="•"/>
              <a:defRPr/>
            </a:pPr>
            <a:r>
              <a:rPr lang="en-US" sz="1400" dirty="0">
                <a:solidFill>
                  <a:srgbClr val="FF0000"/>
                </a:solidFill>
              </a:rPr>
              <a:t>Server </a:t>
            </a:r>
            <a:r>
              <a:rPr lang="en-US" sz="1400" dirty="0" err="1">
                <a:solidFill>
                  <a:srgbClr val="FF0000"/>
                </a:solidFill>
              </a:rPr>
              <a:t>små</a:t>
            </a:r>
            <a:r>
              <a:rPr lang="en-US" sz="1400" dirty="0">
                <a:solidFill>
                  <a:srgbClr val="FF0000"/>
                </a:solidFill>
              </a:rPr>
              <a:t> </a:t>
            </a:r>
            <a:r>
              <a:rPr lang="en-US" sz="1400" dirty="0" err="1">
                <a:solidFill>
                  <a:srgbClr val="FF0000"/>
                </a:solidFill>
              </a:rPr>
              <a:t>mængder</a:t>
            </a:r>
            <a:r>
              <a:rPr lang="en-US" sz="1400" dirty="0">
                <a:solidFill>
                  <a:srgbClr val="FF0000"/>
                </a:solidFill>
              </a:rPr>
              <a:t> </a:t>
            </a:r>
            <a:r>
              <a:rPr lang="en-US" sz="1400" dirty="0">
                <a:solidFill>
                  <a:srgbClr val="00707C"/>
                </a:solidFill>
              </a:rPr>
              <a:t>mad</a:t>
            </a:r>
          </a:p>
          <a:p>
            <a:pPr marL="844550" lvl="1" indent="-285750" defTabSz="914400" eaLnBrk="1" hangingPunct="1">
              <a:lnSpc>
                <a:spcPct val="150000"/>
              </a:lnSpc>
              <a:buClr>
                <a:schemeClr val="accent1"/>
              </a:buClr>
              <a:buFont typeface="Arial" panose="020B0604020202020204" pitchFamily="34" charset="0"/>
              <a:buChar char="•"/>
              <a:defRPr/>
            </a:pPr>
            <a:r>
              <a:rPr lang="fr-FR" sz="1400" dirty="0" err="1">
                <a:solidFill>
                  <a:srgbClr val="FF0000"/>
                </a:solidFill>
              </a:rPr>
              <a:t>Brug</a:t>
            </a:r>
            <a:r>
              <a:rPr lang="fr-FR" sz="1400" dirty="0">
                <a:solidFill>
                  <a:srgbClr val="FF0000"/>
                </a:solidFill>
              </a:rPr>
              <a:t> dine rester</a:t>
            </a:r>
          </a:p>
          <a:p>
            <a:pPr marL="844550" lvl="1" indent="-285750" defTabSz="914400" eaLnBrk="1" hangingPunct="1">
              <a:lnSpc>
                <a:spcPct val="150000"/>
              </a:lnSpc>
              <a:buClr>
                <a:schemeClr val="accent1"/>
              </a:buClr>
              <a:buFont typeface="Arial" panose="020B0604020202020204" pitchFamily="34" charset="0"/>
              <a:buChar char="•"/>
              <a:defRPr/>
            </a:pPr>
            <a:r>
              <a:rPr lang="fr-FR" sz="1400" dirty="0" err="1">
                <a:solidFill>
                  <a:srgbClr val="FF0000"/>
                </a:solidFill>
              </a:rPr>
              <a:t>Frys</a:t>
            </a:r>
            <a:r>
              <a:rPr lang="fr-FR" sz="1400" dirty="0">
                <a:solidFill>
                  <a:srgbClr val="FF0000"/>
                </a:solidFill>
              </a:rPr>
              <a:t> </a:t>
            </a:r>
            <a:r>
              <a:rPr lang="fr-FR" sz="1400" dirty="0" err="1">
                <a:solidFill>
                  <a:srgbClr val="FF0000"/>
                </a:solidFill>
              </a:rPr>
              <a:t>ned</a:t>
            </a:r>
            <a:endParaRPr lang="fr-FR" sz="1400" dirty="0">
              <a:solidFill>
                <a:srgbClr val="FF0000"/>
              </a:solidFill>
            </a:endParaRPr>
          </a:p>
          <a:p>
            <a:pPr marL="844550" lvl="1" indent="-285750" defTabSz="914400" eaLnBrk="1" hangingPunct="1">
              <a:lnSpc>
                <a:spcPct val="150000"/>
              </a:lnSpc>
              <a:buClr>
                <a:schemeClr val="accent1"/>
              </a:buClr>
              <a:buFont typeface="Arial" panose="020B0604020202020204" pitchFamily="34" charset="0"/>
              <a:buChar char="•"/>
              <a:defRPr/>
            </a:pPr>
            <a:r>
              <a:rPr lang="da-DK" sz="1400" dirty="0">
                <a:solidFill>
                  <a:srgbClr val="00707C"/>
                </a:solidFill>
              </a:rPr>
              <a:t>Brug det til </a:t>
            </a:r>
            <a:r>
              <a:rPr lang="da-DK" sz="1400" dirty="0">
                <a:solidFill>
                  <a:srgbClr val="FF0000"/>
                </a:solidFill>
              </a:rPr>
              <a:t>mad til haven </a:t>
            </a:r>
            <a:r>
              <a:rPr lang="da-DK" sz="1400" dirty="0">
                <a:solidFill>
                  <a:srgbClr val="00707C"/>
                </a:solidFill>
              </a:rPr>
              <a:t>(kompost)</a:t>
            </a:r>
            <a:endParaRPr lang="en-US" sz="1400" dirty="0">
              <a:solidFill>
                <a:srgbClr val="00707C"/>
              </a:solidFill>
            </a:endParaRPr>
          </a:p>
          <a:p>
            <a:pPr marL="844550" lvl="1" indent="-285750" defTabSz="914400" eaLnBrk="1" hangingPunct="1">
              <a:lnSpc>
                <a:spcPct val="150000"/>
              </a:lnSpc>
              <a:buClr>
                <a:schemeClr val="accent1"/>
              </a:buClr>
              <a:buFont typeface="Arial" panose="020B0604020202020204" pitchFamily="34" charset="0"/>
              <a:buChar char="•"/>
              <a:defRPr/>
            </a:pPr>
            <a:endParaRPr lang="en-US" sz="1200" dirty="0">
              <a:solidFill>
                <a:srgbClr val="00707C"/>
              </a:solidFill>
            </a:endParaRPr>
          </a:p>
          <a:p>
            <a:pPr marL="285750" indent="-285750" eaLnBrk="1" hangingPunct="1">
              <a:buClr>
                <a:schemeClr val="accent1"/>
              </a:buClr>
              <a:buFont typeface="Wingdings" panose="05000000000000000000" pitchFamily="2" charset="2"/>
              <a:buChar char="ü"/>
              <a:defRPr/>
            </a:pPr>
            <a:r>
              <a:rPr lang="da-DK" altLang="fr-FR" sz="1400" dirty="0">
                <a:solidFill>
                  <a:srgbClr val="FF0000"/>
                </a:solidFill>
              </a:rPr>
              <a:t>Få din mad til at holde sig længere: </a:t>
            </a:r>
            <a:r>
              <a:rPr lang="da-DK" altLang="fr-FR" sz="1400" dirty="0">
                <a:solidFill>
                  <a:srgbClr val="00707C"/>
                </a:solidFill>
              </a:rPr>
              <a:t>meget mad kan fryses ned undtagen hvis omtalen ‘ikke egnet til frysning i hjemmet’ vises.</a:t>
            </a:r>
            <a:r>
              <a:rPr lang="da-DK" altLang="fr-FR" sz="1400" dirty="0">
                <a:solidFill>
                  <a:schemeClr val="bg1"/>
                </a:solidFill>
              </a:rPr>
              <a:t> </a:t>
            </a:r>
            <a:r>
              <a:rPr lang="da-DK" altLang="fr-FR" sz="1400" dirty="0">
                <a:solidFill>
                  <a:srgbClr val="FF0000"/>
                </a:solidFill>
              </a:rPr>
              <a:t>Frysning</a:t>
            </a:r>
            <a:r>
              <a:rPr lang="da-DK" altLang="fr-FR" sz="1400" dirty="0">
                <a:solidFill>
                  <a:schemeClr val="bg1"/>
                </a:solidFill>
              </a:rPr>
              <a:t> </a:t>
            </a:r>
            <a:r>
              <a:rPr lang="da-DK" altLang="fr-FR" sz="1400" dirty="0">
                <a:solidFill>
                  <a:srgbClr val="00707C"/>
                </a:solidFill>
              </a:rPr>
              <a:t>er en pauseknap på bedst før datoen, det </a:t>
            </a:r>
            <a:r>
              <a:rPr lang="da-DK" altLang="fr-FR" sz="1400" dirty="0">
                <a:solidFill>
                  <a:srgbClr val="FF0000"/>
                </a:solidFill>
              </a:rPr>
              <a:t>stopper væksten af bakterier, men det dræber dem </a:t>
            </a:r>
            <a:r>
              <a:rPr lang="da-DK" altLang="fr-FR" sz="1400" u="sng" dirty="0">
                <a:solidFill>
                  <a:srgbClr val="FF0000"/>
                </a:solidFill>
              </a:rPr>
              <a:t>ikke</a:t>
            </a:r>
            <a:r>
              <a:rPr lang="da-DK" altLang="fr-FR" sz="1400" dirty="0">
                <a:solidFill>
                  <a:srgbClr val="FF0000"/>
                </a:solidFill>
              </a:rPr>
              <a:t>. Du skal generelt spise frosne fødevarer indenfor 6 måneder</a:t>
            </a:r>
            <a:r>
              <a:rPr lang="da-DK" altLang="fr-FR" sz="1400" dirty="0">
                <a:solidFill>
                  <a:schemeClr val="bg1"/>
                </a:solidFill>
              </a:rPr>
              <a:t> </a:t>
            </a:r>
            <a:r>
              <a:rPr lang="da-DK" altLang="fr-FR" sz="1400" dirty="0">
                <a:solidFill>
                  <a:srgbClr val="00707C"/>
                </a:solidFill>
              </a:rPr>
              <a:t>(det afhænger af madretten).</a:t>
            </a:r>
          </a:p>
          <a:p>
            <a:pPr eaLnBrk="1" hangingPunct="1">
              <a:defRPr/>
            </a:pPr>
            <a:endParaRPr lang="en-GB" altLang="fr-FR" sz="1400" dirty="0"/>
          </a:p>
        </p:txBody>
      </p:sp>
      <p:grpSp>
        <p:nvGrpSpPr>
          <p:cNvPr id="46084" name="Groupe 19">
            <a:extLst>
              <a:ext uri="{FF2B5EF4-FFF2-40B4-BE49-F238E27FC236}">
                <a16:creationId xmlns:a16="http://schemas.microsoft.com/office/drawing/2014/main" id="{87B2A63F-7633-42E7-AF32-461D4196B7B7}"/>
              </a:ext>
            </a:extLst>
          </p:cNvPr>
          <p:cNvGrpSpPr>
            <a:grpSpLocks/>
          </p:cNvGrpSpPr>
          <p:nvPr/>
        </p:nvGrpSpPr>
        <p:grpSpPr bwMode="auto">
          <a:xfrm>
            <a:off x="0" y="14288"/>
            <a:ext cx="3076575" cy="6002337"/>
            <a:chOff x="0" y="14288"/>
            <a:chExt cx="3076575" cy="6002337"/>
          </a:xfrm>
        </p:grpSpPr>
        <p:sp>
          <p:nvSpPr>
            <p:cNvPr id="24" name="Rectangle 23">
              <a:extLst>
                <a:ext uri="{FF2B5EF4-FFF2-40B4-BE49-F238E27FC236}">
                  <a16:creationId xmlns:a16="http://schemas.microsoft.com/office/drawing/2014/main" id="{9F9B4169-8B0C-4FAB-8C02-0D253947604A}"/>
                </a:ext>
              </a:extLst>
            </p:cNvPr>
            <p:cNvSpPr/>
            <p:nvPr/>
          </p:nvSpPr>
          <p:spPr bwMode="auto">
            <a:xfrm>
              <a:off x="0" y="14288"/>
              <a:ext cx="3071813" cy="6002337"/>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25" name="Connecteur droit 24">
              <a:extLst>
                <a:ext uri="{FF2B5EF4-FFF2-40B4-BE49-F238E27FC236}">
                  <a16:creationId xmlns:a16="http://schemas.microsoft.com/office/drawing/2014/main" id="{5FEB3F14-90BA-4331-AC88-CDC29CFF7949}"/>
                </a:ext>
              </a:extLst>
            </p:cNvPr>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46085" name="Groupe 17">
            <a:extLst>
              <a:ext uri="{FF2B5EF4-FFF2-40B4-BE49-F238E27FC236}">
                <a16:creationId xmlns:a16="http://schemas.microsoft.com/office/drawing/2014/main" id="{F0EA2C12-FD54-467D-BE2E-B3CE8A281337}"/>
              </a:ext>
            </a:extLst>
          </p:cNvPr>
          <p:cNvGrpSpPr>
            <a:grpSpLocks/>
          </p:cNvGrpSpPr>
          <p:nvPr/>
        </p:nvGrpSpPr>
        <p:grpSpPr bwMode="auto">
          <a:xfrm>
            <a:off x="-41275" y="6016625"/>
            <a:ext cx="12276138" cy="887413"/>
            <a:chOff x="-41565" y="6016088"/>
            <a:chExt cx="12276859" cy="888671"/>
          </a:xfrm>
        </p:grpSpPr>
        <p:sp>
          <p:nvSpPr>
            <p:cNvPr id="46090" name="ZoneTexte 18">
              <a:extLst>
                <a:ext uri="{FF2B5EF4-FFF2-40B4-BE49-F238E27FC236}">
                  <a16:creationId xmlns:a16="http://schemas.microsoft.com/office/drawing/2014/main" id="{5DFEDC4D-7492-4F6D-BE5E-5D943CC0C569}"/>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Close</a:t>
              </a:r>
            </a:p>
          </p:txBody>
        </p:sp>
        <p:sp>
          <p:nvSpPr>
            <p:cNvPr id="46091" name="ZoneTexte 19">
              <a:extLst>
                <a:ext uri="{FF2B5EF4-FFF2-40B4-BE49-F238E27FC236}">
                  <a16:creationId xmlns:a16="http://schemas.microsoft.com/office/drawing/2014/main" id="{825FDF4C-0132-4344-8AA4-315629DE7CCF}"/>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                             Next</a:t>
              </a:r>
            </a:p>
          </p:txBody>
        </p:sp>
        <p:sp>
          <p:nvSpPr>
            <p:cNvPr id="21" name="Rectangle 20">
              <a:extLst>
                <a:ext uri="{FF2B5EF4-FFF2-40B4-BE49-F238E27FC236}">
                  <a16:creationId xmlns:a16="http://schemas.microsoft.com/office/drawing/2014/main" id="{AC95E50E-4F56-4917-A0D8-6384BB1FC6C4}"/>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Bouton d’action : vide 21">
              <a:hlinkClick r:id="rId2" action="ppaction://hlinksldjump" highlightClick="1"/>
              <a:extLst>
                <a:ext uri="{FF2B5EF4-FFF2-40B4-BE49-F238E27FC236}">
                  <a16:creationId xmlns:a16="http://schemas.microsoft.com/office/drawing/2014/main" id="{C25E53D2-6E7C-43D2-8D7A-E05FCBB0E5C9}"/>
                </a:ext>
              </a:extLst>
            </p:cNvPr>
            <p:cNvSpPr/>
            <p:nvPr/>
          </p:nvSpPr>
          <p:spPr>
            <a:xfrm>
              <a:off x="11665348" y="6173474"/>
              <a:ext cx="306406"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pic>
          <p:nvPicPr>
            <p:cNvPr id="46094" name="Image 25">
              <a:extLst>
                <a:ext uri="{FF2B5EF4-FFF2-40B4-BE49-F238E27FC236}">
                  <a16:creationId xmlns:a16="http://schemas.microsoft.com/office/drawing/2014/main" id="{DBABBD48-5246-4D3F-97FC-8F2A57AF7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6" name="ZoneTexte 5">
            <a:extLst>
              <a:ext uri="{FF2B5EF4-FFF2-40B4-BE49-F238E27FC236}">
                <a16:creationId xmlns:a16="http://schemas.microsoft.com/office/drawing/2014/main" id="{2CA9C1F4-9D36-4A8D-9C9F-F369CD1B5421}"/>
              </a:ext>
            </a:extLst>
          </p:cNvPr>
          <p:cNvSpPr txBox="1">
            <a:spLocks noChangeArrowheads="1"/>
          </p:cNvSpPr>
          <p:nvPr/>
        </p:nvSpPr>
        <p:spPr bwMode="auto">
          <a:xfrm>
            <a:off x="11864975" y="3805238"/>
            <a:ext cx="2433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FR" altLang="fr-FR" sz="1400"/>
          </a:p>
          <a:p>
            <a:endParaRPr lang="fr-FR" altLang="fr-FR" sz="1400"/>
          </a:p>
        </p:txBody>
      </p:sp>
      <p:pic>
        <p:nvPicPr>
          <p:cNvPr id="46087" name="Image 1">
            <a:extLst>
              <a:ext uri="{FF2B5EF4-FFF2-40B4-BE49-F238E27FC236}">
                <a16:creationId xmlns:a16="http://schemas.microsoft.com/office/drawing/2014/main" id="{8C8B0CB8-C012-42D6-B49D-30474B0708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184150"/>
            <a:ext cx="28194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ZoneTexte 22">
            <a:extLst>
              <a:ext uri="{FF2B5EF4-FFF2-40B4-BE49-F238E27FC236}">
                <a16:creationId xmlns:a16="http://schemas.microsoft.com/office/drawing/2014/main" id="{7F918D78-B925-4CD9-A252-E76E57A8C537}"/>
              </a:ext>
            </a:extLst>
          </p:cNvPr>
          <p:cNvSpPr txBox="1">
            <a:spLocks noChangeArrowheads="1"/>
          </p:cNvSpPr>
          <p:nvPr/>
        </p:nvSpPr>
        <p:spPr bwMode="auto">
          <a:xfrm>
            <a:off x="10053638" y="6165850"/>
            <a:ext cx="16224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algn="r" eaLnBrk="1" hangingPunct="1">
              <a:lnSpc>
                <a:spcPct val="100000"/>
              </a:lnSpc>
              <a:spcBef>
                <a:spcPct val="0"/>
              </a:spcBef>
              <a:buFontTx/>
              <a:buNone/>
            </a:pPr>
            <a:r>
              <a:rPr lang="fr-FR" altLang="fr-FR">
                <a:solidFill>
                  <a:schemeClr val="bg1"/>
                </a:solidFill>
              </a:rPr>
              <a:t>Tilbage til forside</a:t>
            </a:r>
          </a:p>
        </p:txBody>
      </p:sp>
      <p:sp>
        <p:nvSpPr>
          <p:cNvPr id="17" name="ZoneTexte 16">
            <a:extLst>
              <a:ext uri="{FF2B5EF4-FFF2-40B4-BE49-F238E27FC236}">
                <a16:creationId xmlns:a16="http://schemas.microsoft.com/office/drawing/2014/main" id="{7E50577A-63B0-4FDA-B43C-984618873EDD}"/>
              </a:ext>
            </a:extLst>
          </p:cNvPr>
          <p:cNvSpPr txBox="1"/>
          <p:nvPr/>
        </p:nvSpPr>
        <p:spPr bwMode="auto">
          <a:xfrm>
            <a:off x="34925" y="1512888"/>
            <a:ext cx="2995613" cy="2954655"/>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fr-FR" sz="1400">
                <a:solidFill>
                  <a:schemeClr val="accent1"/>
                </a:solidFill>
                <a:latin typeface="+mn-lt"/>
                <a:hlinkClick r:id="" action="ppaction://noaction"/>
              </a:rPr>
              <a:t>Pensumhenvisninger</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fr-FR" sz="1400">
                <a:solidFill>
                  <a:schemeClr val="accent1"/>
                </a:solidFill>
                <a:latin typeface="+mn-lt"/>
                <a:hlinkClick r:id="rId5"/>
              </a:rPr>
              <a:t>Test din viden</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eaLnBrk="1" fontAlgn="auto" hangingPunct="1">
              <a:spcBef>
                <a:spcPts val="0"/>
              </a:spcBef>
              <a:spcAft>
                <a:spcPts val="0"/>
              </a:spcAft>
              <a:defRPr/>
            </a:pPr>
            <a:endParaRPr lang="fr-FR" sz="1400">
              <a:latin typeface="+mn-lt"/>
            </a:endParaRPr>
          </a:p>
          <a:p>
            <a:pPr eaLnBrk="1" fontAlgn="auto" hangingPunct="1">
              <a:spcBef>
                <a:spcPts val="0"/>
              </a:spcBef>
              <a:spcAft>
                <a:spcPts val="0"/>
              </a:spcAft>
              <a:defRPr/>
            </a:pPr>
            <a:endParaRPr lang="fr-FR">
              <a:latin typeface="+mn-lt"/>
            </a:endParaRPr>
          </a:p>
          <a:p>
            <a:pPr marL="285750" indent="-285750" eaLnBrk="1" fontAlgn="auto" hangingPunct="1">
              <a:spcBef>
                <a:spcPts val="0"/>
              </a:spcBef>
              <a:spcAft>
                <a:spcPts val="0"/>
              </a:spcAft>
              <a:buFont typeface="Wingdings" panose="05000000000000000000" pitchFamily="2" charset="2"/>
              <a:buChar char="Ø"/>
              <a:defRPr/>
            </a:pPr>
            <a:r>
              <a:rPr lang="da-DK" sz="1400">
                <a:solidFill>
                  <a:schemeClr val="accent1"/>
                </a:solidFill>
                <a:latin typeface="+mn-lt"/>
                <a:hlinkClick r:id="rId6" action="ppaction://hlinksldjump"/>
              </a:rPr>
              <a:t>Europæisk baggrund for mærkning af fødevarer</a:t>
            </a:r>
            <a:endParaRPr lang="fr-FR" sz="1400">
              <a:solidFill>
                <a:schemeClr val="accent1"/>
              </a:solidFill>
              <a:latin typeface="+mn-lt"/>
            </a:endParaRPr>
          </a:p>
          <a:p>
            <a:pPr eaLnBrk="1" fontAlgn="auto" hangingPunct="1">
              <a:spcBef>
                <a:spcPts val="0"/>
              </a:spcBef>
              <a:spcAft>
                <a:spcPts val="0"/>
              </a:spcAft>
              <a:defRPr/>
            </a:pPr>
            <a:endParaRPr lang="fr-FR">
              <a:latin typeface="+mn-lt"/>
            </a:endParaRPr>
          </a:p>
        </p:txBody>
      </p:sp>
      <p:sp>
        <p:nvSpPr>
          <p:cNvPr id="18" name="Bouton d’action : vide 17">
            <a:hlinkClick r:id="rId7" highlightClick="1"/>
            <a:extLst>
              <a:ext uri="{FF2B5EF4-FFF2-40B4-BE49-F238E27FC236}">
                <a16:creationId xmlns:a16="http://schemas.microsoft.com/office/drawing/2014/main" id="{9A4C5716-2F9A-45B9-8BD2-0963ACDD533F}"/>
              </a:ext>
            </a:extLst>
          </p:cNvPr>
          <p:cNvSpPr/>
          <p:nvPr/>
        </p:nvSpPr>
        <p:spPr>
          <a:xfrm>
            <a:off x="447675" y="4989698"/>
            <a:ext cx="2176463"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en-US" sz="1200" b="1">
                <a:solidFill>
                  <a:schemeClr val="accent3">
                    <a:lumMod val="75000"/>
                  </a:schemeClr>
                </a:solidFill>
                <a:ea typeface="Times New Roman" panose="02020603050405020304" pitchFamily="18" charset="0"/>
                <a:cs typeface="Calibri" panose="020F0502020204030204" pitchFamily="34" charset="0"/>
              </a:rPr>
              <a:t>végezze el az utótesztet</a:t>
            </a:r>
            <a:endParaRPr lang="fr-FR" sz="1200" b="1">
              <a:solidFill>
                <a:schemeClr val="accent3">
                  <a:lumMod val="75000"/>
                </a:schemeClr>
              </a:solidFill>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778C96D-6E66-4F2A-8CB2-2F82F58B17E2}"/>
              </a:ext>
            </a:extLst>
          </p:cNvPr>
          <p:cNvSpPr txBox="1"/>
          <p:nvPr/>
        </p:nvSpPr>
        <p:spPr>
          <a:xfrm>
            <a:off x="3071813" y="76200"/>
            <a:ext cx="9120187" cy="1477963"/>
          </a:xfrm>
          <a:prstGeom prst="rect">
            <a:avLst/>
          </a:prstGeom>
          <a:noFill/>
        </p:spPr>
        <p:txBody>
          <a:bodyPr>
            <a:spAutoFit/>
          </a:bodyPr>
          <a:lstStyle/>
          <a:p>
            <a:pPr algn="ctr" eaLnBrk="1" fontAlgn="auto" hangingPunct="1">
              <a:spcBef>
                <a:spcPts val="0"/>
              </a:spcBef>
              <a:spcAft>
                <a:spcPts val="0"/>
              </a:spcAft>
              <a:defRPr/>
            </a:pPr>
            <a:r>
              <a:rPr lang="fr-FR" sz="4501" b="1" dirty="0">
                <a:solidFill>
                  <a:srgbClr val="00707C"/>
                </a:solidFill>
                <a:latin typeface="Arial" panose="020B0604020202020204" pitchFamily="34" charset="0"/>
                <a:ea typeface="+mj-ea"/>
                <a:cs typeface="Arial" panose="020B0604020202020204" pitchFamily="34" charset="0"/>
              </a:rPr>
              <a:t> </a:t>
            </a:r>
            <a:r>
              <a:rPr lang="da-DK" sz="4501" b="1" dirty="0">
                <a:solidFill>
                  <a:srgbClr val="00707C"/>
                </a:solidFill>
                <a:latin typeface="Arial" panose="020B0604020202020204" pitchFamily="34" charset="0"/>
                <a:ea typeface="+mj-ea"/>
                <a:cs typeface="Arial" panose="020B0604020202020204" pitchFamily="34" charset="0"/>
              </a:rPr>
              <a:t>Europæisk baggrund for mærkning af fødevarer</a:t>
            </a:r>
            <a:endParaRPr lang="fr-FR" sz="4501" b="1" dirty="0">
              <a:solidFill>
                <a:srgbClr val="00707C"/>
              </a:solidFill>
              <a:latin typeface="Arial" panose="020B0604020202020204" pitchFamily="34" charset="0"/>
              <a:ea typeface="+mj-ea"/>
              <a:cs typeface="Arial" panose="020B0604020202020204" pitchFamily="34" charset="0"/>
            </a:endParaRPr>
          </a:p>
        </p:txBody>
      </p:sp>
      <p:sp>
        <p:nvSpPr>
          <p:cNvPr id="41987" name="ZoneTexte 13">
            <a:extLst>
              <a:ext uri="{FF2B5EF4-FFF2-40B4-BE49-F238E27FC236}">
                <a16:creationId xmlns:a16="http://schemas.microsoft.com/office/drawing/2014/main" id="{2068A149-3084-4B83-A8C1-49C1DC38A5AA}"/>
              </a:ext>
            </a:extLst>
          </p:cNvPr>
          <p:cNvSpPr txBox="1">
            <a:spLocks noChangeArrowheads="1"/>
          </p:cNvSpPr>
          <p:nvPr/>
        </p:nvSpPr>
        <p:spPr bwMode="auto">
          <a:xfrm>
            <a:off x="3124200" y="1627188"/>
            <a:ext cx="9021763" cy="3548062"/>
          </a:xfrm>
          <a:prstGeom prst="rect">
            <a:avLst/>
          </a:prstGeom>
          <a:noFill/>
          <a:ln>
            <a:noFill/>
          </a:ln>
        </p:spPr>
        <p:txBody>
          <a:bodyPr>
            <a:spAutoFit/>
          </a:bodyPr>
          <a:lstStyle>
            <a:lvl1pPr>
              <a:defRPr sz="900">
                <a:solidFill>
                  <a:schemeClr val="tx1"/>
                </a:solidFill>
                <a:latin typeface="Microsoft Sans Serif" panose="020B0604020202020204" pitchFamily="34" charset="0"/>
              </a:defRPr>
            </a:lvl1pPr>
            <a:lvl2pPr marL="558800">
              <a:defRPr sz="900">
                <a:solidFill>
                  <a:schemeClr val="tx1"/>
                </a:solidFill>
                <a:latin typeface="Microsoft Sans Serif" panose="020B0604020202020204" pitchFamily="34" charset="0"/>
              </a:defRPr>
            </a:lvl2pPr>
            <a:lvl3pPr marL="742950" indent="-285750">
              <a:defRPr sz="900">
                <a:solidFill>
                  <a:schemeClr val="tx1"/>
                </a:solidFill>
                <a:latin typeface="Microsoft Sans Serif" panose="020B0604020202020204" pitchFamily="34" charset="0"/>
              </a:defRPr>
            </a:lvl3pPr>
            <a:lvl4pPr marL="742950" indent="-28575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defRPr/>
            </a:pPr>
            <a:endParaRPr lang="en-GB" altLang="fr-FR" sz="1400" dirty="0">
              <a:solidFill>
                <a:srgbClr val="00707C"/>
              </a:solidFill>
            </a:endParaRPr>
          </a:p>
          <a:p>
            <a:pPr marL="285750" indent="-285750" eaLnBrk="1" hangingPunct="1">
              <a:buClr>
                <a:schemeClr val="accent1"/>
              </a:buClr>
              <a:buFont typeface="Wingdings" panose="05000000000000000000" pitchFamily="2" charset="2"/>
              <a:buChar char="ü"/>
              <a:defRPr/>
            </a:pPr>
            <a:r>
              <a:rPr lang="da-DK" sz="1400" dirty="0" err="1">
                <a:solidFill>
                  <a:srgbClr val="FF0000"/>
                </a:solidFill>
              </a:rPr>
              <a:t>Fødevarermærking</a:t>
            </a:r>
            <a:r>
              <a:rPr lang="da-DK" sz="1400" dirty="0">
                <a:solidFill>
                  <a:schemeClr val="bg1"/>
                </a:solidFill>
              </a:rPr>
              <a:t> </a:t>
            </a:r>
            <a:r>
              <a:rPr lang="da-DK" sz="1400" dirty="0">
                <a:solidFill>
                  <a:srgbClr val="00707C"/>
                </a:solidFill>
              </a:rPr>
              <a:t>er reguleret for at </a:t>
            </a:r>
            <a:r>
              <a:rPr lang="da-DK" sz="1400" dirty="0">
                <a:solidFill>
                  <a:srgbClr val="FF0000"/>
                </a:solidFill>
              </a:rPr>
              <a:t>beskytte forbrugerne, </a:t>
            </a:r>
            <a:r>
              <a:rPr lang="da-DK" sz="1400" dirty="0">
                <a:solidFill>
                  <a:srgbClr val="00707C"/>
                </a:solidFill>
              </a:rPr>
              <a:t>som skal have den korrekte information for at kunne tage sikre og informerede valg om mad baseret på diæt, allergier, personlig smag og pris</a:t>
            </a:r>
            <a:r>
              <a:rPr lang="en-US" sz="1400" dirty="0">
                <a:solidFill>
                  <a:srgbClr val="00707C"/>
                </a:solidFill>
              </a:rPr>
              <a:t>.</a:t>
            </a:r>
          </a:p>
          <a:p>
            <a:pPr marL="285750" indent="-285750" eaLnBrk="1" hangingPunct="1">
              <a:buClr>
                <a:schemeClr val="accent1"/>
              </a:buClr>
              <a:buFont typeface="Wingdings" panose="05000000000000000000" pitchFamily="2" charset="2"/>
              <a:buChar char="ü"/>
              <a:defRPr/>
            </a:pPr>
            <a:endParaRPr lang="en-US" sz="1400" dirty="0">
              <a:solidFill>
                <a:srgbClr val="00707C"/>
              </a:solidFill>
            </a:endParaRPr>
          </a:p>
          <a:p>
            <a:pPr marL="285750" indent="-285750" eaLnBrk="1" hangingPunct="1">
              <a:buFont typeface="Wingdings" panose="05000000000000000000" pitchFamily="2" charset="2"/>
              <a:buChar char="ü"/>
              <a:defRPr/>
            </a:pPr>
            <a:r>
              <a:rPr lang="da-DK" sz="1400" dirty="0">
                <a:solidFill>
                  <a:srgbClr val="00707C"/>
                </a:solidFill>
              </a:rPr>
              <a:t>Forordningen (EU) nr. 1169/2011 om levering af oplysninger til forbrugere erstatter og kombinerer tidligere regler afledt fra Direktiv 2000/13/EC angående mærkning, præsentation og markedsføring af fødevarer, Direktiv 90/496/EEC om </a:t>
            </a:r>
            <a:r>
              <a:rPr lang="da-DK" sz="1400" dirty="0" err="1">
                <a:solidFill>
                  <a:srgbClr val="00707C"/>
                </a:solidFill>
              </a:rPr>
              <a:t>næringsmærking</a:t>
            </a:r>
            <a:r>
              <a:rPr lang="da-DK" sz="1400" dirty="0">
                <a:solidFill>
                  <a:srgbClr val="00707C"/>
                </a:solidFill>
              </a:rPr>
              <a:t> på fødevarer og andre lovgivningsmæssige retsakter om specifikke kategorier af fødevarer til et stykke lovgivning</a:t>
            </a:r>
            <a:r>
              <a:rPr lang="en-US" sz="1400" dirty="0">
                <a:solidFill>
                  <a:srgbClr val="00707C"/>
                </a:solidFill>
              </a:rPr>
              <a:t>. </a:t>
            </a:r>
          </a:p>
          <a:p>
            <a:pPr marL="285750" indent="-285750" eaLnBrk="1" hangingPunct="1">
              <a:buFont typeface="Wingdings" panose="05000000000000000000" pitchFamily="2" charset="2"/>
              <a:buChar char="ü"/>
              <a:defRPr/>
            </a:pPr>
            <a:endParaRPr lang="en-US" altLang="fr-FR" sz="1400" dirty="0">
              <a:solidFill>
                <a:srgbClr val="00707C"/>
              </a:solidFill>
            </a:endParaRPr>
          </a:p>
          <a:p>
            <a:pPr marL="285750" indent="-285750" eaLnBrk="1" hangingPunct="1">
              <a:buFont typeface="Wingdings" panose="05000000000000000000" pitchFamily="2" charset="2"/>
              <a:buChar char="ü"/>
              <a:defRPr/>
            </a:pPr>
            <a:r>
              <a:rPr lang="da-DK" sz="1400" dirty="0">
                <a:solidFill>
                  <a:srgbClr val="00707C"/>
                </a:solidFill>
              </a:rPr>
              <a:t>Nogle af de </a:t>
            </a:r>
            <a:r>
              <a:rPr lang="da-DK" sz="1400" dirty="0">
                <a:solidFill>
                  <a:srgbClr val="FF0000"/>
                </a:solidFill>
              </a:rPr>
              <a:t>vigtigste ændringer af mærkningsregler </a:t>
            </a:r>
            <a:r>
              <a:rPr lang="da-DK" sz="1400" dirty="0">
                <a:solidFill>
                  <a:srgbClr val="00707C"/>
                </a:solidFill>
              </a:rPr>
              <a:t>af beskrevet nedenfor:</a:t>
            </a:r>
            <a:r>
              <a:rPr lang="en-US" sz="1400" dirty="0">
                <a:solidFill>
                  <a:srgbClr val="00707C"/>
                </a:solidFill>
              </a:rPr>
              <a:t>:</a:t>
            </a:r>
          </a:p>
          <a:p>
            <a:pPr marL="844550" lvl="1" indent="-285750" eaLnBrk="1" hangingPunct="1">
              <a:spcBef>
                <a:spcPts val="300"/>
              </a:spcBef>
              <a:buClr>
                <a:schemeClr val="accent1"/>
              </a:buClr>
              <a:buFont typeface="Arial" panose="020B0604020202020204" pitchFamily="34" charset="0"/>
              <a:buChar char="•"/>
              <a:defRPr/>
            </a:pPr>
            <a:r>
              <a:rPr lang="da-DK" sz="1200" dirty="0">
                <a:solidFill>
                  <a:srgbClr val="00707C"/>
                </a:solidFill>
              </a:rPr>
              <a:t>Forbedret læsbarhed af information (minimum skriftstørrelse for obligatorisk information); </a:t>
            </a:r>
            <a:endParaRPr lang="en-US" sz="1200" dirty="0">
              <a:solidFill>
                <a:srgbClr val="00707C"/>
              </a:solidFill>
            </a:endParaRPr>
          </a:p>
          <a:p>
            <a:pPr marL="844550" lvl="1" indent="-285750" eaLnBrk="1" hangingPunct="1">
              <a:spcBef>
                <a:spcPts val="300"/>
              </a:spcBef>
              <a:buClr>
                <a:schemeClr val="accent1"/>
              </a:buClr>
              <a:buFont typeface="Arial" panose="020B0604020202020204" pitchFamily="34" charset="0"/>
              <a:buChar char="•"/>
              <a:defRPr/>
            </a:pPr>
            <a:r>
              <a:rPr lang="da-DK" sz="1200" dirty="0">
                <a:solidFill>
                  <a:srgbClr val="FF0000"/>
                </a:solidFill>
              </a:rPr>
              <a:t>Tydeligere</a:t>
            </a:r>
            <a:r>
              <a:rPr lang="da-DK" sz="1200" dirty="0">
                <a:solidFill>
                  <a:schemeClr val="bg1"/>
                </a:solidFill>
              </a:rPr>
              <a:t> </a:t>
            </a:r>
            <a:r>
              <a:rPr lang="da-DK" sz="1200" dirty="0">
                <a:solidFill>
                  <a:srgbClr val="00707C"/>
                </a:solidFill>
              </a:rPr>
              <a:t>og harmonisk </a:t>
            </a:r>
            <a:r>
              <a:rPr lang="da-DK" sz="1200" dirty="0">
                <a:solidFill>
                  <a:srgbClr val="FF0000"/>
                </a:solidFill>
              </a:rPr>
              <a:t>præsentation af </a:t>
            </a:r>
            <a:r>
              <a:rPr lang="da-DK" sz="1200" dirty="0" err="1">
                <a:solidFill>
                  <a:srgbClr val="FF0000"/>
                </a:solidFill>
              </a:rPr>
              <a:t>allegerner</a:t>
            </a:r>
            <a:r>
              <a:rPr lang="da-DK" sz="1200" dirty="0">
                <a:solidFill>
                  <a:srgbClr val="FF0000"/>
                </a:solidFill>
              </a:rPr>
              <a:t> </a:t>
            </a:r>
            <a:r>
              <a:rPr lang="da-DK" sz="1200" dirty="0">
                <a:solidFill>
                  <a:srgbClr val="00707C"/>
                </a:solidFill>
              </a:rPr>
              <a:t>(fx </a:t>
            </a:r>
            <a:r>
              <a:rPr lang="da-DK" sz="1200" dirty="0" err="1">
                <a:solidFill>
                  <a:srgbClr val="00707C"/>
                </a:solidFill>
              </a:rPr>
              <a:t>soya</a:t>
            </a:r>
            <a:r>
              <a:rPr lang="da-DK" sz="1200" dirty="0">
                <a:solidFill>
                  <a:srgbClr val="00707C"/>
                </a:solidFill>
              </a:rPr>
              <a:t>, nødder, gluten, </a:t>
            </a:r>
            <a:r>
              <a:rPr lang="da-DK" sz="1200" dirty="0" err="1">
                <a:solidFill>
                  <a:srgbClr val="00707C"/>
                </a:solidFill>
              </a:rPr>
              <a:t>lactose</a:t>
            </a:r>
            <a:r>
              <a:rPr lang="da-DK" sz="1200" dirty="0">
                <a:solidFill>
                  <a:srgbClr val="00707C"/>
                </a:solidFill>
              </a:rPr>
              <a:t>) for færdigpakket mad (vægt på skrifttype, -stil og baggrundsfarve) på listen af ingredienser</a:t>
            </a:r>
            <a:r>
              <a:rPr lang="en-US" sz="1200" dirty="0">
                <a:solidFill>
                  <a:srgbClr val="00707C"/>
                </a:solidFill>
              </a:rPr>
              <a:t>;</a:t>
            </a:r>
          </a:p>
          <a:p>
            <a:pPr marL="844550" lvl="1" indent="-285750" eaLnBrk="1" hangingPunct="1">
              <a:spcBef>
                <a:spcPts val="300"/>
              </a:spcBef>
              <a:buClr>
                <a:schemeClr val="accent1"/>
              </a:buClr>
              <a:buFont typeface="Arial" panose="020B0604020202020204" pitchFamily="34" charset="0"/>
              <a:buChar char="•"/>
              <a:defRPr/>
            </a:pPr>
            <a:r>
              <a:rPr lang="en-US" sz="1200" dirty="0" err="1">
                <a:solidFill>
                  <a:srgbClr val="FF0000"/>
                </a:solidFill>
              </a:rPr>
              <a:t>Obligatorisk</a:t>
            </a:r>
            <a:r>
              <a:rPr lang="en-US" sz="1200" dirty="0">
                <a:solidFill>
                  <a:srgbClr val="FF0000"/>
                </a:solidFill>
              </a:rPr>
              <a:t> information om </a:t>
            </a:r>
            <a:r>
              <a:rPr lang="en-US" sz="1200" dirty="0" err="1">
                <a:solidFill>
                  <a:srgbClr val="FF0000"/>
                </a:solidFill>
              </a:rPr>
              <a:t>allergener</a:t>
            </a:r>
            <a:r>
              <a:rPr lang="en-US" sz="1200" dirty="0">
                <a:solidFill>
                  <a:srgbClr val="FF0000"/>
                </a:solidFill>
              </a:rPr>
              <a:t> </a:t>
            </a:r>
            <a:r>
              <a:rPr lang="en-US" sz="1200" dirty="0">
                <a:solidFill>
                  <a:srgbClr val="00707C"/>
                </a:solidFill>
              </a:rPr>
              <a:t>for </a:t>
            </a:r>
            <a:r>
              <a:rPr lang="en-US" sz="1200" dirty="0" err="1">
                <a:solidFill>
                  <a:srgbClr val="00707C"/>
                </a:solidFill>
              </a:rPr>
              <a:t>ikke-færdigpakket</a:t>
            </a:r>
            <a:r>
              <a:rPr lang="en-US" sz="1200" dirty="0">
                <a:solidFill>
                  <a:srgbClr val="00707C"/>
                </a:solidFill>
              </a:rPr>
              <a:t> mad, </a:t>
            </a:r>
            <a:r>
              <a:rPr lang="en-US" sz="1200" dirty="0" err="1">
                <a:solidFill>
                  <a:srgbClr val="00707C"/>
                </a:solidFill>
              </a:rPr>
              <a:t>inklusiv</a:t>
            </a:r>
            <a:r>
              <a:rPr lang="en-US" sz="1200" dirty="0">
                <a:solidFill>
                  <a:srgbClr val="00707C"/>
                </a:solidFill>
              </a:rPr>
              <a:t> </a:t>
            </a:r>
            <a:r>
              <a:rPr lang="en-US" sz="1200" dirty="0" err="1">
                <a:solidFill>
                  <a:srgbClr val="00707C"/>
                </a:solidFill>
              </a:rPr>
              <a:t>i</a:t>
            </a:r>
            <a:r>
              <a:rPr lang="en-US" sz="1200" dirty="0">
                <a:solidFill>
                  <a:srgbClr val="00707C"/>
                </a:solidFill>
              </a:rPr>
              <a:t> restauranter </a:t>
            </a:r>
            <a:r>
              <a:rPr lang="en-US" sz="1200" dirty="0" err="1">
                <a:solidFill>
                  <a:srgbClr val="00707C"/>
                </a:solidFill>
              </a:rPr>
              <a:t>og</a:t>
            </a:r>
            <a:r>
              <a:rPr lang="en-US" sz="1200" dirty="0">
                <a:solidFill>
                  <a:srgbClr val="00707C"/>
                </a:solidFill>
              </a:rPr>
              <a:t> </a:t>
            </a:r>
            <a:r>
              <a:rPr lang="en-US" sz="1200" dirty="0" err="1">
                <a:solidFill>
                  <a:srgbClr val="00707C"/>
                </a:solidFill>
              </a:rPr>
              <a:t>på</a:t>
            </a:r>
            <a:r>
              <a:rPr lang="en-US" sz="1200" dirty="0">
                <a:solidFill>
                  <a:srgbClr val="00707C"/>
                </a:solidFill>
              </a:rPr>
              <a:t> </a:t>
            </a:r>
            <a:r>
              <a:rPr lang="en-US" sz="1200" dirty="0" err="1">
                <a:solidFill>
                  <a:srgbClr val="00707C"/>
                </a:solidFill>
              </a:rPr>
              <a:t>cafeer</a:t>
            </a:r>
            <a:r>
              <a:rPr lang="en-US" sz="1200" dirty="0">
                <a:solidFill>
                  <a:srgbClr val="00707C"/>
                </a:solidFill>
              </a:rPr>
              <a:t>;</a:t>
            </a:r>
          </a:p>
          <a:p>
            <a:pPr marL="844550" lvl="1" indent="-285750" eaLnBrk="1" hangingPunct="1">
              <a:spcBef>
                <a:spcPts val="300"/>
              </a:spcBef>
              <a:buClr>
                <a:schemeClr val="accent1"/>
              </a:buClr>
              <a:buFont typeface="Arial" panose="020B0604020202020204" pitchFamily="34" charset="0"/>
              <a:buChar char="•"/>
              <a:defRPr/>
            </a:pPr>
            <a:r>
              <a:rPr lang="da-DK" sz="1200" dirty="0">
                <a:solidFill>
                  <a:srgbClr val="FF0000"/>
                </a:solidFill>
              </a:rPr>
              <a:t>Krav om bestemt næringsdeklaration </a:t>
            </a:r>
            <a:r>
              <a:rPr lang="da-DK" sz="1200" dirty="0">
                <a:solidFill>
                  <a:srgbClr val="00707C"/>
                </a:solidFill>
              </a:rPr>
              <a:t>for størstedelen af færdigpakkede forarbejdede fødevarer</a:t>
            </a:r>
            <a:r>
              <a:rPr lang="en-US" sz="1200" dirty="0">
                <a:solidFill>
                  <a:srgbClr val="00707C"/>
                </a:solidFill>
              </a:rPr>
              <a:t>;</a:t>
            </a:r>
          </a:p>
          <a:p>
            <a:pPr marL="844550" lvl="1" indent="-285750" eaLnBrk="1" hangingPunct="1">
              <a:spcBef>
                <a:spcPts val="300"/>
              </a:spcBef>
              <a:buClr>
                <a:schemeClr val="accent1"/>
              </a:buClr>
              <a:buFont typeface="Arial" panose="020B0604020202020204" pitchFamily="34" charset="0"/>
              <a:buChar char="•"/>
              <a:defRPr/>
            </a:pPr>
            <a:r>
              <a:rPr lang="da-DK" sz="1200" dirty="0">
                <a:solidFill>
                  <a:srgbClr val="FF0000"/>
                </a:solidFill>
              </a:rPr>
              <a:t>Obligatorisk oprindelsesinformation om fersk kød </a:t>
            </a:r>
            <a:r>
              <a:rPr lang="da-DK" sz="1200" dirty="0">
                <a:solidFill>
                  <a:srgbClr val="00707C"/>
                </a:solidFill>
              </a:rPr>
              <a:t>fra grise, får, geder og fjerkræ osv.</a:t>
            </a:r>
            <a:endParaRPr lang="en-GB" altLang="fr-FR" sz="1200" dirty="0">
              <a:solidFill>
                <a:srgbClr val="00707C"/>
              </a:solidFill>
            </a:endParaRPr>
          </a:p>
        </p:txBody>
      </p:sp>
      <p:grpSp>
        <p:nvGrpSpPr>
          <p:cNvPr id="47108" name="Groupe 19">
            <a:extLst>
              <a:ext uri="{FF2B5EF4-FFF2-40B4-BE49-F238E27FC236}">
                <a16:creationId xmlns:a16="http://schemas.microsoft.com/office/drawing/2014/main" id="{DE749AF1-0D93-4F77-BF6C-A3BD39F78850}"/>
              </a:ext>
            </a:extLst>
          </p:cNvPr>
          <p:cNvGrpSpPr>
            <a:grpSpLocks/>
          </p:cNvGrpSpPr>
          <p:nvPr/>
        </p:nvGrpSpPr>
        <p:grpSpPr bwMode="auto">
          <a:xfrm>
            <a:off x="0" y="14288"/>
            <a:ext cx="3076575" cy="6002337"/>
            <a:chOff x="0" y="14288"/>
            <a:chExt cx="3076575" cy="6002337"/>
          </a:xfrm>
        </p:grpSpPr>
        <p:sp>
          <p:nvSpPr>
            <p:cNvPr id="24" name="Rectangle 23">
              <a:extLst>
                <a:ext uri="{FF2B5EF4-FFF2-40B4-BE49-F238E27FC236}">
                  <a16:creationId xmlns:a16="http://schemas.microsoft.com/office/drawing/2014/main" id="{596A9816-59DC-46FC-8D3E-FB50ED4A04F8}"/>
                </a:ext>
              </a:extLst>
            </p:cNvPr>
            <p:cNvSpPr/>
            <p:nvPr/>
          </p:nvSpPr>
          <p:spPr bwMode="auto">
            <a:xfrm>
              <a:off x="0" y="14288"/>
              <a:ext cx="3071813" cy="6002337"/>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25" name="Connecteur droit 24">
              <a:extLst>
                <a:ext uri="{FF2B5EF4-FFF2-40B4-BE49-F238E27FC236}">
                  <a16:creationId xmlns:a16="http://schemas.microsoft.com/office/drawing/2014/main" id="{33B548F4-839C-4197-9950-D16026401353}"/>
                </a:ext>
              </a:extLst>
            </p:cNvPr>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47109" name="Groupe 5">
            <a:extLst>
              <a:ext uri="{FF2B5EF4-FFF2-40B4-BE49-F238E27FC236}">
                <a16:creationId xmlns:a16="http://schemas.microsoft.com/office/drawing/2014/main" id="{D189D83D-AF30-4729-B572-A3B4E265B34C}"/>
              </a:ext>
            </a:extLst>
          </p:cNvPr>
          <p:cNvGrpSpPr>
            <a:grpSpLocks/>
          </p:cNvGrpSpPr>
          <p:nvPr/>
        </p:nvGrpSpPr>
        <p:grpSpPr bwMode="auto">
          <a:xfrm>
            <a:off x="-41275" y="6016625"/>
            <a:ext cx="12276138" cy="887413"/>
            <a:chOff x="-41275" y="6016625"/>
            <a:chExt cx="12276138" cy="887413"/>
          </a:xfrm>
        </p:grpSpPr>
        <p:grpSp>
          <p:nvGrpSpPr>
            <p:cNvPr id="47114" name="Groupe 17">
              <a:extLst>
                <a:ext uri="{FF2B5EF4-FFF2-40B4-BE49-F238E27FC236}">
                  <a16:creationId xmlns:a16="http://schemas.microsoft.com/office/drawing/2014/main" id="{CD3E75DE-1C6B-463F-8082-ABF9DFB8B397}"/>
                </a:ext>
              </a:extLst>
            </p:cNvPr>
            <p:cNvGrpSpPr>
              <a:grpSpLocks/>
            </p:cNvGrpSpPr>
            <p:nvPr/>
          </p:nvGrpSpPr>
          <p:grpSpPr bwMode="auto">
            <a:xfrm>
              <a:off x="-41275" y="6016625"/>
              <a:ext cx="12276138" cy="887413"/>
              <a:chOff x="-41565" y="6016088"/>
              <a:chExt cx="12276859" cy="888671"/>
            </a:xfrm>
          </p:grpSpPr>
          <p:sp>
            <p:nvSpPr>
              <p:cNvPr id="47116" name="ZoneTexte 18">
                <a:extLst>
                  <a:ext uri="{FF2B5EF4-FFF2-40B4-BE49-F238E27FC236}">
                    <a16:creationId xmlns:a16="http://schemas.microsoft.com/office/drawing/2014/main" id="{14BC99FE-9E02-40BC-A684-AB2BB353A4EC}"/>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Close</a:t>
                </a:r>
              </a:p>
            </p:txBody>
          </p:sp>
          <p:sp>
            <p:nvSpPr>
              <p:cNvPr id="47117" name="ZoneTexte 19">
                <a:extLst>
                  <a:ext uri="{FF2B5EF4-FFF2-40B4-BE49-F238E27FC236}">
                    <a16:creationId xmlns:a16="http://schemas.microsoft.com/office/drawing/2014/main" id="{1D89B52D-DECC-4E69-8467-BAD460C9E084}"/>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                             Next</a:t>
                </a:r>
              </a:p>
            </p:txBody>
          </p:sp>
          <p:sp>
            <p:nvSpPr>
              <p:cNvPr id="21" name="Rectangle 20">
                <a:extLst>
                  <a:ext uri="{FF2B5EF4-FFF2-40B4-BE49-F238E27FC236}">
                    <a16:creationId xmlns:a16="http://schemas.microsoft.com/office/drawing/2014/main" id="{5EC3BF4A-4863-4831-88F0-4FF182A45ED9}"/>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Bouton d’action : vide 21">
                <a:hlinkClick r:id="rId2" action="ppaction://hlinksldjump" highlightClick="1"/>
                <a:extLst>
                  <a:ext uri="{FF2B5EF4-FFF2-40B4-BE49-F238E27FC236}">
                    <a16:creationId xmlns:a16="http://schemas.microsoft.com/office/drawing/2014/main" id="{08CB9299-F62C-45DD-8B0C-648C0D3D51F7}"/>
                  </a:ext>
                </a:extLst>
              </p:cNvPr>
              <p:cNvSpPr/>
              <p:nvPr/>
            </p:nvSpPr>
            <p:spPr>
              <a:xfrm>
                <a:off x="5867457" y="6173474"/>
                <a:ext cx="306406"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pic>
            <p:nvPicPr>
              <p:cNvPr id="47120" name="Image 25">
                <a:extLst>
                  <a:ext uri="{FF2B5EF4-FFF2-40B4-BE49-F238E27FC236}">
                    <a16:creationId xmlns:a16="http://schemas.microsoft.com/office/drawing/2014/main" id="{03EEB06D-4C1A-4719-9B0B-D75B04506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Bouton d’action : vide 22">
              <a:hlinkClick r:id="" action="ppaction://hlinkshowjump?jump=nextslide" highlightClick="1"/>
              <a:extLst>
                <a:ext uri="{FF2B5EF4-FFF2-40B4-BE49-F238E27FC236}">
                  <a16:creationId xmlns:a16="http://schemas.microsoft.com/office/drawing/2014/main" id="{C8DC59E2-1972-4C17-9A1A-3CF1998C32DD}"/>
                </a:ext>
              </a:extLst>
            </p:cNvPr>
            <p:cNvSpPr/>
            <p:nvPr/>
          </p:nvSpPr>
          <p:spPr bwMode="auto">
            <a:xfrm>
              <a:off x="11576050" y="6175375"/>
              <a:ext cx="306388"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&gt;</a:t>
              </a:r>
            </a:p>
          </p:txBody>
        </p:sp>
      </p:grpSp>
      <p:pic>
        <p:nvPicPr>
          <p:cNvPr id="47110" name="Image 1">
            <a:extLst>
              <a:ext uri="{FF2B5EF4-FFF2-40B4-BE49-F238E27FC236}">
                <a16:creationId xmlns:a16="http://schemas.microsoft.com/office/drawing/2014/main" id="{9B8572E8-F78A-44ED-B20F-373167D0D7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184150"/>
            <a:ext cx="28194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ZoneTexte 25">
            <a:extLst>
              <a:ext uri="{FF2B5EF4-FFF2-40B4-BE49-F238E27FC236}">
                <a16:creationId xmlns:a16="http://schemas.microsoft.com/office/drawing/2014/main" id="{33AD1D67-D9BB-4EB8-A15F-DD6E1C1FD122}"/>
              </a:ext>
            </a:extLst>
          </p:cNvPr>
          <p:cNvSpPr txBox="1">
            <a:spLocks noChangeArrowheads="1"/>
          </p:cNvSpPr>
          <p:nvPr/>
        </p:nvSpPr>
        <p:spPr bwMode="auto">
          <a:xfrm>
            <a:off x="9512300" y="6170613"/>
            <a:ext cx="2070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algn="r" eaLnBrk="1" hangingPunct="1">
              <a:lnSpc>
                <a:spcPct val="100000"/>
              </a:lnSpc>
              <a:spcBef>
                <a:spcPct val="0"/>
              </a:spcBef>
              <a:buFontTx/>
              <a:buNone/>
            </a:pPr>
            <a:r>
              <a:rPr lang="fr-FR" altLang="fr-FR">
                <a:solidFill>
                  <a:schemeClr val="bg1"/>
                </a:solidFill>
              </a:rPr>
              <a:t>   </a:t>
            </a:r>
            <a:r>
              <a:rPr lang="fr-FR" altLang="fr-FR"/>
              <a:t>Previous</a:t>
            </a:r>
            <a:r>
              <a:rPr lang="fr-FR" altLang="fr-FR">
                <a:solidFill>
                  <a:schemeClr val="bg1"/>
                </a:solidFill>
              </a:rPr>
              <a:t>                Næste</a:t>
            </a:r>
          </a:p>
        </p:txBody>
      </p:sp>
      <p:sp>
        <p:nvSpPr>
          <p:cNvPr id="47113" name="ZoneTexte 22">
            <a:extLst>
              <a:ext uri="{FF2B5EF4-FFF2-40B4-BE49-F238E27FC236}">
                <a16:creationId xmlns:a16="http://schemas.microsoft.com/office/drawing/2014/main" id="{D759D9C1-C306-4608-8C63-1B2370606D76}"/>
              </a:ext>
            </a:extLst>
          </p:cNvPr>
          <p:cNvSpPr txBox="1">
            <a:spLocks noChangeArrowheads="1"/>
          </p:cNvSpPr>
          <p:nvPr/>
        </p:nvSpPr>
        <p:spPr bwMode="auto">
          <a:xfrm>
            <a:off x="6178550" y="6172200"/>
            <a:ext cx="16224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Tilbage til forside</a:t>
            </a:r>
          </a:p>
        </p:txBody>
      </p:sp>
      <p:sp>
        <p:nvSpPr>
          <p:cNvPr id="19" name="ZoneTexte 18">
            <a:extLst>
              <a:ext uri="{FF2B5EF4-FFF2-40B4-BE49-F238E27FC236}">
                <a16:creationId xmlns:a16="http://schemas.microsoft.com/office/drawing/2014/main" id="{88017D24-59D5-4254-A95C-B17FE7650B34}"/>
              </a:ext>
            </a:extLst>
          </p:cNvPr>
          <p:cNvSpPr txBox="1"/>
          <p:nvPr/>
        </p:nvSpPr>
        <p:spPr bwMode="auto">
          <a:xfrm>
            <a:off x="34925" y="1512888"/>
            <a:ext cx="2995613" cy="2954655"/>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fr-FR" sz="1400">
                <a:solidFill>
                  <a:schemeClr val="accent1"/>
                </a:solidFill>
                <a:latin typeface="+mn-lt"/>
                <a:hlinkClick r:id="" action="ppaction://noaction"/>
              </a:rPr>
              <a:t>Pensumhenvisninger</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fr-FR" sz="1400">
                <a:solidFill>
                  <a:schemeClr val="accent1"/>
                </a:solidFill>
                <a:latin typeface="+mn-lt"/>
                <a:hlinkClick r:id="rId5"/>
              </a:rPr>
              <a:t>Test din viden</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eaLnBrk="1" fontAlgn="auto" hangingPunct="1">
              <a:spcBef>
                <a:spcPts val="0"/>
              </a:spcBef>
              <a:spcAft>
                <a:spcPts val="0"/>
              </a:spcAft>
              <a:defRPr/>
            </a:pPr>
            <a:endParaRPr lang="fr-FR" sz="1400">
              <a:latin typeface="+mn-lt"/>
            </a:endParaRPr>
          </a:p>
          <a:p>
            <a:pPr eaLnBrk="1" fontAlgn="auto" hangingPunct="1">
              <a:spcBef>
                <a:spcPts val="0"/>
              </a:spcBef>
              <a:spcAft>
                <a:spcPts val="0"/>
              </a:spcAft>
              <a:defRPr/>
            </a:pPr>
            <a:endParaRPr lang="fr-FR">
              <a:latin typeface="+mn-lt"/>
            </a:endParaRPr>
          </a:p>
          <a:p>
            <a:pPr marL="285750" indent="-285750" eaLnBrk="1" fontAlgn="auto" hangingPunct="1">
              <a:spcBef>
                <a:spcPts val="0"/>
              </a:spcBef>
              <a:spcAft>
                <a:spcPts val="0"/>
              </a:spcAft>
              <a:buFont typeface="Wingdings" panose="05000000000000000000" pitchFamily="2" charset="2"/>
              <a:buChar char="Ø"/>
              <a:defRPr/>
            </a:pPr>
            <a:r>
              <a:rPr lang="da-DK" sz="1400">
                <a:solidFill>
                  <a:schemeClr val="accent1"/>
                </a:solidFill>
                <a:latin typeface="+mn-lt"/>
                <a:hlinkClick r:id="rId6" action="ppaction://hlinksldjump"/>
              </a:rPr>
              <a:t>Europæisk baggrund for mærkning af fødevarer</a:t>
            </a:r>
            <a:endParaRPr lang="fr-FR" sz="1400">
              <a:solidFill>
                <a:schemeClr val="accent1"/>
              </a:solidFill>
              <a:latin typeface="+mn-lt"/>
            </a:endParaRPr>
          </a:p>
          <a:p>
            <a:pPr eaLnBrk="1" fontAlgn="auto" hangingPunct="1">
              <a:spcBef>
                <a:spcPts val="0"/>
              </a:spcBef>
              <a:spcAft>
                <a:spcPts val="0"/>
              </a:spcAft>
              <a:defRPr/>
            </a:pPr>
            <a:endParaRPr lang="fr-FR">
              <a:latin typeface="+mn-lt"/>
            </a:endParaRPr>
          </a:p>
        </p:txBody>
      </p:sp>
      <p:sp>
        <p:nvSpPr>
          <p:cNvPr id="20" name="Bouton d’action : vide 19">
            <a:hlinkClick r:id="rId7" highlightClick="1"/>
            <a:extLst>
              <a:ext uri="{FF2B5EF4-FFF2-40B4-BE49-F238E27FC236}">
                <a16:creationId xmlns:a16="http://schemas.microsoft.com/office/drawing/2014/main" id="{EEA2963D-5008-41E2-AE2F-9E4BB266FA95}"/>
              </a:ext>
            </a:extLst>
          </p:cNvPr>
          <p:cNvSpPr/>
          <p:nvPr/>
        </p:nvSpPr>
        <p:spPr>
          <a:xfrm>
            <a:off x="447675" y="4989698"/>
            <a:ext cx="2176463"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en-US" sz="1200" b="1">
                <a:solidFill>
                  <a:schemeClr val="accent3">
                    <a:lumMod val="75000"/>
                  </a:schemeClr>
                </a:solidFill>
                <a:ea typeface="Times New Roman" panose="02020603050405020304" pitchFamily="18" charset="0"/>
                <a:cs typeface="Calibri" panose="020F0502020204030204" pitchFamily="34" charset="0"/>
              </a:rPr>
              <a:t>végezze el az utótesztet</a:t>
            </a:r>
            <a:endParaRPr lang="fr-FR" sz="1200" b="1">
              <a:solidFill>
                <a:schemeClr val="accent3">
                  <a:lumMod val="75000"/>
                </a:schemeClr>
              </a:solidFill>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e 19">
            <a:extLst>
              <a:ext uri="{FF2B5EF4-FFF2-40B4-BE49-F238E27FC236}">
                <a16:creationId xmlns:a16="http://schemas.microsoft.com/office/drawing/2014/main" id="{156329EE-B487-4CF9-B45A-1EFC8C00CA5E}"/>
              </a:ext>
            </a:extLst>
          </p:cNvPr>
          <p:cNvGrpSpPr>
            <a:grpSpLocks/>
          </p:cNvGrpSpPr>
          <p:nvPr/>
        </p:nvGrpSpPr>
        <p:grpSpPr bwMode="auto">
          <a:xfrm>
            <a:off x="0" y="14288"/>
            <a:ext cx="3076575" cy="6002337"/>
            <a:chOff x="0" y="14288"/>
            <a:chExt cx="3076575" cy="6002337"/>
          </a:xfrm>
        </p:grpSpPr>
        <p:sp>
          <p:nvSpPr>
            <p:cNvPr id="24" name="Rectangle 23">
              <a:extLst>
                <a:ext uri="{FF2B5EF4-FFF2-40B4-BE49-F238E27FC236}">
                  <a16:creationId xmlns:a16="http://schemas.microsoft.com/office/drawing/2014/main" id="{FA004A38-9867-4EC8-A003-F464DBE9350D}"/>
                </a:ext>
              </a:extLst>
            </p:cNvPr>
            <p:cNvSpPr/>
            <p:nvPr/>
          </p:nvSpPr>
          <p:spPr bwMode="auto">
            <a:xfrm>
              <a:off x="0" y="14288"/>
              <a:ext cx="3071813" cy="6002337"/>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25" name="Connecteur droit 24">
              <a:extLst>
                <a:ext uri="{FF2B5EF4-FFF2-40B4-BE49-F238E27FC236}">
                  <a16:creationId xmlns:a16="http://schemas.microsoft.com/office/drawing/2014/main" id="{CD1166E2-B741-4D7C-8685-6270DF8CB3CB}"/>
                </a:ext>
              </a:extLst>
            </p:cNvPr>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grpSp>
      <p:pic>
        <p:nvPicPr>
          <p:cNvPr id="48131" name="Picture 2">
            <a:extLst>
              <a:ext uri="{FF2B5EF4-FFF2-40B4-BE49-F238E27FC236}">
                <a16:creationId xmlns:a16="http://schemas.microsoft.com/office/drawing/2014/main" id="{AC086808-5EA6-4005-AD2D-6491FFE76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6989" y="1554163"/>
            <a:ext cx="7037338" cy="4376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8132" name="Groupe 33">
            <a:extLst>
              <a:ext uri="{FF2B5EF4-FFF2-40B4-BE49-F238E27FC236}">
                <a16:creationId xmlns:a16="http://schemas.microsoft.com/office/drawing/2014/main" id="{D8DED650-83DB-4B7E-AA82-8111B5EC9725}"/>
              </a:ext>
            </a:extLst>
          </p:cNvPr>
          <p:cNvGrpSpPr>
            <a:grpSpLocks/>
          </p:cNvGrpSpPr>
          <p:nvPr/>
        </p:nvGrpSpPr>
        <p:grpSpPr bwMode="auto">
          <a:xfrm>
            <a:off x="-41275" y="6016625"/>
            <a:ext cx="12276138" cy="887413"/>
            <a:chOff x="-41275" y="6016631"/>
            <a:chExt cx="12276138" cy="887414"/>
          </a:xfrm>
        </p:grpSpPr>
        <p:grpSp>
          <p:nvGrpSpPr>
            <p:cNvPr id="48138" name="Groupe 17">
              <a:extLst>
                <a:ext uri="{FF2B5EF4-FFF2-40B4-BE49-F238E27FC236}">
                  <a16:creationId xmlns:a16="http://schemas.microsoft.com/office/drawing/2014/main" id="{C0639130-19C2-4108-AB72-0DC318A80AE0}"/>
                </a:ext>
              </a:extLst>
            </p:cNvPr>
            <p:cNvGrpSpPr>
              <a:grpSpLocks/>
            </p:cNvGrpSpPr>
            <p:nvPr/>
          </p:nvGrpSpPr>
          <p:grpSpPr bwMode="auto">
            <a:xfrm>
              <a:off x="-41275" y="6016631"/>
              <a:ext cx="12276138" cy="887414"/>
              <a:chOff x="-41565" y="6016088"/>
              <a:chExt cx="12276859" cy="888671"/>
            </a:xfrm>
          </p:grpSpPr>
          <p:sp>
            <p:nvSpPr>
              <p:cNvPr id="48140" name="ZoneTexte 18">
                <a:extLst>
                  <a:ext uri="{FF2B5EF4-FFF2-40B4-BE49-F238E27FC236}">
                    <a16:creationId xmlns:a16="http://schemas.microsoft.com/office/drawing/2014/main" id="{E23C1CF9-B121-4B8D-8815-A5F820B9A557}"/>
                  </a:ext>
                </a:extLst>
              </p:cNvPr>
              <p:cNvSpPr txBox="1">
                <a:spLocks noChangeArrowheads="1"/>
              </p:cNvSpPr>
              <p:nvPr/>
            </p:nvSpPr>
            <p:spPr bwMode="auto">
              <a:xfrm>
                <a:off x="6019957" y="6170631"/>
                <a:ext cx="9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Close</a:t>
                </a:r>
              </a:p>
            </p:txBody>
          </p:sp>
          <p:sp>
            <p:nvSpPr>
              <p:cNvPr id="48141" name="ZoneTexte 19">
                <a:extLst>
                  <a:ext uri="{FF2B5EF4-FFF2-40B4-BE49-F238E27FC236}">
                    <a16:creationId xmlns:a16="http://schemas.microsoft.com/office/drawing/2014/main" id="{90A54493-C141-4EB9-9836-0F904E7249D7}"/>
                  </a:ext>
                </a:extLst>
              </p:cNvPr>
              <p:cNvSpPr txBox="1">
                <a:spLocks noChangeArrowheads="1"/>
              </p:cNvSpPr>
              <p:nvPr/>
            </p:nvSpPr>
            <p:spPr bwMode="auto">
              <a:xfrm>
                <a:off x="9876482" y="6160811"/>
                <a:ext cx="183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                             Next</a:t>
                </a:r>
              </a:p>
            </p:txBody>
          </p:sp>
          <p:sp>
            <p:nvSpPr>
              <p:cNvPr id="40" name="Rectangle 39">
                <a:extLst>
                  <a:ext uri="{FF2B5EF4-FFF2-40B4-BE49-F238E27FC236}">
                    <a16:creationId xmlns:a16="http://schemas.microsoft.com/office/drawing/2014/main" id="{0801D7CA-1BD4-47D2-B821-3FC551CDBFEE}"/>
                  </a:ext>
                </a:extLst>
              </p:cNvPr>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41" name="Bouton d’action : vide 40">
                <a:hlinkClick r:id="rId3" action="ppaction://hlinksldjump" highlightClick="1"/>
                <a:extLst>
                  <a:ext uri="{FF2B5EF4-FFF2-40B4-BE49-F238E27FC236}">
                    <a16:creationId xmlns:a16="http://schemas.microsoft.com/office/drawing/2014/main" id="{769A9932-9480-4F8F-B49B-4491C15F3CAF}"/>
                  </a:ext>
                </a:extLst>
              </p:cNvPr>
              <p:cNvSpPr/>
              <p:nvPr/>
            </p:nvSpPr>
            <p:spPr>
              <a:xfrm>
                <a:off x="5867457" y="6173474"/>
                <a:ext cx="306406"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pic>
            <p:nvPicPr>
              <p:cNvPr id="48144" name="Image 25">
                <a:extLst>
                  <a:ext uri="{FF2B5EF4-FFF2-40B4-BE49-F238E27FC236}">
                    <a16:creationId xmlns:a16="http://schemas.microsoft.com/office/drawing/2014/main" id="{E1E8389B-6F32-42BF-ADB9-FD5A8A307B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6" y="6063782"/>
                <a:ext cx="1890517" cy="4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Bouton d’action : vide 35">
              <a:hlinkClick r:id="" action="ppaction://hlinkshowjump?jump=previousslide" highlightClick="1"/>
              <a:extLst>
                <a:ext uri="{FF2B5EF4-FFF2-40B4-BE49-F238E27FC236}">
                  <a16:creationId xmlns:a16="http://schemas.microsoft.com/office/drawing/2014/main" id="{E32998CE-F09E-40EC-8BAD-70FC337DC20F}"/>
                </a:ext>
              </a:extLst>
            </p:cNvPr>
            <p:cNvSpPr/>
            <p:nvPr/>
          </p:nvSpPr>
          <p:spPr bwMode="auto">
            <a:xfrm>
              <a:off x="11576050" y="6175381"/>
              <a:ext cx="306388"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&lt;</a:t>
              </a:r>
            </a:p>
          </p:txBody>
        </p:sp>
      </p:grpSp>
      <p:pic>
        <p:nvPicPr>
          <p:cNvPr id="48133" name="Image 1">
            <a:extLst>
              <a:ext uri="{FF2B5EF4-FFF2-40B4-BE49-F238E27FC236}">
                <a16:creationId xmlns:a16="http://schemas.microsoft.com/office/drawing/2014/main" id="{1A470D48-6DCB-4542-B299-ED408141D3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 y="184150"/>
            <a:ext cx="28194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ZoneTexte 89">
            <a:extLst>
              <a:ext uri="{FF2B5EF4-FFF2-40B4-BE49-F238E27FC236}">
                <a16:creationId xmlns:a16="http://schemas.microsoft.com/office/drawing/2014/main" id="{4F7ED0D3-4F1B-4307-A3C0-92FD7A6AA7B6}"/>
              </a:ext>
            </a:extLst>
          </p:cNvPr>
          <p:cNvSpPr txBox="1">
            <a:spLocks noChangeArrowheads="1"/>
          </p:cNvSpPr>
          <p:nvPr/>
        </p:nvSpPr>
        <p:spPr bwMode="auto">
          <a:xfrm>
            <a:off x="10621963" y="6169025"/>
            <a:ext cx="900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algn="r" eaLnBrk="1" hangingPunct="1">
              <a:lnSpc>
                <a:spcPct val="100000"/>
              </a:lnSpc>
              <a:spcBef>
                <a:spcPct val="0"/>
              </a:spcBef>
              <a:buFontTx/>
              <a:buNone/>
            </a:pPr>
            <a:r>
              <a:rPr lang="fr-FR" altLang="fr-FR">
                <a:solidFill>
                  <a:schemeClr val="bg1"/>
                </a:solidFill>
              </a:rPr>
              <a:t>Tidligere</a:t>
            </a:r>
          </a:p>
        </p:txBody>
      </p:sp>
      <p:sp>
        <p:nvSpPr>
          <p:cNvPr id="48136" name="ZoneTexte 22">
            <a:extLst>
              <a:ext uri="{FF2B5EF4-FFF2-40B4-BE49-F238E27FC236}">
                <a16:creationId xmlns:a16="http://schemas.microsoft.com/office/drawing/2014/main" id="{5577FF35-DF7E-42BB-AD45-B03ACD1544A9}"/>
              </a:ext>
            </a:extLst>
          </p:cNvPr>
          <p:cNvSpPr txBox="1">
            <a:spLocks noChangeArrowheads="1"/>
          </p:cNvSpPr>
          <p:nvPr/>
        </p:nvSpPr>
        <p:spPr bwMode="auto">
          <a:xfrm>
            <a:off x="6178550" y="6172200"/>
            <a:ext cx="16224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Tilbage til forside</a:t>
            </a:r>
          </a:p>
        </p:txBody>
      </p:sp>
      <p:sp>
        <p:nvSpPr>
          <p:cNvPr id="7" name="ZoneTexte 6">
            <a:extLst>
              <a:ext uri="{FF2B5EF4-FFF2-40B4-BE49-F238E27FC236}">
                <a16:creationId xmlns:a16="http://schemas.microsoft.com/office/drawing/2014/main" id="{F27B3461-718F-433C-9153-44EB69C22F4F}"/>
              </a:ext>
            </a:extLst>
          </p:cNvPr>
          <p:cNvSpPr txBox="1"/>
          <p:nvPr/>
        </p:nvSpPr>
        <p:spPr>
          <a:xfrm>
            <a:off x="3071813" y="76200"/>
            <a:ext cx="9120187" cy="1477963"/>
          </a:xfrm>
          <a:prstGeom prst="rect">
            <a:avLst/>
          </a:prstGeom>
          <a:noFill/>
        </p:spPr>
        <p:txBody>
          <a:bodyPr>
            <a:spAutoFit/>
          </a:bodyPr>
          <a:lstStyle/>
          <a:p>
            <a:pPr algn="ctr" eaLnBrk="1" fontAlgn="auto" hangingPunct="1">
              <a:spcBef>
                <a:spcPts val="0"/>
              </a:spcBef>
              <a:spcAft>
                <a:spcPts val="0"/>
              </a:spcAft>
              <a:defRPr/>
            </a:pPr>
            <a:r>
              <a:rPr lang="fr-FR" sz="4501" b="1" dirty="0">
                <a:solidFill>
                  <a:srgbClr val="00707C"/>
                </a:solidFill>
                <a:latin typeface="Arial" panose="020B0604020202020204" pitchFamily="34" charset="0"/>
                <a:ea typeface="+mj-ea"/>
                <a:cs typeface="Arial" panose="020B0604020202020204" pitchFamily="34" charset="0"/>
              </a:rPr>
              <a:t> </a:t>
            </a:r>
            <a:r>
              <a:rPr lang="da-DK" sz="4501" b="1" dirty="0">
                <a:solidFill>
                  <a:srgbClr val="00707C"/>
                </a:solidFill>
                <a:latin typeface="Arial" panose="020B0604020202020204" pitchFamily="34" charset="0"/>
                <a:ea typeface="+mj-ea"/>
                <a:cs typeface="Arial" panose="020B0604020202020204" pitchFamily="34" charset="0"/>
              </a:rPr>
              <a:t>Europæisk baggrund for mærkning af fødevarer</a:t>
            </a:r>
            <a:endParaRPr lang="fr-FR" sz="4501" b="1" dirty="0">
              <a:solidFill>
                <a:srgbClr val="00707C"/>
              </a:solidFill>
              <a:latin typeface="Arial" panose="020B0604020202020204" pitchFamily="34" charset="0"/>
              <a:ea typeface="+mj-ea"/>
              <a:cs typeface="Arial" panose="020B0604020202020204" pitchFamily="34" charset="0"/>
            </a:endParaRPr>
          </a:p>
        </p:txBody>
      </p:sp>
      <p:sp>
        <p:nvSpPr>
          <p:cNvPr id="19" name="ZoneTexte 18">
            <a:extLst>
              <a:ext uri="{FF2B5EF4-FFF2-40B4-BE49-F238E27FC236}">
                <a16:creationId xmlns:a16="http://schemas.microsoft.com/office/drawing/2014/main" id="{CC23CE3C-2675-423B-A7B8-DF5C497A627C}"/>
              </a:ext>
            </a:extLst>
          </p:cNvPr>
          <p:cNvSpPr txBox="1"/>
          <p:nvPr/>
        </p:nvSpPr>
        <p:spPr bwMode="auto">
          <a:xfrm>
            <a:off x="34925" y="1512888"/>
            <a:ext cx="2995613" cy="2954655"/>
          </a:xfrm>
          <a:prstGeom prst="rect">
            <a:avLst/>
          </a:prstGeom>
          <a:noFill/>
        </p:spPr>
        <p:txBody>
          <a:bodyPr>
            <a:spAutoFit/>
          </a:bodyPr>
          <a:lstStyle/>
          <a:p>
            <a:pPr eaLnBrk="1" fontAlgn="auto" hangingPunct="1">
              <a:spcBef>
                <a:spcPts val="0"/>
              </a:spcBef>
              <a:spcAft>
                <a:spcPts val="0"/>
              </a:spcAft>
              <a:defRPr/>
            </a:pPr>
            <a:endParaRPr lang="fr-FR" sz="1400">
              <a:solidFill>
                <a:schemeClr val="bg1"/>
              </a:solidFill>
              <a:latin typeface="+mn-lt"/>
            </a:endParaRPr>
          </a:p>
          <a:p>
            <a:pPr eaLnBrk="1" fontAlgn="auto" hangingPunct="1">
              <a:spcBef>
                <a:spcPts val="0"/>
              </a:spcBef>
              <a:spcAft>
                <a:spcPts val="0"/>
              </a:spcAft>
              <a:defRPr/>
            </a:pPr>
            <a:endParaRPr lang="fr-FR" sz="140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fr-FR" sz="1400">
                <a:solidFill>
                  <a:schemeClr val="accent1"/>
                </a:solidFill>
                <a:latin typeface="+mn-lt"/>
                <a:hlinkClick r:id="" action="ppaction://noaction"/>
              </a:rPr>
              <a:t>Pensumhenvisninger</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fr-FR" sz="1400">
                <a:solidFill>
                  <a:schemeClr val="accent1"/>
                </a:solidFill>
                <a:latin typeface="+mn-lt"/>
                <a:hlinkClick r:id="rId6"/>
              </a:rPr>
              <a:t>Test din viden</a:t>
            </a: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a:solidFill>
                <a:schemeClr val="accent1"/>
              </a:solidFill>
              <a:latin typeface="+mn-lt"/>
            </a:endParaRPr>
          </a:p>
          <a:p>
            <a:pPr eaLnBrk="1" fontAlgn="auto" hangingPunct="1">
              <a:spcBef>
                <a:spcPts val="0"/>
              </a:spcBef>
              <a:spcAft>
                <a:spcPts val="0"/>
              </a:spcAft>
              <a:defRPr/>
            </a:pPr>
            <a:endParaRPr lang="fr-FR" sz="1400">
              <a:latin typeface="+mn-lt"/>
            </a:endParaRPr>
          </a:p>
          <a:p>
            <a:pPr eaLnBrk="1" fontAlgn="auto" hangingPunct="1">
              <a:spcBef>
                <a:spcPts val="0"/>
              </a:spcBef>
              <a:spcAft>
                <a:spcPts val="0"/>
              </a:spcAft>
              <a:defRPr/>
            </a:pPr>
            <a:endParaRPr lang="fr-FR">
              <a:latin typeface="+mn-lt"/>
            </a:endParaRPr>
          </a:p>
          <a:p>
            <a:pPr marL="285750" indent="-285750" eaLnBrk="1" fontAlgn="auto" hangingPunct="1">
              <a:spcBef>
                <a:spcPts val="0"/>
              </a:spcBef>
              <a:spcAft>
                <a:spcPts val="0"/>
              </a:spcAft>
              <a:buFont typeface="Wingdings" panose="05000000000000000000" pitchFamily="2" charset="2"/>
              <a:buChar char="Ø"/>
              <a:defRPr/>
            </a:pPr>
            <a:r>
              <a:rPr lang="da-DK" sz="1400">
                <a:solidFill>
                  <a:schemeClr val="accent1"/>
                </a:solidFill>
                <a:latin typeface="+mn-lt"/>
                <a:hlinkClick r:id="rId7" action="ppaction://hlinksldjump"/>
              </a:rPr>
              <a:t>Europæisk baggrund for mærkning af fødevarer</a:t>
            </a:r>
            <a:endParaRPr lang="fr-FR" sz="1400">
              <a:solidFill>
                <a:schemeClr val="accent1"/>
              </a:solidFill>
              <a:latin typeface="+mn-lt"/>
            </a:endParaRPr>
          </a:p>
          <a:p>
            <a:pPr eaLnBrk="1" fontAlgn="auto" hangingPunct="1">
              <a:spcBef>
                <a:spcPts val="0"/>
              </a:spcBef>
              <a:spcAft>
                <a:spcPts val="0"/>
              </a:spcAft>
              <a:defRPr/>
            </a:pPr>
            <a:endParaRPr lang="fr-FR">
              <a:latin typeface="+mn-lt"/>
            </a:endParaRPr>
          </a:p>
        </p:txBody>
      </p:sp>
      <p:sp>
        <p:nvSpPr>
          <p:cNvPr id="20" name="Bouton d’action : vide 19">
            <a:hlinkClick r:id="rId8" highlightClick="1"/>
            <a:extLst>
              <a:ext uri="{FF2B5EF4-FFF2-40B4-BE49-F238E27FC236}">
                <a16:creationId xmlns:a16="http://schemas.microsoft.com/office/drawing/2014/main" id="{A050FD33-744D-4083-A8AD-53B5BE255852}"/>
              </a:ext>
            </a:extLst>
          </p:cNvPr>
          <p:cNvSpPr/>
          <p:nvPr/>
        </p:nvSpPr>
        <p:spPr>
          <a:xfrm>
            <a:off x="447675" y="4989698"/>
            <a:ext cx="2176463"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en-US" sz="1200" b="1">
                <a:solidFill>
                  <a:schemeClr val="accent3">
                    <a:lumMod val="75000"/>
                  </a:schemeClr>
                </a:solidFill>
                <a:ea typeface="Times New Roman" panose="02020603050405020304" pitchFamily="18" charset="0"/>
                <a:cs typeface="Calibri" panose="020F0502020204030204" pitchFamily="34" charset="0"/>
              </a:rPr>
              <a:t>végezze el az utótesztet</a:t>
            </a:r>
            <a:endParaRPr lang="fr-FR" sz="1200" b="1">
              <a:solidFill>
                <a:schemeClr val="accent3">
                  <a:lumMod val="75000"/>
                </a:schemeClr>
              </a:solidFill>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theme/theme1.xml><?xml version="1.0" encoding="utf-8"?>
<a:theme xmlns:a="http://schemas.openxmlformats.org/drawingml/2006/main" name="Tema1">
  <a:themeElements>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fontScheme name="SafeConsume">
      <a:majorFont>
        <a:latin typeface="Georgia"/>
        <a:ea typeface=""/>
        <a:cs typeface=""/>
      </a:majorFont>
      <a:minorFont>
        <a:latin typeface="Microsoft Sans Serif"/>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0E7BD821-AD58-45A2-853D-2D05F1CDADEF}" vid="{46F10311-8BDC-4967-99B2-F1F5E286CD84}"/>
    </a:ext>
  </a:extLst>
</a:theme>
</file>

<file path=ppt/theme/theme2.xml><?xml version="1.0" encoding="utf-8"?>
<a:theme xmlns:a="http://schemas.openxmlformats.org/drawingml/2006/main" name="blank">
  <a:themeElements>
    <a:clrScheme name="KU 2016">
      <a:dk1>
        <a:sysClr val="windowText" lastClr="000000"/>
      </a:dk1>
      <a:lt1>
        <a:sysClr val="window" lastClr="FFFFFF"/>
      </a:lt1>
      <a:dk2>
        <a:srgbClr val="6E6E6E"/>
      </a:dk2>
      <a:lt2>
        <a:srgbClr val="E7E6E6"/>
      </a:lt2>
      <a:accent1>
        <a:srgbClr val="A31D20"/>
      </a:accent1>
      <a:accent2>
        <a:srgbClr val="7B7B7B"/>
      </a:accent2>
      <a:accent3>
        <a:srgbClr val="D49F3A"/>
      </a:accent3>
      <a:accent4>
        <a:srgbClr val="42759B"/>
      </a:accent4>
      <a:accent5>
        <a:srgbClr val="79ADB1"/>
      </a:accent5>
      <a:accent6>
        <a:srgbClr val="779921"/>
      </a:accent6>
      <a:hlink>
        <a:srgbClr val="A31D20"/>
      </a:hlink>
      <a:folHlink>
        <a:srgbClr val="000000"/>
      </a:folHlink>
    </a:clrScheme>
    <a:fontScheme name="KU2016">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_3_ENG_small.potx" id="{7372F832-0FEC-4AE6-91CC-93C5EF5800A9}" vid="{D093ABB3-BDDF-4E0E-96BC-BAAD417507AE}"/>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501779BA33D24E8149D4B874D12439" ma:contentTypeVersion="10" ma:contentTypeDescription="Create a new document." ma:contentTypeScope="" ma:versionID="4c9363805fa9d57d915737c42785b0f5">
  <xsd:schema xmlns:xsd="http://www.w3.org/2001/XMLSchema" xmlns:xs="http://www.w3.org/2001/XMLSchema" xmlns:p="http://schemas.microsoft.com/office/2006/metadata/properties" xmlns:ns2="1fb14ad6-309a-489a-a37a-efadb6fb7c1d" targetNamespace="http://schemas.microsoft.com/office/2006/metadata/properties" ma:root="true" ma:fieldsID="37e72963be641e46334b69e806042f93" ns2:_="">
    <xsd:import namespace="1fb14ad6-309a-489a-a37a-efadb6fb7c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14ad6-309a-489a-a37a-efadb6fb7c1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E53951-B520-4A4F-A0C6-5BF08E6406A5}">
  <ds:schemaRefs>
    <ds:schemaRef ds:uri="http://schemas.microsoft.com/sharepoint/v3/contenttype/forms"/>
  </ds:schemaRefs>
</ds:datastoreItem>
</file>

<file path=customXml/itemProps2.xml><?xml version="1.0" encoding="utf-8"?>
<ds:datastoreItem xmlns:ds="http://schemas.openxmlformats.org/officeDocument/2006/customXml" ds:itemID="{A267D571-E33C-41D6-A598-33B8261430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14ad6-309a-489a-a37a-efadb6fb7c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Safeconsume Theme</Template>
  <TotalTime>18799</TotalTime>
  <Words>933</Words>
  <Application>Microsoft Office PowerPoint</Application>
  <PresentationFormat>Grand écran</PresentationFormat>
  <Paragraphs>242</Paragraphs>
  <Slides>9</Slides>
  <Notes>1</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9</vt:i4>
      </vt:variant>
    </vt:vector>
  </HeadingPairs>
  <TitlesOfParts>
    <vt:vector size="17" baseType="lpstr">
      <vt:lpstr>Arial</vt:lpstr>
      <vt:lpstr>Calibri</vt:lpstr>
      <vt:lpstr>Georgia</vt:lpstr>
      <vt:lpstr>Microsoft New Tai Lue</vt:lpstr>
      <vt:lpstr>Microsoft Sans Serif</vt:lpstr>
      <vt:lpstr>Wingdings</vt:lpstr>
      <vt:lpstr>Tema1</vt:lpstr>
      <vt:lpstr>blank</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virginie Hugues</dc:creator>
  <cp:lastModifiedBy>virginie Hugues</cp:lastModifiedBy>
  <cp:revision>380</cp:revision>
  <dcterms:created xsi:type="dcterms:W3CDTF">2019-07-29T06:59:31Z</dcterms:created>
  <dcterms:modified xsi:type="dcterms:W3CDTF">2020-11-24T08:56:47Z</dcterms:modified>
</cp:coreProperties>
</file>