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62" r:id="rId3"/>
    <p:sldId id="263" r:id="rId4"/>
    <p:sldId id="258" r:id="rId5"/>
    <p:sldId id="259" r:id="rId6"/>
    <p:sldId id="260" r:id="rId7"/>
    <p:sldId id="26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15" autoAdjust="0"/>
    <p:restoredTop sz="86388" autoAdjust="0"/>
  </p:normalViewPr>
  <p:slideViewPr>
    <p:cSldViewPr snapToGrid="0">
      <p:cViewPr varScale="1">
        <p:scale>
          <a:sx n="79" d="100"/>
          <a:sy n="79" d="100"/>
        </p:scale>
        <p:origin x="1388" y="52"/>
      </p:cViewPr>
      <p:guideLst/>
    </p:cSldViewPr>
  </p:slideViewPr>
  <p:outlineViewPr>
    <p:cViewPr>
      <p:scale>
        <a:sx n="33" d="100"/>
        <a:sy n="33" d="100"/>
      </p:scale>
      <p:origin x="0" y="-1440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irginie Hugues" userId="f5ff6c274e13bc49" providerId="LiveId" clId="{624ABC32-D73B-41EC-8DF7-A0F2FAB75C20}"/>
    <pc:docChg chg="modSld">
      <pc:chgData name="virginie Hugues" userId="f5ff6c274e13bc49" providerId="LiveId" clId="{624ABC32-D73B-41EC-8DF7-A0F2FAB75C20}" dt="2023-01-20T09:01:11.899" v="2" actId="108"/>
      <pc:docMkLst>
        <pc:docMk/>
      </pc:docMkLst>
      <pc:sldChg chg="modSp mod">
        <pc:chgData name="virginie Hugues" userId="f5ff6c274e13bc49" providerId="LiveId" clId="{624ABC32-D73B-41EC-8DF7-A0F2FAB75C20}" dt="2023-01-20T09:00:43.942" v="1" actId="207"/>
        <pc:sldMkLst>
          <pc:docMk/>
          <pc:sldMk cId="0" sldId="257"/>
        </pc:sldMkLst>
        <pc:spChg chg="mod">
          <ac:chgData name="virginie Hugues" userId="f5ff6c274e13bc49" providerId="LiveId" clId="{624ABC32-D73B-41EC-8DF7-A0F2FAB75C20}" dt="2023-01-20T09:00:43.942" v="1" actId="207"/>
          <ac:spMkLst>
            <pc:docMk/>
            <pc:sldMk cId="0" sldId="257"/>
            <ac:spMk id="2" creationId="{C49EEA71-F73D-4B93-ACD3-B9DA50C7F143}"/>
          </ac:spMkLst>
        </pc:spChg>
        <pc:spChg chg="mod">
          <ac:chgData name="virginie Hugues" userId="f5ff6c274e13bc49" providerId="LiveId" clId="{624ABC32-D73B-41EC-8DF7-A0F2FAB75C20}" dt="2023-01-20T09:00:37.018" v="0" actId="207"/>
          <ac:spMkLst>
            <pc:docMk/>
            <pc:sldMk cId="0" sldId="257"/>
            <ac:spMk id="3075" creationId="{B9670A3A-2B45-44AB-BE07-82D580CAACC3}"/>
          </ac:spMkLst>
        </pc:spChg>
      </pc:sldChg>
      <pc:sldChg chg="modSp mod">
        <pc:chgData name="virginie Hugues" userId="f5ff6c274e13bc49" providerId="LiveId" clId="{624ABC32-D73B-41EC-8DF7-A0F2FAB75C20}" dt="2023-01-20T09:01:11.899" v="2" actId="108"/>
        <pc:sldMkLst>
          <pc:docMk/>
          <pc:sldMk cId="0" sldId="262"/>
        </pc:sldMkLst>
        <pc:spChg chg="mod">
          <ac:chgData name="virginie Hugues" userId="f5ff6c274e13bc49" providerId="LiveId" clId="{624ABC32-D73B-41EC-8DF7-A0F2FAB75C20}" dt="2023-01-20T09:01:11.899" v="2" actId="108"/>
          <ac:spMkLst>
            <pc:docMk/>
            <pc:sldMk cId="0" sldId="262"/>
            <ac:spMk id="2" creationId="{93A3446F-759E-40AA-9D9B-FBB31E43AB11}"/>
          </ac:spMkLst>
        </pc:spChg>
      </pc:sldChg>
    </pc:docChg>
  </pc:docChgLst>
  <pc:docChgLst>
    <pc:chgData name="virginie Hugues" userId="f5ff6c274e13bc49" providerId="LiveId" clId="{1BA890D2-6CB3-4AD0-B703-DA4B735FF352}"/>
    <pc:docChg chg="undo custSel modSld">
      <pc:chgData name="virginie Hugues" userId="f5ff6c274e13bc49" providerId="LiveId" clId="{1BA890D2-6CB3-4AD0-B703-DA4B735FF352}" dt="2022-11-06T14:15:30.331" v="341"/>
      <pc:docMkLst>
        <pc:docMk/>
      </pc:docMkLst>
      <pc:sldChg chg="addSp delSp modSp mod">
        <pc:chgData name="virginie Hugues" userId="f5ff6c274e13bc49" providerId="LiveId" clId="{1BA890D2-6CB3-4AD0-B703-DA4B735FF352}" dt="2022-11-06T14:15:17.075" v="340" actId="962"/>
        <pc:sldMkLst>
          <pc:docMk/>
          <pc:sldMk cId="0" sldId="257"/>
        </pc:sldMkLst>
        <pc:picChg chg="add mod">
          <ac:chgData name="virginie Hugues" userId="f5ff6c274e13bc49" providerId="LiveId" clId="{1BA890D2-6CB3-4AD0-B703-DA4B735FF352}" dt="2022-11-06T14:02:40.993" v="42"/>
          <ac:picMkLst>
            <pc:docMk/>
            <pc:sldMk cId="0" sldId="257"/>
            <ac:picMk id="3" creationId="{9FA01D07-7CF4-3846-F8BC-EE005F1344D7}"/>
          </ac:picMkLst>
        </pc:picChg>
        <pc:picChg chg="add mod">
          <ac:chgData name="virginie Hugues" userId="f5ff6c274e13bc49" providerId="LiveId" clId="{1BA890D2-6CB3-4AD0-B703-DA4B735FF352}" dt="2022-11-06T14:15:17.075" v="340" actId="962"/>
          <ac:picMkLst>
            <pc:docMk/>
            <pc:sldMk cId="0" sldId="257"/>
            <ac:picMk id="5" creationId="{8B25EB0F-9F34-04F9-F50F-2E20A7F06805}"/>
          </ac:picMkLst>
        </pc:picChg>
        <pc:picChg chg="mod">
          <ac:chgData name="virginie Hugues" userId="f5ff6c274e13bc49" providerId="LiveId" clId="{1BA890D2-6CB3-4AD0-B703-DA4B735FF352}" dt="2022-11-06T14:02:22.257" v="3" actId="1076"/>
          <ac:picMkLst>
            <pc:docMk/>
            <pc:sldMk cId="0" sldId="257"/>
            <ac:picMk id="3079" creationId="{5F440FE3-8A9F-44F5-923D-5070C6887791}"/>
          </ac:picMkLst>
        </pc:picChg>
        <pc:picChg chg="add del mod">
          <ac:chgData name="virginie Hugues" userId="f5ff6c274e13bc49" providerId="LiveId" clId="{1BA890D2-6CB3-4AD0-B703-DA4B735FF352}" dt="2022-11-06T14:03:35.756" v="84" actId="478"/>
          <ac:picMkLst>
            <pc:docMk/>
            <pc:sldMk cId="0" sldId="257"/>
            <ac:picMk id="3083" creationId="{8AA7ECC4-7AC8-436F-B3B2-0408D837CFF7}"/>
          </ac:picMkLst>
        </pc:picChg>
      </pc:sldChg>
      <pc:sldChg chg="modSp mod">
        <pc:chgData name="virginie Hugues" userId="f5ff6c274e13bc49" providerId="LiveId" clId="{1BA890D2-6CB3-4AD0-B703-DA4B735FF352}" dt="2022-11-06T14:12:19.973" v="184" actId="1036"/>
        <pc:sldMkLst>
          <pc:docMk/>
          <pc:sldMk cId="0" sldId="258"/>
        </pc:sldMkLst>
        <pc:spChg chg="mod">
          <ac:chgData name="virginie Hugues" userId="f5ff6c274e13bc49" providerId="LiveId" clId="{1BA890D2-6CB3-4AD0-B703-DA4B735FF352}" dt="2022-11-06T14:12:00.578" v="154" actId="14100"/>
          <ac:spMkLst>
            <pc:docMk/>
            <pc:sldMk cId="0" sldId="258"/>
            <ac:spMk id="3" creationId="{7306B8DF-D0E4-487D-A35A-000D7D2F819E}"/>
          </ac:spMkLst>
        </pc:spChg>
        <pc:spChg chg="mod">
          <ac:chgData name="virginie Hugues" userId="f5ff6c274e13bc49" providerId="LiveId" clId="{1BA890D2-6CB3-4AD0-B703-DA4B735FF352}" dt="2022-11-06T14:12:19.973" v="184" actId="1036"/>
          <ac:spMkLst>
            <pc:docMk/>
            <pc:sldMk cId="0" sldId="258"/>
            <ac:spMk id="9219" creationId="{DDEF76F8-08B5-428F-9C80-A93140524101}"/>
          </ac:spMkLst>
        </pc:spChg>
      </pc:sldChg>
      <pc:sldChg chg="modSp mod">
        <pc:chgData name="virginie Hugues" userId="f5ff6c274e13bc49" providerId="LiveId" clId="{1BA890D2-6CB3-4AD0-B703-DA4B735FF352}" dt="2022-11-06T14:13:43.399" v="271" actId="1036"/>
        <pc:sldMkLst>
          <pc:docMk/>
          <pc:sldMk cId="0" sldId="259"/>
        </pc:sldMkLst>
        <pc:spChg chg="mod">
          <ac:chgData name="virginie Hugues" userId="f5ff6c274e13bc49" providerId="LiveId" clId="{1BA890D2-6CB3-4AD0-B703-DA4B735FF352}" dt="2022-11-06T14:13:22.444" v="246" actId="1035"/>
          <ac:spMkLst>
            <pc:docMk/>
            <pc:sldMk cId="0" sldId="259"/>
            <ac:spMk id="11266" creationId="{FDAC91A0-67A7-424C-9A23-6617DC55F4A2}"/>
          </ac:spMkLst>
        </pc:spChg>
        <pc:spChg chg="mod">
          <ac:chgData name="virginie Hugues" userId="f5ff6c274e13bc49" providerId="LiveId" clId="{1BA890D2-6CB3-4AD0-B703-DA4B735FF352}" dt="2022-11-06T14:13:30.646" v="261" actId="1035"/>
          <ac:spMkLst>
            <pc:docMk/>
            <pc:sldMk cId="0" sldId="259"/>
            <ac:spMk id="11267" creationId="{54EA7B54-5208-45BB-8430-283F782E5128}"/>
          </ac:spMkLst>
        </pc:spChg>
        <pc:picChg chg="mod">
          <ac:chgData name="virginie Hugues" userId="f5ff6c274e13bc49" providerId="LiveId" clId="{1BA890D2-6CB3-4AD0-B703-DA4B735FF352}" dt="2022-11-06T14:13:35.617" v="262" actId="1076"/>
          <ac:picMkLst>
            <pc:docMk/>
            <pc:sldMk cId="0" sldId="259"/>
            <ac:picMk id="11268" creationId="{4E80A6E7-6CDD-4265-B58D-AEB5BF6CE65D}"/>
          </ac:picMkLst>
        </pc:picChg>
        <pc:picChg chg="mod">
          <ac:chgData name="virginie Hugues" userId="f5ff6c274e13bc49" providerId="LiveId" clId="{1BA890D2-6CB3-4AD0-B703-DA4B735FF352}" dt="2022-11-06T14:13:43.399" v="271" actId="1036"/>
          <ac:picMkLst>
            <pc:docMk/>
            <pc:sldMk cId="0" sldId="259"/>
            <ac:picMk id="11269" creationId="{DCF0B97B-8E4A-4276-9255-A661D1350220}"/>
          </ac:picMkLst>
        </pc:picChg>
      </pc:sldChg>
      <pc:sldChg chg="modSp mod">
        <pc:chgData name="virginie Hugues" userId="f5ff6c274e13bc49" providerId="LiveId" clId="{1BA890D2-6CB3-4AD0-B703-DA4B735FF352}" dt="2022-11-06T14:14:18.623" v="292" actId="255"/>
        <pc:sldMkLst>
          <pc:docMk/>
          <pc:sldMk cId="0" sldId="260"/>
        </pc:sldMkLst>
        <pc:spChg chg="mod">
          <ac:chgData name="virginie Hugues" userId="f5ff6c274e13bc49" providerId="LiveId" clId="{1BA890D2-6CB3-4AD0-B703-DA4B735FF352}" dt="2022-11-06T14:14:06.116" v="289" actId="114"/>
          <ac:spMkLst>
            <pc:docMk/>
            <pc:sldMk cId="0" sldId="260"/>
            <ac:spMk id="13314" creationId="{3AB2CCAD-E901-4DB7-A2B7-C168A2443723}"/>
          </ac:spMkLst>
        </pc:spChg>
        <pc:spChg chg="mod">
          <ac:chgData name="virginie Hugues" userId="f5ff6c274e13bc49" providerId="LiveId" clId="{1BA890D2-6CB3-4AD0-B703-DA4B735FF352}" dt="2022-11-06T14:14:18.623" v="292" actId="255"/>
          <ac:spMkLst>
            <pc:docMk/>
            <pc:sldMk cId="0" sldId="260"/>
            <ac:spMk id="13315" creationId="{A7ABD0A3-15F3-479C-B1AB-FBEE88EAF6A6}"/>
          </ac:spMkLst>
        </pc:spChg>
      </pc:sldChg>
      <pc:sldChg chg="modSp mod">
        <pc:chgData name="virginie Hugues" userId="f5ff6c274e13bc49" providerId="LiveId" clId="{1BA890D2-6CB3-4AD0-B703-DA4B735FF352}" dt="2022-11-06T14:15:02.646" v="339" actId="1035"/>
        <pc:sldMkLst>
          <pc:docMk/>
          <pc:sldMk cId="0" sldId="261"/>
        </pc:sldMkLst>
        <pc:spChg chg="mod">
          <ac:chgData name="virginie Hugues" userId="f5ff6c274e13bc49" providerId="LiveId" clId="{1BA890D2-6CB3-4AD0-B703-DA4B735FF352}" dt="2022-11-06T14:15:02.646" v="339" actId="1035"/>
          <ac:spMkLst>
            <pc:docMk/>
            <pc:sldMk cId="0" sldId="261"/>
            <ac:spMk id="2" creationId="{8690425F-CE78-41A5-BD4E-48D9CC7CF71F}"/>
          </ac:spMkLst>
        </pc:spChg>
        <pc:spChg chg="mod">
          <ac:chgData name="virginie Hugues" userId="f5ff6c274e13bc49" providerId="LiveId" clId="{1BA890D2-6CB3-4AD0-B703-DA4B735FF352}" dt="2022-11-06T14:14:58.555" v="328" actId="1036"/>
          <ac:spMkLst>
            <pc:docMk/>
            <pc:sldMk cId="0" sldId="261"/>
            <ac:spMk id="15363" creationId="{61F4F4C1-E8E0-4247-A84B-8810CBF48D8F}"/>
          </ac:spMkLst>
        </pc:spChg>
      </pc:sldChg>
      <pc:sldChg chg="modSp mod">
        <pc:chgData name="virginie Hugues" userId="f5ff6c274e13bc49" providerId="LiveId" clId="{1BA890D2-6CB3-4AD0-B703-DA4B735FF352}" dt="2022-11-06T14:15:30.331" v="341"/>
        <pc:sldMkLst>
          <pc:docMk/>
          <pc:sldMk cId="0" sldId="262"/>
        </pc:sldMkLst>
        <pc:spChg chg="mod ord">
          <ac:chgData name="virginie Hugues" userId="f5ff6c274e13bc49" providerId="LiveId" clId="{1BA890D2-6CB3-4AD0-B703-DA4B735FF352}" dt="2022-11-06T14:15:30.331" v="341"/>
          <ac:spMkLst>
            <pc:docMk/>
            <pc:sldMk cId="0" sldId="262"/>
            <ac:spMk id="2" creationId="{93A3446F-759E-40AA-9D9B-FBB31E43AB11}"/>
          </ac:spMkLst>
        </pc:spChg>
        <pc:spChg chg="mod">
          <ac:chgData name="virginie Hugues" userId="f5ff6c274e13bc49" providerId="LiveId" clId="{1BA890D2-6CB3-4AD0-B703-DA4B735FF352}" dt="2022-11-06T14:10:19.115" v="126" actId="1036"/>
          <ac:spMkLst>
            <pc:docMk/>
            <pc:sldMk cId="0" sldId="262"/>
            <ac:spMk id="3" creationId="{124C7011-0F35-453E-B264-9DDC69ACF570}"/>
          </ac:spMkLst>
        </pc:spChg>
      </pc:sldChg>
      <pc:sldChg chg="modSp mod">
        <pc:chgData name="virginie Hugues" userId="f5ff6c274e13bc49" providerId="LiveId" clId="{1BA890D2-6CB3-4AD0-B703-DA4B735FF352}" dt="2022-11-06T14:11:25.797" v="146" actId="1035"/>
        <pc:sldMkLst>
          <pc:docMk/>
          <pc:sldMk cId="0" sldId="263"/>
        </pc:sldMkLst>
        <pc:spChg chg="mod">
          <ac:chgData name="virginie Hugues" userId="f5ff6c274e13bc49" providerId="LiveId" clId="{1BA890D2-6CB3-4AD0-B703-DA4B735FF352}" dt="2022-11-06T14:10:58.077" v="132" actId="14100"/>
          <ac:spMkLst>
            <pc:docMk/>
            <pc:sldMk cId="0" sldId="263"/>
            <ac:spMk id="2" creationId="{D1A86C22-087C-47AE-A21E-6B53D8ACABBC}"/>
          </ac:spMkLst>
        </pc:spChg>
        <pc:spChg chg="mod">
          <ac:chgData name="virginie Hugues" userId="f5ff6c274e13bc49" providerId="LiveId" clId="{1BA890D2-6CB3-4AD0-B703-DA4B735FF352}" dt="2022-11-06T14:11:25.797" v="146" actId="1035"/>
          <ac:spMkLst>
            <pc:docMk/>
            <pc:sldMk cId="0" sldId="263"/>
            <ac:spMk id="7173" creationId="{B6C34DE9-1BF4-4D37-98CF-CDF9C915B33A}"/>
          </ac:spMkLst>
        </pc:spChg>
        <pc:picChg chg="mod">
          <ac:chgData name="virginie Hugues" userId="f5ff6c274e13bc49" providerId="LiveId" clId="{1BA890D2-6CB3-4AD0-B703-DA4B735FF352}" dt="2022-11-06T14:11:05.039" v="134" actId="1076"/>
          <ac:picMkLst>
            <pc:docMk/>
            <pc:sldMk cId="0" sldId="263"/>
            <ac:picMk id="2049" creationId="{F5652E18-ED93-4922-8E3D-7F588EBB0A7E}"/>
          </ac:picMkLst>
        </pc:picChg>
        <pc:picChg chg="mod">
          <ac:chgData name="virginie Hugues" userId="f5ff6c274e13bc49" providerId="LiveId" clId="{1BA890D2-6CB3-4AD0-B703-DA4B735FF352}" dt="2022-11-06T14:11:02.263" v="133" actId="1076"/>
          <ac:picMkLst>
            <pc:docMk/>
            <pc:sldMk cId="0" sldId="263"/>
            <ac:picMk id="2050" creationId="{34D3F896-7214-436E-A406-81E9473D4441}"/>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C30BF5-D2FA-4710-8DC7-1B47298CB733}" type="datetimeFigureOut">
              <a:rPr lang="en-GB" smtClean="0"/>
              <a:t>20/01/2023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0E2584-3EFD-42F1-A3B8-931F8CB3AE0D}" type="slidenum">
              <a:rPr lang="en-GB" smtClean="0"/>
              <a:t>‹N°›</a:t>
            </a:fld>
            <a:endParaRPr lang="en-GB"/>
          </a:p>
        </p:txBody>
      </p:sp>
    </p:spTree>
    <p:extLst>
      <p:ext uri="{BB962C8B-B14F-4D97-AF65-F5344CB8AC3E}">
        <p14:creationId xmlns:p14="http://schemas.microsoft.com/office/powerpoint/2010/main" val="3014110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Espace réservé de l'image des diapositives 1">
            <a:extLst>
              <a:ext uri="{FF2B5EF4-FFF2-40B4-BE49-F238E27FC236}">
                <a16:creationId xmlns:a16="http://schemas.microsoft.com/office/drawing/2014/main" id="{D1B05334-CD96-4661-B147-8C72881EEDA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Espace réservé des notes 2">
            <a:extLst>
              <a:ext uri="{FF2B5EF4-FFF2-40B4-BE49-F238E27FC236}">
                <a16:creationId xmlns:a16="http://schemas.microsoft.com/office/drawing/2014/main" id="{8DEB2E56-2E99-4A5A-9AE3-EC2F66ADE54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a:p>
        </p:txBody>
      </p:sp>
      <p:sp>
        <p:nvSpPr>
          <p:cNvPr id="4100" name="Espace réservé du numéro de diapositive 3">
            <a:extLst>
              <a:ext uri="{FF2B5EF4-FFF2-40B4-BE49-F238E27FC236}">
                <a16:creationId xmlns:a16="http://schemas.microsoft.com/office/drawing/2014/main" id="{14237DF3-768B-4B79-A804-2E19FE4F236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BFF2AD36-C4FF-4AEC-BDEE-D30A5DFF4655}" type="slidenum">
              <a:rPr lang="fr-FR" altLang="fr-FR"/>
              <a:pPr/>
              <a:t>1</a:t>
            </a:fld>
            <a:endParaRPr lang="fr-FR" alt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Espace réservé de l'image des diapositives 1">
            <a:extLst>
              <a:ext uri="{FF2B5EF4-FFF2-40B4-BE49-F238E27FC236}">
                <a16:creationId xmlns:a16="http://schemas.microsoft.com/office/drawing/2014/main" id="{A100F351-675E-4D79-AE4E-154128E8F52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Espace réservé des notes 2">
            <a:extLst>
              <a:ext uri="{FF2B5EF4-FFF2-40B4-BE49-F238E27FC236}">
                <a16:creationId xmlns:a16="http://schemas.microsoft.com/office/drawing/2014/main" id="{CCE0B7F7-1667-4697-A795-EA8CE8C59F5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a:p>
        </p:txBody>
      </p:sp>
      <p:sp>
        <p:nvSpPr>
          <p:cNvPr id="6148" name="Espace réservé du numéro de diapositive 3">
            <a:extLst>
              <a:ext uri="{FF2B5EF4-FFF2-40B4-BE49-F238E27FC236}">
                <a16:creationId xmlns:a16="http://schemas.microsoft.com/office/drawing/2014/main" id="{62A3D6D1-FF89-455A-9243-B6A6000BA58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9202A307-168B-41B3-9D37-606D714D149E}" type="slidenum">
              <a:rPr lang="fr-FR" altLang="fr-FR"/>
              <a:pPr/>
              <a:t>2</a:t>
            </a:fld>
            <a:endParaRPr lang="fr-FR" alt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Espace réservé de l'image des diapositives 1">
            <a:extLst>
              <a:ext uri="{FF2B5EF4-FFF2-40B4-BE49-F238E27FC236}">
                <a16:creationId xmlns:a16="http://schemas.microsoft.com/office/drawing/2014/main" id="{E42058C2-3766-4668-A57F-6752B792379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Espace réservé des notes 2">
            <a:extLst>
              <a:ext uri="{FF2B5EF4-FFF2-40B4-BE49-F238E27FC236}">
                <a16:creationId xmlns:a16="http://schemas.microsoft.com/office/drawing/2014/main" id="{E07E4091-F626-461B-9C4C-6B3D2BDD557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a:p>
        </p:txBody>
      </p:sp>
      <p:sp>
        <p:nvSpPr>
          <p:cNvPr id="8196" name="Espace réservé du numéro de diapositive 3">
            <a:extLst>
              <a:ext uri="{FF2B5EF4-FFF2-40B4-BE49-F238E27FC236}">
                <a16:creationId xmlns:a16="http://schemas.microsoft.com/office/drawing/2014/main" id="{70F7F4FE-0C7B-4BF0-A016-940FFF6B19B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76BCBE4F-64C0-430E-86E6-57FD462C1EDB}" type="slidenum">
              <a:rPr lang="fr-FR" altLang="fr-FR"/>
              <a:pPr/>
              <a:t>3</a:t>
            </a:fld>
            <a:endParaRPr lang="fr-FR" alt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Espace réservé de l'image des diapositives 1">
            <a:extLst>
              <a:ext uri="{FF2B5EF4-FFF2-40B4-BE49-F238E27FC236}">
                <a16:creationId xmlns:a16="http://schemas.microsoft.com/office/drawing/2014/main" id="{A9CC57E4-39FA-42C6-91D2-5789271893A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Espace réservé des notes 2">
            <a:extLst>
              <a:ext uri="{FF2B5EF4-FFF2-40B4-BE49-F238E27FC236}">
                <a16:creationId xmlns:a16="http://schemas.microsoft.com/office/drawing/2014/main" id="{5F2F72AA-56F3-4767-A442-8358648EF25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a:p>
        </p:txBody>
      </p:sp>
      <p:sp>
        <p:nvSpPr>
          <p:cNvPr id="10244" name="Espace réservé du numéro de diapositive 3">
            <a:extLst>
              <a:ext uri="{FF2B5EF4-FFF2-40B4-BE49-F238E27FC236}">
                <a16:creationId xmlns:a16="http://schemas.microsoft.com/office/drawing/2014/main" id="{DA08642F-E4E7-45BC-A8F3-6DB0D38899A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874703AB-0663-4833-B132-F9BA4141A174}" type="slidenum">
              <a:rPr lang="fr-FR" altLang="fr-FR"/>
              <a:pPr/>
              <a:t>4</a:t>
            </a:fld>
            <a:endParaRPr lang="fr-FR" alt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Espace réservé de l'image des diapositives 1">
            <a:extLst>
              <a:ext uri="{FF2B5EF4-FFF2-40B4-BE49-F238E27FC236}">
                <a16:creationId xmlns:a16="http://schemas.microsoft.com/office/drawing/2014/main" id="{FF23D435-6668-40BE-9911-611892F1B0C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Espace réservé des notes 2">
            <a:extLst>
              <a:ext uri="{FF2B5EF4-FFF2-40B4-BE49-F238E27FC236}">
                <a16:creationId xmlns:a16="http://schemas.microsoft.com/office/drawing/2014/main" id="{8FEFCED5-121C-4E55-9F28-23DEB62E70C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a:p>
        </p:txBody>
      </p:sp>
      <p:sp>
        <p:nvSpPr>
          <p:cNvPr id="12292" name="Espace réservé du numéro de diapositive 3">
            <a:extLst>
              <a:ext uri="{FF2B5EF4-FFF2-40B4-BE49-F238E27FC236}">
                <a16:creationId xmlns:a16="http://schemas.microsoft.com/office/drawing/2014/main" id="{666D587C-C09B-4B23-AEB6-AD7D42320EB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C70AF35D-A597-44C8-BFBD-0AB0326727D0}" type="slidenum">
              <a:rPr lang="fr-FR" altLang="fr-FR"/>
              <a:pPr/>
              <a:t>5</a:t>
            </a:fld>
            <a:endParaRPr lang="fr-FR" alt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Espace réservé de l'image des diapositives 1">
            <a:extLst>
              <a:ext uri="{FF2B5EF4-FFF2-40B4-BE49-F238E27FC236}">
                <a16:creationId xmlns:a16="http://schemas.microsoft.com/office/drawing/2014/main" id="{33546B8A-C391-4B2A-A3B6-BF92E2D9C83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Espace réservé des notes 2">
            <a:extLst>
              <a:ext uri="{FF2B5EF4-FFF2-40B4-BE49-F238E27FC236}">
                <a16:creationId xmlns:a16="http://schemas.microsoft.com/office/drawing/2014/main" id="{4758F923-CE72-4F15-887D-9451D647BE6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a:p>
        </p:txBody>
      </p:sp>
      <p:sp>
        <p:nvSpPr>
          <p:cNvPr id="14340" name="Espace réservé du numéro de diapositive 3">
            <a:extLst>
              <a:ext uri="{FF2B5EF4-FFF2-40B4-BE49-F238E27FC236}">
                <a16:creationId xmlns:a16="http://schemas.microsoft.com/office/drawing/2014/main" id="{5512D130-617F-40EA-995A-07AC920A4E3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D070CA37-55F3-41BD-9A83-FA814268008A}" type="slidenum">
              <a:rPr lang="fr-FR" altLang="fr-FR"/>
              <a:pPr/>
              <a:t>6</a:t>
            </a:fld>
            <a:endParaRPr lang="fr-FR" alt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Espace réservé de l'image des diapositives 1">
            <a:extLst>
              <a:ext uri="{FF2B5EF4-FFF2-40B4-BE49-F238E27FC236}">
                <a16:creationId xmlns:a16="http://schemas.microsoft.com/office/drawing/2014/main" id="{F4EFEFCA-38DA-4429-8AA5-DC6F5F9E82E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Espace réservé des notes 2">
            <a:extLst>
              <a:ext uri="{FF2B5EF4-FFF2-40B4-BE49-F238E27FC236}">
                <a16:creationId xmlns:a16="http://schemas.microsoft.com/office/drawing/2014/main" id="{C3BF8284-C72A-48B1-A5C4-66374A042D6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a:p>
        </p:txBody>
      </p:sp>
      <p:sp>
        <p:nvSpPr>
          <p:cNvPr id="16388" name="Espace réservé du numéro de diapositive 3">
            <a:extLst>
              <a:ext uri="{FF2B5EF4-FFF2-40B4-BE49-F238E27FC236}">
                <a16:creationId xmlns:a16="http://schemas.microsoft.com/office/drawing/2014/main" id="{AC5AAF59-ACE0-4813-8283-C1A593C26AA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93C4BCD8-7BA7-4496-A30F-C8A1302D66DA}" type="slidenum">
              <a:rPr lang="fr-FR" altLang="fr-FR"/>
              <a:pPr/>
              <a:t>7</a:t>
            </a:fld>
            <a:endParaRPr lang="fr-FR" alt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C7952-D3E1-481C-9F62-73806E725E9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F85F28A-41CC-4394-BD44-E924D5ADCF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C0FC3CC-ADD2-4EE3-9EBC-984E908FFDC4}"/>
              </a:ext>
            </a:extLst>
          </p:cNvPr>
          <p:cNvSpPr>
            <a:spLocks noGrp="1"/>
          </p:cNvSpPr>
          <p:nvPr>
            <p:ph type="dt" sz="half" idx="10"/>
          </p:nvPr>
        </p:nvSpPr>
        <p:spPr/>
        <p:txBody>
          <a:bodyPr/>
          <a:lstStyle/>
          <a:p>
            <a:fld id="{537BADBD-E35A-4D56-81F4-9CA8EB5C9433}" type="datetimeFigureOut">
              <a:rPr lang="en-GB" smtClean="0"/>
              <a:t>20/01/2023</a:t>
            </a:fld>
            <a:endParaRPr lang="en-GB"/>
          </a:p>
        </p:txBody>
      </p:sp>
      <p:sp>
        <p:nvSpPr>
          <p:cNvPr id="5" name="Footer Placeholder 4">
            <a:extLst>
              <a:ext uri="{FF2B5EF4-FFF2-40B4-BE49-F238E27FC236}">
                <a16:creationId xmlns:a16="http://schemas.microsoft.com/office/drawing/2014/main" id="{4798AD7A-ED67-40B0-9474-D80595FF8D5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0DCA1B0-BD6D-446C-86D4-51958AE45054}"/>
              </a:ext>
            </a:extLst>
          </p:cNvPr>
          <p:cNvSpPr>
            <a:spLocks noGrp="1"/>
          </p:cNvSpPr>
          <p:nvPr>
            <p:ph type="sldNum" sz="quarter" idx="12"/>
          </p:nvPr>
        </p:nvSpPr>
        <p:spPr/>
        <p:txBody>
          <a:bodyPr/>
          <a:lstStyle/>
          <a:p>
            <a:fld id="{4E84CB72-60CC-4132-A1FE-AB9C2FCCCA38}" type="slidenum">
              <a:rPr lang="en-GB" smtClean="0"/>
              <a:t>‹N°›</a:t>
            </a:fld>
            <a:endParaRPr lang="en-GB"/>
          </a:p>
        </p:txBody>
      </p:sp>
    </p:spTree>
    <p:extLst>
      <p:ext uri="{BB962C8B-B14F-4D97-AF65-F5344CB8AC3E}">
        <p14:creationId xmlns:p14="http://schemas.microsoft.com/office/powerpoint/2010/main" val="40595433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F17D3-17E2-4451-948E-C9C4FF29099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D7D813A-2768-43A1-8D96-B5069083E35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2ACE3DA-8FFF-459D-AAB4-52DFE0243962}"/>
              </a:ext>
            </a:extLst>
          </p:cNvPr>
          <p:cNvSpPr>
            <a:spLocks noGrp="1"/>
          </p:cNvSpPr>
          <p:nvPr>
            <p:ph type="dt" sz="half" idx="10"/>
          </p:nvPr>
        </p:nvSpPr>
        <p:spPr/>
        <p:txBody>
          <a:bodyPr/>
          <a:lstStyle/>
          <a:p>
            <a:fld id="{537BADBD-E35A-4D56-81F4-9CA8EB5C9433}" type="datetimeFigureOut">
              <a:rPr lang="en-GB" smtClean="0"/>
              <a:t>20/01/2023</a:t>
            </a:fld>
            <a:endParaRPr lang="en-GB"/>
          </a:p>
        </p:txBody>
      </p:sp>
      <p:sp>
        <p:nvSpPr>
          <p:cNvPr id="5" name="Footer Placeholder 4">
            <a:extLst>
              <a:ext uri="{FF2B5EF4-FFF2-40B4-BE49-F238E27FC236}">
                <a16:creationId xmlns:a16="http://schemas.microsoft.com/office/drawing/2014/main" id="{4F12D311-6DE4-4798-9905-4058B120678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A9B90DB-CD9B-49E6-83BB-CB0CE81F0133}"/>
              </a:ext>
            </a:extLst>
          </p:cNvPr>
          <p:cNvSpPr>
            <a:spLocks noGrp="1"/>
          </p:cNvSpPr>
          <p:nvPr>
            <p:ph type="sldNum" sz="quarter" idx="12"/>
          </p:nvPr>
        </p:nvSpPr>
        <p:spPr/>
        <p:txBody>
          <a:bodyPr/>
          <a:lstStyle/>
          <a:p>
            <a:fld id="{4E84CB72-60CC-4132-A1FE-AB9C2FCCCA38}" type="slidenum">
              <a:rPr lang="en-GB" smtClean="0"/>
              <a:t>‹N°›</a:t>
            </a:fld>
            <a:endParaRPr lang="en-GB"/>
          </a:p>
        </p:txBody>
      </p:sp>
    </p:spTree>
    <p:extLst>
      <p:ext uri="{BB962C8B-B14F-4D97-AF65-F5344CB8AC3E}">
        <p14:creationId xmlns:p14="http://schemas.microsoft.com/office/powerpoint/2010/main" val="3254115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31ED3A4-2DB7-48F6-AC28-10EAF595E65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EABA7C1-E4AF-4EB8-875A-2CE77EE13AA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30D8CC2-23B0-4056-AC34-C655403C4C7D}"/>
              </a:ext>
            </a:extLst>
          </p:cNvPr>
          <p:cNvSpPr>
            <a:spLocks noGrp="1"/>
          </p:cNvSpPr>
          <p:nvPr>
            <p:ph type="dt" sz="half" idx="10"/>
          </p:nvPr>
        </p:nvSpPr>
        <p:spPr/>
        <p:txBody>
          <a:bodyPr/>
          <a:lstStyle/>
          <a:p>
            <a:fld id="{537BADBD-E35A-4D56-81F4-9CA8EB5C9433}" type="datetimeFigureOut">
              <a:rPr lang="en-GB" smtClean="0"/>
              <a:t>20/01/2023</a:t>
            </a:fld>
            <a:endParaRPr lang="en-GB"/>
          </a:p>
        </p:txBody>
      </p:sp>
      <p:sp>
        <p:nvSpPr>
          <p:cNvPr id="5" name="Footer Placeholder 4">
            <a:extLst>
              <a:ext uri="{FF2B5EF4-FFF2-40B4-BE49-F238E27FC236}">
                <a16:creationId xmlns:a16="http://schemas.microsoft.com/office/drawing/2014/main" id="{5A2D1CC6-F7B4-4839-A0B6-8B9915AC885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4E0299A-1FFE-4ED4-A439-326CF8FE059A}"/>
              </a:ext>
            </a:extLst>
          </p:cNvPr>
          <p:cNvSpPr>
            <a:spLocks noGrp="1"/>
          </p:cNvSpPr>
          <p:nvPr>
            <p:ph type="sldNum" sz="quarter" idx="12"/>
          </p:nvPr>
        </p:nvSpPr>
        <p:spPr/>
        <p:txBody>
          <a:bodyPr/>
          <a:lstStyle/>
          <a:p>
            <a:fld id="{4E84CB72-60CC-4132-A1FE-AB9C2FCCCA38}" type="slidenum">
              <a:rPr lang="en-GB" smtClean="0"/>
              <a:t>‹N°›</a:t>
            </a:fld>
            <a:endParaRPr lang="en-GB"/>
          </a:p>
        </p:txBody>
      </p:sp>
    </p:spTree>
    <p:extLst>
      <p:ext uri="{BB962C8B-B14F-4D97-AF65-F5344CB8AC3E}">
        <p14:creationId xmlns:p14="http://schemas.microsoft.com/office/powerpoint/2010/main" val="26956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2A126C-F848-4007-A4E6-2203C3029BC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3EE91E8-D521-439E-8C1C-BC14DCBBDDB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5C48671-226A-42A6-A8A8-D54D692CC89B}"/>
              </a:ext>
            </a:extLst>
          </p:cNvPr>
          <p:cNvSpPr>
            <a:spLocks noGrp="1"/>
          </p:cNvSpPr>
          <p:nvPr>
            <p:ph type="dt" sz="half" idx="10"/>
          </p:nvPr>
        </p:nvSpPr>
        <p:spPr/>
        <p:txBody>
          <a:bodyPr/>
          <a:lstStyle/>
          <a:p>
            <a:fld id="{537BADBD-E35A-4D56-81F4-9CA8EB5C9433}" type="datetimeFigureOut">
              <a:rPr lang="en-GB" smtClean="0"/>
              <a:t>20/01/2023</a:t>
            </a:fld>
            <a:endParaRPr lang="en-GB"/>
          </a:p>
        </p:txBody>
      </p:sp>
      <p:sp>
        <p:nvSpPr>
          <p:cNvPr id="5" name="Footer Placeholder 4">
            <a:extLst>
              <a:ext uri="{FF2B5EF4-FFF2-40B4-BE49-F238E27FC236}">
                <a16:creationId xmlns:a16="http://schemas.microsoft.com/office/drawing/2014/main" id="{28D65001-139D-4805-ADD4-222484B6BC6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FEF2278-DD8A-4D24-8555-86F8BCCA4B51}"/>
              </a:ext>
            </a:extLst>
          </p:cNvPr>
          <p:cNvSpPr>
            <a:spLocks noGrp="1"/>
          </p:cNvSpPr>
          <p:nvPr>
            <p:ph type="sldNum" sz="quarter" idx="12"/>
          </p:nvPr>
        </p:nvSpPr>
        <p:spPr/>
        <p:txBody>
          <a:bodyPr/>
          <a:lstStyle/>
          <a:p>
            <a:fld id="{4E84CB72-60CC-4132-A1FE-AB9C2FCCCA38}" type="slidenum">
              <a:rPr lang="en-GB" smtClean="0"/>
              <a:t>‹N°›</a:t>
            </a:fld>
            <a:endParaRPr lang="en-GB"/>
          </a:p>
        </p:txBody>
      </p:sp>
    </p:spTree>
    <p:extLst>
      <p:ext uri="{BB962C8B-B14F-4D97-AF65-F5344CB8AC3E}">
        <p14:creationId xmlns:p14="http://schemas.microsoft.com/office/powerpoint/2010/main" val="2202123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8D70F9-296D-44A5-8982-F31FDE1A137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8831C6A-F444-4B57-8D6D-8D3AE5A33F1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45D49EA-FBFF-4B08-BA87-C1246C5F6441}"/>
              </a:ext>
            </a:extLst>
          </p:cNvPr>
          <p:cNvSpPr>
            <a:spLocks noGrp="1"/>
          </p:cNvSpPr>
          <p:nvPr>
            <p:ph type="dt" sz="half" idx="10"/>
          </p:nvPr>
        </p:nvSpPr>
        <p:spPr/>
        <p:txBody>
          <a:bodyPr/>
          <a:lstStyle/>
          <a:p>
            <a:fld id="{537BADBD-E35A-4D56-81F4-9CA8EB5C9433}" type="datetimeFigureOut">
              <a:rPr lang="en-GB" smtClean="0"/>
              <a:t>20/01/2023</a:t>
            </a:fld>
            <a:endParaRPr lang="en-GB"/>
          </a:p>
        </p:txBody>
      </p:sp>
      <p:sp>
        <p:nvSpPr>
          <p:cNvPr id="5" name="Footer Placeholder 4">
            <a:extLst>
              <a:ext uri="{FF2B5EF4-FFF2-40B4-BE49-F238E27FC236}">
                <a16:creationId xmlns:a16="http://schemas.microsoft.com/office/drawing/2014/main" id="{587F5632-CE4B-426E-986E-3E0ECD517D0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B893A86-C9DC-40DF-BE42-766570174F54}"/>
              </a:ext>
            </a:extLst>
          </p:cNvPr>
          <p:cNvSpPr>
            <a:spLocks noGrp="1"/>
          </p:cNvSpPr>
          <p:nvPr>
            <p:ph type="sldNum" sz="quarter" idx="12"/>
          </p:nvPr>
        </p:nvSpPr>
        <p:spPr/>
        <p:txBody>
          <a:bodyPr/>
          <a:lstStyle/>
          <a:p>
            <a:fld id="{4E84CB72-60CC-4132-A1FE-AB9C2FCCCA38}" type="slidenum">
              <a:rPr lang="en-GB" smtClean="0"/>
              <a:t>‹N°›</a:t>
            </a:fld>
            <a:endParaRPr lang="en-GB"/>
          </a:p>
        </p:txBody>
      </p:sp>
    </p:spTree>
    <p:extLst>
      <p:ext uri="{BB962C8B-B14F-4D97-AF65-F5344CB8AC3E}">
        <p14:creationId xmlns:p14="http://schemas.microsoft.com/office/powerpoint/2010/main" val="26018968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E4FBC-DF37-4AD7-BB95-73B66DD6A50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DC6AF20-E31B-4869-9CBD-ACC1BDB1B76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2D4051F-568E-43AA-9ABB-C85A69C48A7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5363C60-55CA-4FB1-A5E6-169AED6E2223}"/>
              </a:ext>
            </a:extLst>
          </p:cNvPr>
          <p:cNvSpPr>
            <a:spLocks noGrp="1"/>
          </p:cNvSpPr>
          <p:nvPr>
            <p:ph type="dt" sz="half" idx="10"/>
          </p:nvPr>
        </p:nvSpPr>
        <p:spPr/>
        <p:txBody>
          <a:bodyPr/>
          <a:lstStyle/>
          <a:p>
            <a:fld id="{537BADBD-E35A-4D56-81F4-9CA8EB5C9433}" type="datetimeFigureOut">
              <a:rPr lang="en-GB" smtClean="0"/>
              <a:t>20/01/2023</a:t>
            </a:fld>
            <a:endParaRPr lang="en-GB"/>
          </a:p>
        </p:txBody>
      </p:sp>
      <p:sp>
        <p:nvSpPr>
          <p:cNvPr id="6" name="Footer Placeholder 5">
            <a:extLst>
              <a:ext uri="{FF2B5EF4-FFF2-40B4-BE49-F238E27FC236}">
                <a16:creationId xmlns:a16="http://schemas.microsoft.com/office/drawing/2014/main" id="{ADED6339-5DC5-4E44-BC92-8B74C7255F6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A3674D8-5847-4F08-975B-B771ACC9BB08}"/>
              </a:ext>
            </a:extLst>
          </p:cNvPr>
          <p:cNvSpPr>
            <a:spLocks noGrp="1"/>
          </p:cNvSpPr>
          <p:nvPr>
            <p:ph type="sldNum" sz="quarter" idx="12"/>
          </p:nvPr>
        </p:nvSpPr>
        <p:spPr/>
        <p:txBody>
          <a:bodyPr/>
          <a:lstStyle/>
          <a:p>
            <a:fld id="{4E84CB72-60CC-4132-A1FE-AB9C2FCCCA38}" type="slidenum">
              <a:rPr lang="en-GB" smtClean="0"/>
              <a:t>‹N°›</a:t>
            </a:fld>
            <a:endParaRPr lang="en-GB"/>
          </a:p>
        </p:txBody>
      </p:sp>
    </p:spTree>
    <p:extLst>
      <p:ext uri="{BB962C8B-B14F-4D97-AF65-F5344CB8AC3E}">
        <p14:creationId xmlns:p14="http://schemas.microsoft.com/office/powerpoint/2010/main" val="3192122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80C41F-2F5E-4FC4-A272-B4A64669228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4B746F5-94F3-42AF-A9DD-6D20E31A18F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729AEC2-D4E6-4306-B22C-0934BE7237F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1BFD597-221B-41F4-AB34-87C46C00D19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01A866F-25FB-4290-A549-1C2161B61C0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64EC15F-B348-474E-934E-04944D8EFE73}"/>
              </a:ext>
            </a:extLst>
          </p:cNvPr>
          <p:cNvSpPr>
            <a:spLocks noGrp="1"/>
          </p:cNvSpPr>
          <p:nvPr>
            <p:ph type="dt" sz="half" idx="10"/>
          </p:nvPr>
        </p:nvSpPr>
        <p:spPr/>
        <p:txBody>
          <a:bodyPr/>
          <a:lstStyle/>
          <a:p>
            <a:fld id="{537BADBD-E35A-4D56-81F4-9CA8EB5C9433}" type="datetimeFigureOut">
              <a:rPr lang="en-GB" smtClean="0"/>
              <a:t>20/01/2023</a:t>
            </a:fld>
            <a:endParaRPr lang="en-GB"/>
          </a:p>
        </p:txBody>
      </p:sp>
      <p:sp>
        <p:nvSpPr>
          <p:cNvPr id="8" name="Footer Placeholder 7">
            <a:extLst>
              <a:ext uri="{FF2B5EF4-FFF2-40B4-BE49-F238E27FC236}">
                <a16:creationId xmlns:a16="http://schemas.microsoft.com/office/drawing/2014/main" id="{88797080-1AF3-4531-9918-9FFD793E812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D7C6596-6A1E-41A0-B523-E44298FBB463}"/>
              </a:ext>
            </a:extLst>
          </p:cNvPr>
          <p:cNvSpPr>
            <a:spLocks noGrp="1"/>
          </p:cNvSpPr>
          <p:nvPr>
            <p:ph type="sldNum" sz="quarter" idx="12"/>
          </p:nvPr>
        </p:nvSpPr>
        <p:spPr/>
        <p:txBody>
          <a:bodyPr/>
          <a:lstStyle/>
          <a:p>
            <a:fld id="{4E84CB72-60CC-4132-A1FE-AB9C2FCCCA38}" type="slidenum">
              <a:rPr lang="en-GB" smtClean="0"/>
              <a:t>‹N°›</a:t>
            </a:fld>
            <a:endParaRPr lang="en-GB"/>
          </a:p>
        </p:txBody>
      </p:sp>
    </p:spTree>
    <p:extLst>
      <p:ext uri="{BB962C8B-B14F-4D97-AF65-F5344CB8AC3E}">
        <p14:creationId xmlns:p14="http://schemas.microsoft.com/office/powerpoint/2010/main" val="628696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62EDB-904D-446A-AE94-737F9948F5E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8CADC49-132D-43DF-9FE8-CAA3F6CC57C8}"/>
              </a:ext>
            </a:extLst>
          </p:cNvPr>
          <p:cNvSpPr>
            <a:spLocks noGrp="1"/>
          </p:cNvSpPr>
          <p:nvPr>
            <p:ph type="dt" sz="half" idx="10"/>
          </p:nvPr>
        </p:nvSpPr>
        <p:spPr/>
        <p:txBody>
          <a:bodyPr/>
          <a:lstStyle/>
          <a:p>
            <a:fld id="{537BADBD-E35A-4D56-81F4-9CA8EB5C9433}" type="datetimeFigureOut">
              <a:rPr lang="en-GB" smtClean="0"/>
              <a:t>20/01/2023</a:t>
            </a:fld>
            <a:endParaRPr lang="en-GB"/>
          </a:p>
        </p:txBody>
      </p:sp>
      <p:sp>
        <p:nvSpPr>
          <p:cNvPr id="4" name="Footer Placeholder 3">
            <a:extLst>
              <a:ext uri="{FF2B5EF4-FFF2-40B4-BE49-F238E27FC236}">
                <a16:creationId xmlns:a16="http://schemas.microsoft.com/office/drawing/2014/main" id="{0C737C5D-D883-45FE-8F4E-10EE6388122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71BD2A4-E94E-4CE1-8DBF-7FFD1C302ADD}"/>
              </a:ext>
            </a:extLst>
          </p:cNvPr>
          <p:cNvSpPr>
            <a:spLocks noGrp="1"/>
          </p:cNvSpPr>
          <p:nvPr>
            <p:ph type="sldNum" sz="quarter" idx="12"/>
          </p:nvPr>
        </p:nvSpPr>
        <p:spPr/>
        <p:txBody>
          <a:bodyPr/>
          <a:lstStyle/>
          <a:p>
            <a:fld id="{4E84CB72-60CC-4132-A1FE-AB9C2FCCCA38}" type="slidenum">
              <a:rPr lang="en-GB" smtClean="0"/>
              <a:t>‹N°›</a:t>
            </a:fld>
            <a:endParaRPr lang="en-GB"/>
          </a:p>
        </p:txBody>
      </p:sp>
    </p:spTree>
    <p:extLst>
      <p:ext uri="{BB962C8B-B14F-4D97-AF65-F5344CB8AC3E}">
        <p14:creationId xmlns:p14="http://schemas.microsoft.com/office/powerpoint/2010/main" val="23593967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92657E3-2D0D-4441-B3E8-0AB6D6A26746}"/>
              </a:ext>
            </a:extLst>
          </p:cNvPr>
          <p:cNvSpPr>
            <a:spLocks noGrp="1"/>
          </p:cNvSpPr>
          <p:nvPr>
            <p:ph type="dt" sz="half" idx="10"/>
          </p:nvPr>
        </p:nvSpPr>
        <p:spPr/>
        <p:txBody>
          <a:bodyPr/>
          <a:lstStyle/>
          <a:p>
            <a:fld id="{537BADBD-E35A-4D56-81F4-9CA8EB5C9433}" type="datetimeFigureOut">
              <a:rPr lang="en-GB" smtClean="0"/>
              <a:t>20/01/2023</a:t>
            </a:fld>
            <a:endParaRPr lang="en-GB"/>
          </a:p>
        </p:txBody>
      </p:sp>
      <p:sp>
        <p:nvSpPr>
          <p:cNvPr id="3" name="Footer Placeholder 2">
            <a:extLst>
              <a:ext uri="{FF2B5EF4-FFF2-40B4-BE49-F238E27FC236}">
                <a16:creationId xmlns:a16="http://schemas.microsoft.com/office/drawing/2014/main" id="{73A90983-C38D-4D28-820C-ED703FD9E81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0193CC7-2193-46B8-9C67-DE2B19923E63}"/>
              </a:ext>
            </a:extLst>
          </p:cNvPr>
          <p:cNvSpPr>
            <a:spLocks noGrp="1"/>
          </p:cNvSpPr>
          <p:nvPr>
            <p:ph type="sldNum" sz="quarter" idx="12"/>
          </p:nvPr>
        </p:nvSpPr>
        <p:spPr/>
        <p:txBody>
          <a:bodyPr/>
          <a:lstStyle/>
          <a:p>
            <a:fld id="{4E84CB72-60CC-4132-A1FE-AB9C2FCCCA38}" type="slidenum">
              <a:rPr lang="en-GB" smtClean="0"/>
              <a:t>‹N°›</a:t>
            </a:fld>
            <a:endParaRPr lang="en-GB"/>
          </a:p>
        </p:txBody>
      </p:sp>
    </p:spTree>
    <p:extLst>
      <p:ext uri="{BB962C8B-B14F-4D97-AF65-F5344CB8AC3E}">
        <p14:creationId xmlns:p14="http://schemas.microsoft.com/office/powerpoint/2010/main" val="922131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E9B735-2D98-4937-88A8-C71414172EE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C16FE0E-6056-4C36-A21F-C250AE791F5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9B659B5-B128-4253-87DC-49F9EB3BB3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A70FF0B-C0A0-43BB-8D7E-ADB5CBFD95F6}"/>
              </a:ext>
            </a:extLst>
          </p:cNvPr>
          <p:cNvSpPr>
            <a:spLocks noGrp="1"/>
          </p:cNvSpPr>
          <p:nvPr>
            <p:ph type="dt" sz="half" idx="10"/>
          </p:nvPr>
        </p:nvSpPr>
        <p:spPr/>
        <p:txBody>
          <a:bodyPr/>
          <a:lstStyle/>
          <a:p>
            <a:fld id="{537BADBD-E35A-4D56-81F4-9CA8EB5C9433}" type="datetimeFigureOut">
              <a:rPr lang="en-GB" smtClean="0"/>
              <a:t>20/01/2023</a:t>
            </a:fld>
            <a:endParaRPr lang="en-GB"/>
          </a:p>
        </p:txBody>
      </p:sp>
      <p:sp>
        <p:nvSpPr>
          <p:cNvPr id="6" name="Footer Placeholder 5">
            <a:extLst>
              <a:ext uri="{FF2B5EF4-FFF2-40B4-BE49-F238E27FC236}">
                <a16:creationId xmlns:a16="http://schemas.microsoft.com/office/drawing/2014/main" id="{3F1C3D36-F331-4219-982C-320B6DCFB1C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EF459FA-C6D3-4D45-B4DE-A12402C2905D}"/>
              </a:ext>
            </a:extLst>
          </p:cNvPr>
          <p:cNvSpPr>
            <a:spLocks noGrp="1"/>
          </p:cNvSpPr>
          <p:nvPr>
            <p:ph type="sldNum" sz="quarter" idx="12"/>
          </p:nvPr>
        </p:nvSpPr>
        <p:spPr/>
        <p:txBody>
          <a:bodyPr/>
          <a:lstStyle/>
          <a:p>
            <a:fld id="{4E84CB72-60CC-4132-A1FE-AB9C2FCCCA38}" type="slidenum">
              <a:rPr lang="en-GB" smtClean="0"/>
              <a:t>‹N°›</a:t>
            </a:fld>
            <a:endParaRPr lang="en-GB"/>
          </a:p>
        </p:txBody>
      </p:sp>
    </p:spTree>
    <p:extLst>
      <p:ext uri="{BB962C8B-B14F-4D97-AF65-F5344CB8AC3E}">
        <p14:creationId xmlns:p14="http://schemas.microsoft.com/office/powerpoint/2010/main" val="14918011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B6D45-0609-4575-9B45-DECCB964C9C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2D29B66-5F19-4CAB-86B1-58D83D74752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3DC9AE0-921B-4EB9-B350-554F92D093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70B74A-29A4-42A3-948B-0140A8244DEC}"/>
              </a:ext>
            </a:extLst>
          </p:cNvPr>
          <p:cNvSpPr>
            <a:spLocks noGrp="1"/>
          </p:cNvSpPr>
          <p:nvPr>
            <p:ph type="dt" sz="half" idx="10"/>
          </p:nvPr>
        </p:nvSpPr>
        <p:spPr/>
        <p:txBody>
          <a:bodyPr/>
          <a:lstStyle/>
          <a:p>
            <a:fld id="{537BADBD-E35A-4D56-81F4-9CA8EB5C9433}" type="datetimeFigureOut">
              <a:rPr lang="en-GB" smtClean="0"/>
              <a:t>20/01/2023</a:t>
            </a:fld>
            <a:endParaRPr lang="en-GB"/>
          </a:p>
        </p:txBody>
      </p:sp>
      <p:sp>
        <p:nvSpPr>
          <p:cNvPr id="6" name="Footer Placeholder 5">
            <a:extLst>
              <a:ext uri="{FF2B5EF4-FFF2-40B4-BE49-F238E27FC236}">
                <a16:creationId xmlns:a16="http://schemas.microsoft.com/office/drawing/2014/main" id="{C3200EB3-517A-4425-86AE-F57169812E3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BD9DAC2-8369-44A7-BBAF-1137117A7EE8}"/>
              </a:ext>
            </a:extLst>
          </p:cNvPr>
          <p:cNvSpPr>
            <a:spLocks noGrp="1"/>
          </p:cNvSpPr>
          <p:nvPr>
            <p:ph type="sldNum" sz="quarter" idx="12"/>
          </p:nvPr>
        </p:nvSpPr>
        <p:spPr/>
        <p:txBody>
          <a:bodyPr/>
          <a:lstStyle/>
          <a:p>
            <a:fld id="{4E84CB72-60CC-4132-A1FE-AB9C2FCCCA38}" type="slidenum">
              <a:rPr lang="en-GB" smtClean="0"/>
              <a:t>‹N°›</a:t>
            </a:fld>
            <a:endParaRPr lang="en-GB"/>
          </a:p>
        </p:txBody>
      </p:sp>
    </p:spTree>
    <p:extLst>
      <p:ext uri="{BB962C8B-B14F-4D97-AF65-F5344CB8AC3E}">
        <p14:creationId xmlns:p14="http://schemas.microsoft.com/office/powerpoint/2010/main" val="22441853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622DD95-3EFF-458E-BB13-B9DE960B0BA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3A144BF-92B4-4C37-A822-684402D7AA9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1D948FA-BFDD-4BBF-9B6E-5C09630072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7BADBD-E35A-4D56-81F4-9CA8EB5C9433}" type="datetimeFigureOut">
              <a:rPr lang="en-GB" smtClean="0"/>
              <a:t>20/01/2023</a:t>
            </a:fld>
            <a:endParaRPr lang="en-GB"/>
          </a:p>
        </p:txBody>
      </p:sp>
      <p:sp>
        <p:nvSpPr>
          <p:cNvPr id="5" name="Footer Placeholder 4">
            <a:extLst>
              <a:ext uri="{FF2B5EF4-FFF2-40B4-BE49-F238E27FC236}">
                <a16:creationId xmlns:a16="http://schemas.microsoft.com/office/drawing/2014/main" id="{5D9B8D80-E3DC-4D53-B770-4D880D86FA3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B94F192-7018-4D4D-980E-77E391DE5D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84CB72-60CC-4132-A1FE-AB9C2FCCCA38}" type="slidenum">
              <a:rPr lang="en-GB" smtClean="0"/>
              <a:t>‹N°›</a:t>
            </a:fld>
            <a:endParaRPr lang="en-GB"/>
          </a:p>
        </p:txBody>
      </p:sp>
    </p:spTree>
    <p:extLst>
      <p:ext uri="{BB962C8B-B14F-4D97-AF65-F5344CB8AC3E}">
        <p14:creationId xmlns:p14="http://schemas.microsoft.com/office/powerpoint/2010/main" val="25717913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7.png"/><Relationship Id="rId4" Type="http://schemas.openxmlformats.org/officeDocument/2006/relationships/image" Target="../media/image16.png"/></Relationships>
</file>

<file path=ppt/slides/_rels/slide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9EEA71-F73D-4B93-ACD3-B9DA50C7F143}"/>
              </a:ext>
            </a:extLst>
          </p:cNvPr>
          <p:cNvSpPr>
            <a:spLocks noGrp="1"/>
          </p:cNvSpPr>
          <p:nvPr>
            <p:ph type="ctrTitle"/>
          </p:nvPr>
        </p:nvSpPr>
        <p:spPr>
          <a:xfrm>
            <a:off x="1475064" y="1148556"/>
            <a:ext cx="9144000" cy="2387600"/>
          </a:xfrm>
        </p:spPr>
        <p:txBody>
          <a:bodyPr/>
          <a:lstStyle/>
          <a:p>
            <a:pPr rtl="0" eaLnBrk="1" latinLnBrk="0" hangingPunct="1"/>
            <a:r>
              <a:rPr lang="en-GB" sz="5400" b="1" kern="1200" dirty="0">
                <a:effectLst/>
                <a:latin typeface="Arial" panose="020B0604020202020204" pitchFamily="34" charset="0"/>
                <a:ea typeface="Calibri" panose="020F0502020204030204" pitchFamily="34" charset="0"/>
                <a:cs typeface="+mn-cs"/>
              </a:rPr>
              <a:t>Hygiene des aliments</a:t>
            </a:r>
            <a:endParaRPr lang="en-GB" dirty="0">
              <a:effectLst/>
            </a:endParaRPr>
          </a:p>
          <a:p>
            <a:endParaRPr lang="en-GB" dirty="0"/>
          </a:p>
        </p:txBody>
      </p:sp>
      <p:pic>
        <p:nvPicPr>
          <p:cNvPr id="3074" name="Picture 3">
            <a:extLst>
              <a:ext uri="{FF2B5EF4-FFF2-40B4-BE49-F238E27FC236}">
                <a16:creationId xmlns:a16="http://schemas.microsoft.com/office/drawing/2014/main" id="{1CB50EEB-2DCF-4B82-BB2B-3D69F4A41EDE}"/>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4749" b="33226"/>
          <a:stretch>
            <a:fillRect/>
          </a:stretch>
        </p:blipFill>
        <p:spPr bwMode="auto">
          <a:xfrm>
            <a:off x="1544638" y="161926"/>
            <a:ext cx="3268662"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Rectangle 4">
            <a:extLst>
              <a:ext uri="{FF2B5EF4-FFF2-40B4-BE49-F238E27FC236}">
                <a16:creationId xmlns:a16="http://schemas.microsoft.com/office/drawing/2014/main" id="{B9670A3A-2B45-44AB-BE07-82D580CAACC3}"/>
              </a:ext>
            </a:extLst>
          </p:cNvPr>
          <p:cNvSpPr>
            <a:spLocks noChangeArrowheads="1"/>
          </p:cNvSpPr>
          <p:nvPr/>
        </p:nvSpPr>
        <p:spPr bwMode="auto">
          <a:xfrm>
            <a:off x="4680985" y="2927349"/>
            <a:ext cx="2732158" cy="26237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8580" tIns="34290" rIns="68580" bIns="34290" anchor="ctr">
            <a:spAutoFit/>
          </a:bodyPr>
          <a:lstStyle>
            <a:lvl1pPr defTabSz="6858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defTabSz="6858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defTabSz="6858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defTabSz="6858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defTabSz="6858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6858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6858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6858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6858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endParaRPr lang="en-GB" altLang="en-US" sz="4500" b="1" dirty="0">
              <a:solidFill>
                <a:srgbClr val="00707C"/>
              </a:solidFill>
              <a:latin typeface="Arial" panose="020B0604020202020204" pitchFamily="34" charset="0"/>
              <a:ea typeface="Calibri" panose="020F0502020204030204" pitchFamily="34" charset="0"/>
            </a:endParaRPr>
          </a:p>
          <a:p>
            <a:pPr algn="ctr">
              <a:lnSpc>
                <a:spcPct val="100000"/>
              </a:lnSpc>
              <a:spcBef>
                <a:spcPct val="0"/>
              </a:spcBef>
              <a:buFontTx/>
              <a:buNone/>
            </a:pPr>
            <a:endParaRPr lang="en-GB" altLang="en-US" sz="2700" b="1" dirty="0">
              <a:solidFill>
                <a:srgbClr val="1E9399"/>
              </a:solidFill>
              <a:latin typeface="Arial" panose="020B0604020202020204" pitchFamily="34" charset="0"/>
              <a:ea typeface="Calibri" panose="020F0502020204030204" pitchFamily="34" charset="0"/>
            </a:endParaRPr>
          </a:p>
          <a:p>
            <a:pPr algn="ctr">
              <a:lnSpc>
                <a:spcPct val="100000"/>
              </a:lnSpc>
              <a:spcBef>
                <a:spcPct val="0"/>
              </a:spcBef>
              <a:buFontTx/>
              <a:buNone/>
            </a:pPr>
            <a:endParaRPr lang="en-GB" altLang="en-US" sz="2700" b="1" dirty="0">
              <a:solidFill>
                <a:srgbClr val="1E9399"/>
              </a:solidFill>
              <a:latin typeface="Arial" panose="020B0604020202020204" pitchFamily="34" charset="0"/>
              <a:ea typeface="Calibri" panose="020F0502020204030204" pitchFamily="34" charset="0"/>
            </a:endParaRPr>
          </a:p>
          <a:p>
            <a:pPr algn="ctr">
              <a:lnSpc>
                <a:spcPct val="100000"/>
              </a:lnSpc>
              <a:spcBef>
                <a:spcPct val="0"/>
              </a:spcBef>
              <a:buFontTx/>
              <a:buNone/>
            </a:pPr>
            <a:endParaRPr lang="en-GB" altLang="en-US" sz="2700" b="1" dirty="0">
              <a:solidFill>
                <a:srgbClr val="1E9399"/>
              </a:solidFill>
              <a:latin typeface="Arial" panose="020B0604020202020204" pitchFamily="34" charset="0"/>
              <a:ea typeface="Calibri" panose="020F0502020204030204" pitchFamily="34" charset="0"/>
            </a:endParaRPr>
          </a:p>
          <a:p>
            <a:pPr algn="ctr">
              <a:lnSpc>
                <a:spcPct val="100000"/>
              </a:lnSpc>
              <a:spcBef>
                <a:spcPct val="0"/>
              </a:spcBef>
              <a:buFontTx/>
              <a:buNone/>
            </a:pPr>
            <a:r>
              <a:rPr lang="en-GB" altLang="en-US" sz="4000" b="1" dirty="0" err="1">
                <a:latin typeface="Arial" panose="020B0604020202020204" pitchFamily="34" charset="0"/>
                <a:ea typeface="Calibri" panose="020F0502020204030204" pitchFamily="34" charset="0"/>
              </a:rPr>
              <a:t>Scénarios</a:t>
            </a:r>
            <a:r>
              <a:rPr lang="en-GB" altLang="en-US" sz="4000" b="1" dirty="0">
                <a:latin typeface="Arial" panose="020B0604020202020204" pitchFamily="34" charset="0"/>
                <a:ea typeface="Calibri" panose="020F0502020204030204" pitchFamily="34" charset="0"/>
              </a:rPr>
              <a:t> </a:t>
            </a:r>
            <a:endParaRPr lang="en-GB" altLang="en-US" sz="4000" dirty="0">
              <a:latin typeface="Arial" panose="020B0604020202020204" pitchFamily="34" charset="0"/>
              <a:ea typeface="Calibri" panose="020F0502020204030204" pitchFamily="34" charset="0"/>
            </a:endParaRPr>
          </a:p>
        </p:txBody>
      </p:sp>
      <p:pic>
        <p:nvPicPr>
          <p:cNvPr id="3076" name="Picture 8">
            <a:extLst>
              <a:ext uri="{FF2B5EF4-FFF2-40B4-BE49-F238E27FC236}">
                <a16:creationId xmlns:a16="http://schemas.microsoft.com/office/drawing/2014/main" id="{2EBF1C02-6825-474F-B108-6DBE940586AD}"/>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733800" y="3000375"/>
            <a:ext cx="1295400" cy="129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Picture 10">
            <a:extLst>
              <a:ext uri="{FF2B5EF4-FFF2-40B4-BE49-F238E27FC236}">
                <a16:creationId xmlns:a16="http://schemas.microsoft.com/office/drawing/2014/main" id="{E361CC96-AC21-4489-AAE3-0464FAB0086A}"/>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928046">
            <a:off x="5653089" y="2764390"/>
            <a:ext cx="573087" cy="179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Picture 12">
            <a:extLst>
              <a:ext uri="{FF2B5EF4-FFF2-40B4-BE49-F238E27FC236}">
                <a16:creationId xmlns:a16="http://schemas.microsoft.com/office/drawing/2014/main" id="{F661330D-3878-416A-B1B1-C9AB03B4F987}"/>
              </a:ext>
              <a:ext uri="{C183D7F6-B498-43B3-948B-1728B52AA6E4}">
                <adec:decorative xmlns:adec="http://schemas.microsoft.com/office/drawing/2017/decorative" val="1"/>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2363789" y="3249614"/>
            <a:ext cx="941387" cy="1106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Picture 14">
            <a:extLst>
              <a:ext uri="{FF2B5EF4-FFF2-40B4-BE49-F238E27FC236}">
                <a16:creationId xmlns:a16="http://schemas.microsoft.com/office/drawing/2014/main" id="{5F440FE3-8A9F-44F5-923D-5070C6887791}"/>
              </a:ext>
              <a:ext uri="{C183D7F6-B498-43B3-948B-1728B52AA6E4}">
                <adec:decorative xmlns:adec="http://schemas.microsoft.com/office/drawing/2017/decorative" val="1"/>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6807200" y="3249614"/>
            <a:ext cx="1035050" cy="122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0" name="Picture 16">
            <a:extLst>
              <a:ext uri="{FF2B5EF4-FFF2-40B4-BE49-F238E27FC236}">
                <a16:creationId xmlns:a16="http://schemas.microsoft.com/office/drawing/2014/main" id="{8EAEC69F-666E-4D56-A652-BF473657DAD6}"/>
              </a:ext>
              <a:ext uri="{C183D7F6-B498-43B3-948B-1728B52AA6E4}">
                <adec:decorative xmlns:adec="http://schemas.microsoft.com/office/drawing/2017/decorative" val="1"/>
              </a:ext>
            </a:extLst>
          </p:cNvPr>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8280400" y="3492500"/>
            <a:ext cx="1557338"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1" name="Picture 9">
            <a:extLst>
              <a:ext uri="{FF2B5EF4-FFF2-40B4-BE49-F238E27FC236}">
                <a16:creationId xmlns:a16="http://schemas.microsoft.com/office/drawing/2014/main" id="{398AA7BE-7155-439A-B370-49B918560CC9}"/>
              </a:ext>
              <a:ext uri="{C183D7F6-B498-43B3-948B-1728B52AA6E4}">
                <adec:decorative xmlns:adec="http://schemas.microsoft.com/office/drawing/2017/decorative" val="1"/>
              </a:ext>
            </a:extLst>
          </p:cNvPr>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8715693" y="5702301"/>
            <a:ext cx="1530350" cy="101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2" name="Rectangle 11">
            <a:extLst>
              <a:ext uri="{FF2B5EF4-FFF2-40B4-BE49-F238E27FC236}">
                <a16:creationId xmlns:a16="http://schemas.microsoft.com/office/drawing/2014/main" id="{F026A8B3-6B2F-4ED1-B3E8-130B95DCE9C8}"/>
              </a:ext>
            </a:extLst>
          </p:cNvPr>
          <p:cNvSpPr>
            <a:spLocks noChangeArrowheads="1"/>
          </p:cNvSpPr>
          <p:nvPr/>
        </p:nvSpPr>
        <p:spPr bwMode="auto">
          <a:xfrm>
            <a:off x="5897881" y="5818188"/>
            <a:ext cx="2817813"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GB" altLang="fr-FR" sz="1200" dirty="0">
                <a:latin typeface="Arial" panose="020B0604020202020204" pitchFamily="34" charset="0"/>
                <a:ea typeface="Calibri" panose="020F0502020204030204" pitchFamily="34" charset="0"/>
              </a:rPr>
              <a:t>Ce </a:t>
            </a:r>
            <a:r>
              <a:rPr lang="en-GB" altLang="fr-FR" sz="1200" dirty="0" err="1">
                <a:latin typeface="Arial" panose="020B0604020202020204" pitchFamily="34" charset="0"/>
                <a:ea typeface="Calibri" panose="020F0502020204030204" pitchFamily="34" charset="0"/>
              </a:rPr>
              <a:t>projet</a:t>
            </a:r>
            <a:r>
              <a:rPr lang="en-GB" altLang="fr-FR" sz="1200" dirty="0">
                <a:latin typeface="Arial" panose="020B0604020202020204" pitchFamily="34" charset="0"/>
                <a:ea typeface="Calibri" panose="020F0502020204030204" pitchFamily="34" charset="0"/>
              </a:rPr>
              <a:t> a </a:t>
            </a:r>
            <a:r>
              <a:rPr lang="en-GB" altLang="fr-FR" sz="1200" dirty="0" err="1">
                <a:latin typeface="Arial" panose="020B0604020202020204" pitchFamily="34" charset="0"/>
                <a:ea typeface="Calibri" panose="020F0502020204030204" pitchFamily="34" charset="0"/>
              </a:rPr>
              <a:t>été</a:t>
            </a:r>
            <a:r>
              <a:rPr lang="en-GB" altLang="fr-FR" sz="1200" dirty="0">
                <a:latin typeface="Arial" panose="020B0604020202020204" pitchFamily="34" charset="0"/>
                <a:ea typeface="Calibri" panose="020F0502020204030204" pitchFamily="34" charset="0"/>
              </a:rPr>
              <a:t> </a:t>
            </a:r>
            <a:r>
              <a:rPr lang="en-GB" altLang="fr-FR" sz="1200" dirty="0" err="1">
                <a:latin typeface="Arial" panose="020B0604020202020204" pitchFamily="34" charset="0"/>
                <a:ea typeface="Calibri" panose="020F0502020204030204" pitchFamily="34" charset="0"/>
              </a:rPr>
              <a:t>financé</a:t>
            </a:r>
            <a:r>
              <a:rPr lang="en-GB" altLang="fr-FR" sz="1200" dirty="0">
                <a:latin typeface="Arial" panose="020B0604020202020204" pitchFamily="34" charset="0"/>
                <a:ea typeface="Calibri" panose="020F0502020204030204" pitchFamily="34" charset="0"/>
              </a:rPr>
              <a:t> par  le programme </a:t>
            </a:r>
            <a:r>
              <a:rPr lang="en-GB" altLang="fr-FR" sz="1200" dirty="0" err="1">
                <a:latin typeface="Arial" panose="020B0604020202020204" pitchFamily="34" charset="0"/>
                <a:ea typeface="Calibri" panose="020F0502020204030204" pitchFamily="34" charset="0"/>
              </a:rPr>
              <a:t>Européen</a:t>
            </a:r>
            <a:r>
              <a:rPr lang="en-GB" altLang="fr-FR" sz="1200" dirty="0">
                <a:latin typeface="Arial" panose="020B0604020202020204" pitchFamily="34" charset="0"/>
                <a:ea typeface="Calibri" panose="020F0502020204030204" pitchFamily="34" charset="0"/>
              </a:rPr>
              <a:t> de recherche et </a:t>
            </a:r>
            <a:r>
              <a:rPr lang="en-GB" altLang="fr-FR" sz="1200" dirty="0" err="1">
                <a:latin typeface="Arial" panose="020B0604020202020204" pitchFamily="34" charset="0"/>
                <a:ea typeface="Calibri" panose="020F0502020204030204" pitchFamily="34" charset="0"/>
              </a:rPr>
              <a:t>d’innovation</a:t>
            </a:r>
            <a:r>
              <a:rPr lang="en-GB" altLang="fr-FR" sz="1200" dirty="0">
                <a:latin typeface="Arial" panose="020B0604020202020204" pitchFamily="34" charset="0"/>
                <a:ea typeface="Calibri" panose="020F0502020204030204" pitchFamily="34" charset="0"/>
              </a:rPr>
              <a:t> Horizon 2020 aux </a:t>
            </a:r>
            <a:r>
              <a:rPr lang="en-GB" altLang="fr-FR" sz="1200" dirty="0" err="1">
                <a:latin typeface="Arial" panose="020B0604020202020204" pitchFamily="34" charset="0"/>
                <a:ea typeface="Calibri" panose="020F0502020204030204" pitchFamily="34" charset="0"/>
              </a:rPr>
              <a:t>termes</a:t>
            </a:r>
            <a:r>
              <a:rPr lang="en-GB" altLang="fr-FR" sz="1200" dirty="0">
                <a:latin typeface="Arial" panose="020B0604020202020204" pitchFamily="34" charset="0"/>
                <a:ea typeface="Calibri" panose="020F0502020204030204" pitchFamily="34" charset="0"/>
              </a:rPr>
              <a:t> d’un accord de subvention No 727580.</a:t>
            </a:r>
          </a:p>
        </p:txBody>
      </p:sp>
      <p:pic>
        <p:nvPicPr>
          <p:cNvPr id="5" name="Image 4">
            <a:extLst>
              <a:ext uri="{FF2B5EF4-FFF2-40B4-BE49-F238E27FC236}">
                <a16:creationId xmlns:a16="http://schemas.microsoft.com/office/drawing/2014/main" id="{8B25EB0F-9F34-04F9-F50F-2E20A7F06805}"/>
              </a:ext>
              <a:ext uri="{C183D7F6-B498-43B3-948B-1728B52AA6E4}">
                <adec:decorative xmlns:adec="http://schemas.microsoft.com/office/drawing/2017/decorative" val="1"/>
              </a:ext>
            </a:extLst>
          </p:cNvPr>
          <p:cNvPicPr>
            <a:picLocks noChangeAspect="1"/>
          </p:cNvPicPr>
          <p:nvPr/>
        </p:nvPicPr>
        <p:blipFill>
          <a:blip r:embed="rId10"/>
          <a:stretch>
            <a:fillRect/>
          </a:stretch>
        </p:blipFill>
        <p:spPr>
          <a:xfrm>
            <a:off x="8552051" y="225919"/>
            <a:ext cx="1857634" cy="990738"/>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A3446F-759E-40AA-9D9B-FBB31E43AB11}"/>
              </a:ext>
            </a:extLst>
          </p:cNvPr>
          <p:cNvSpPr>
            <a:spLocks noGrp="1"/>
          </p:cNvSpPr>
          <p:nvPr>
            <p:ph type="title"/>
          </p:nvPr>
        </p:nvSpPr>
        <p:spPr>
          <a:xfrm>
            <a:off x="777082" y="173037"/>
            <a:ext cx="10515600" cy="1325563"/>
          </a:xfrm>
        </p:spPr>
        <p:txBody>
          <a:bodyPr>
            <a:normAutofit/>
          </a:bodyPr>
          <a:lstStyle/>
          <a:p>
            <a:pPr rtl="0" eaLnBrk="1" latinLnBrk="0" hangingPunct="1"/>
            <a:r>
              <a:rPr lang="en-GB" sz="4501" b="1" dirty="0" err="1">
                <a:solidFill>
                  <a:srgbClr val="674B69"/>
                </a:solidFill>
                <a:latin typeface="Arial" panose="020B0604020202020204" pitchFamily="34" charset="0"/>
                <a:cs typeface="Arial" panose="020B0604020202020204" pitchFamily="34" charset="0"/>
              </a:rPr>
              <a:t>Objectifs</a:t>
            </a:r>
            <a:r>
              <a:rPr lang="en-GB" sz="4501" b="1" dirty="0">
                <a:solidFill>
                  <a:srgbClr val="674B69"/>
                </a:solidFill>
                <a:latin typeface="Arial" panose="020B0604020202020204" pitchFamily="34" charset="0"/>
                <a:cs typeface="Arial" panose="020B0604020202020204" pitchFamily="34" charset="0"/>
              </a:rPr>
              <a:t> </a:t>
            </a:r>
            <a:r>
              <a:rPr lang="en-GB" sz="4501" b="1" dirty="0" err="1">
                <a:solidFill>
                  <a:srgbClr val="674B69"/>
                </a:solidFill>
                <a:latin typeface="Arial" panose="020B0604020202020204" pitchFamily="34" charset="0"/>
                <a:cs typeface="Arial" panose="020B0604020202020204" pitchFamily="34" charset="0"/>
              </a:rPr>
              <a:t>d’apprentissage</a:t>
            </a:r>
            <a:endParaRPr lang="en-GB" sz="4501" b="1" dirty="0">
              <a:solidFill>
                <a:srgbClr val="674B69"/>
              </a:solidFill>
              <a:latin typeface="Arial" panose="020B0604020202020204" pitchFamily="34" charset="0"/>
              <a:cs typeface="Arial" panose="020B0604020202020204" pitchFamily="34" charset="0"/>
            </a:endParaRPr>
          </a:p>
          <a:p>
            <a:endParaRPr lang="en-GB" sz="4000" dirty="0"/>
          </a:p>
        </p:txBody>
      </p:sp>
      <p:sp>
        <p:nvSpPr>
          <p:cNvPr id="3" name="Content Placeholder 2">
            <a:extLst>
              <a:ext uri="{FF2B5EF4-FFF2-40B4-BE49-F238E27FC236}">
                <a16:creationId xmlns:a16="http://schemas.microsoft.com/office/drawing/2014/main" id="{124C7011-0F35-453E-B264-9DDC69ACF570}"/>
              </a:ext>
            </a:extLst>
          </p:cNvPr>
          <p:cNvSpPr>
            <a:spLocks noGrp="1"/>
          </p:cNvSpPr>
          <p:nvPr>
            <p:ph idx="1"/>
          </p:nvPr>
        </p:nvSpPr>
        <p:spPr>
          <a:xfrm>
            <a:off x="777082" y="1082326"/>
            <a:ext cx="10937996" cy="5613400"/>
          </a:xfrm>
        </p:spPr>
        <p:txBody>
          <a:bodyPr rtlCol="0">
            <a:normAutofit lnSpcReduction="10000"/>
          </a:bodyPr>
          <a:lstStyle/>
          <a:p>
            <a:pPr marL="457200" indent="-457200" algn="just">
              <a:buFont typeface="+mj-lt"/>
              <a:buAutoNum type="arabicPeriod"/>
              <a:defRPr/>
            </a:pPr>
            <a:r>
              <a:rPr lang="fr-FR" sz="2200" b="1" dirty="0">
                <a:latin typeface="Arial" panose="020B0604020202020204" pitchFamily="34" charset="0"/>
                <a:cs typeface="Arial" panose="020B0604020202020204" pitchFamily="34" charset="0"/>
              </a:rPr>
              <a:t>Comprendre que les infections d’origine alimentaire peuvent avoir des conséquences graves et ne contribuent pas à renforcer le système immunitaire.</a:t>
            </a:r>
          </a:p>
          <a:p>
            <a:pPr marL="457200" indent="-457200" algn="just">
              <a:buFont typeface="+mj-lt"/>
              <a:buAutoNum type="arabicPeriod"/>
              <a:defRPr/>
            </a:pPr>
            <a:endParaRPr lang="fr-FR" sz="2200" b="1" dirty="0">
              <a:latin typeface="Arial" panose="020B0604020202020204" pitchFamily="34" charset="0"/>
              <a:cs typeface="Arial" panose="020B0604020202020204" pitchFamily="34" charset="0"/>
            </a:endParaRPr>
          </a:p>
          <a:p>
            <a:pPr marL="457200" indent="-457200" algn="just">
              <a:buFont typeface="+mj-lt"/>
              <a:buAutoNum type="arabicPeriod"/>
              <a:defRPr/>
            </a:pPr>
            <a:r>
              <a:rPr lang="fr-FR" sz="2200" b="1" dirty="0">
                <a:latin typeface="Arial" panose="020B0604020202020204" pitchFamily="34" charset="0"/>
                <a:cs typeface="Arial" panose="020B0604020202020204" pitchFamily="34" charset="0"/>
              </a:rPr>
              <a:t>Comprendre les conséquences du non-respect des règles d’hygiène à la maison, comme la contamination croisée, et comment les éviter.</a:t>
            </a:r>
          </a:p>
          <a:p>
            <a:pPr marL="457200" indent="-457200" algn="just">
              <a:buFont typeface="+mj-lt"/>
              <a:buAutoNum type="arabicPeriod"/>
              <a:defRPr/>
            </a:pPr>
            <a:endParaRPr lang="fr-FR" sz="2200" b="1" dirty="0">
              <a:latin typeface="Arial" panose="020B0604020202020204" pitchFamily="34" charset="0"/>
              <a:cs typeface="Arial" panose="020B0604020202020204" pitchFamily="34" charset="0"/>
            </a:endParaRPr>
          </a:p>
          <a:p>
            <a:pPr marL="457200" indent="-457200" algn="just">
              <a:buFont typeface="+mj-lt"/>
              <a:buAutoNum type="arabicPeriod"/>
              <a:defRPr/>
            </a:pPr>
            <a:r>
              <a:rPr lang="fr-FR" sz="2200" b="1" dirty="0">
                <a:latin typeface="Arial" panose="020B0604020202020204" pitchFamily="34" charset="0"/>
                <a:cs typeface="Arial" panose="020B0604020202020204" pitchFamily="34" charset="0"/>
              </a:rPr>
              <a:t>Comprendre la signification des différents types d’étiquetage sur les denrées alimentaires et leur importance.</a:t>
            </a:r>
          </a:p>
          <a:p>
            <a:pPr marL="457200" indent="-457200" algn="just">
              <a:buFont typeface="+mj-lt"/>
              <a:buAutoNum type="arabicPeriod"/>
              <a:defRPr/>
            </a:pPr>
            <a:endParaRPr lang="fr-FR" sz="2200" b="1" dirty="0">
              <a:latin typeface="Arial" panose="020B0604020202020204" pitchFamily="34" charset="0"/>
              <a:cs typeface="Arial" panose="020B0604020202020204" pitchFamily="34" charset="0"/>
            </a:endParaRPr>
          </a:p>
          <a:p>
            <a:pPr marL="457200" indent="-457200" algn="just">
              <a:buFont typeface="+mj-lt"/>
              <a:buAutoNum type="arabicPeriod"/>
              <a:defRPr/>
            </a:pPr>
            <a:r>
              <a:rPr lang="fr-FR" sz="2200" b="1" dirty="0">
                <a:latin typeface="Arial" panose="020B0604020202020204" pitchFamily="34" charset="0"/>
                <a:cs typeface="Arial" panose="020B0604020202020204" pitchFamily="34" charset="0"/>
              </a:rPr>
              <a:t>Expliquer la différence entre la sécurité (du point de vue microbiologique) et la qualité des aliments.</a:t>
            </a:r>
          </a:p>
          <a:p>
            <a:pPr marL="457200" indent="-457200" algn="just">
              <a:buFont typeface="+mj-lt"/>
              <a:buAutoNum type="arabicPeriod"/>
              <a:defRPr/>
            </a:pPr>
            <a:endParaRPr lang="fr-FR" sz="2200" b="1" dirty="0">
              <a:latin typeface="Arial" panose="020B0604020202020204" pitchFamily="34" charset="0"/>
              <a:cs typeface="Arial" panose="020B0604020202020204" pitchFamily="34" charset="0"/>
            </a:endParaRPr>
          </a:p>
          <a:p>
            <a:pPr marL="457200" indent="-457200" algn="just">
              <a:buFont typeface="+mj-lt"/>
              <a:buAutoNum type="arabicPeriod"/>
              <a:defRPr/>
            </a:pPr>
            <a:r>
              <a:rPr lang="fr-FR" sz="2200" b="1" dirty="0">
                <a:latin typeface="Arial" panose="020B0604020202020204" pitchFamily="34" charset="0"/>
                <a:cs typeface="Arial" panose="020B0604020202020204" pitchFamily="34" charset="0"/>
              </a:rPr>
              <a:t>Comprendre que les plats préparés à la maison ne sont pas nécessairement plus sûrs que ceux consommés au restaurant.</a:t>
            </a:r>
          </a:p>
          <a:p>
            <a:pPr marL="0" indent="0" algn="just">
              <a:buNone/>
              <a:defRPr/>
            </a:pPr>
            <a:endParaRPr lang="en-GB" dirty="0">
              <a:latin typeface="Arial" panose="020B0604020202020204" pitchFamily="34" charset="0"/>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86C22-087C-47AE-A21E-6B53D8ACABBC}"/>
              </a:ext>
            </a:extLst>
          </p:cNvPr>
          <p:cNvSpPr>
            <a:spLocks noGrp="1"/>
          </p:cNvSpPr>
          <p:nvPr>
            <p:ph type="title"/>
          </p:nvPr>
        </p:nvSpPr>
        <p:spPr>
          <a:xfrm>
            <a:off x="237123" y="156987"/>
            <a:ext cx="11273559" cy="647700"/>
          </a:xfrm>
        </p:spPr>
        <p:txBody>
          <a:bodyPr rtlCol="0">
            <a:normAutofit/>
          </a:bodyPr>
          <a:lstStyle/>
          <a:p>
            <a:pPr>
              <a:defRPr/>
            </a:pPr>
            <a:r>
              <a:rPr lang="fr-FR" sz="2000" b="1" kern="1200" dirty="0">
                <a:solidFill>
                  <a:schemeClr val="tx1"/>
                </a:solidFill>
                <a:effectLst/>
                <a:latin typeface="Arial" panose="020B0604020202020204" pitchFamily="34" charset="0"/>
                <a:cs typeface="Arial" panose="020B0604020202020204" pitchFamily="34" charset="0"/>
              </a:rPr>
              <a:t>Scénario 1 : </a:t>
            </a:r>
            <a:r>
              <a:rPr lang="fr-FR" sz="2000" kern="1200" dirty="0">
                <a:solidFill>
                  <a:schemeClr val="tx1"/>
                </a:solidFill>
                <a:effectLst/>
                <a:latin typeface="Arial" panose="020B0604020202020204" pitchFamily="34" charset="0"/>
                <a:cs typeface="Arial" panose="020B0604020202020204" pitchFamily="34" charset="0"/>
              </a:rPr>
              <a:t>Anna présente des symptômes d’infection d’origine alimentaire après un barbecue. Elle se rend chez son généraliste pour lui en parler.</a:t>
            </a:r>
            <a:endParaRPr lang="en-GB" sz="2000" dirty="0">
              <a:latin typeface="Arial" panose="020B0604020202020204" pitchFamily="34" charset="0"/>
              <a:ea typeface="Microsoft Sans Serif" panose="020B0604020202020204" pitchFamily="34" charset="0"/>
              <a:cs typeface="Arial" panose="020B0604020202020204" pitchFamily="34" charset="0"/>
            </a:endParaRPr>
          </a:p>
        </p:txBody>
      </p:sp>
      <p:pic>
        <p:nvPicPr>
          <p:cNvPr id="2049" name="Picture 3">
            <a:extLst>
              <a:ext uri="{FF2B5EF4-FFF2-40B4-BE49-F238E27FC236}">
                <a16:creationId xmlns:a16="http://schemas.microsoft.com/office/drawing/2014/main" id="{F5652E18-ED93-4922-8E3D-7F588EBB0A7E}"/>
              </a:ext>
              <a:ext uri="{C183D7F6-B498-43B3-948B-1728B52AA6E4}">
                <adec:decorative xmlns:adec="http://schemas.microsoft.com/office/drawing/2017/decorative" val="1"/>
              </a:ext>
            </a:extLst>
          </p:cNvPr>
          <p:cNvPicPr>
            <a:picLocks noChangeAspect="1" noChangeArrowheads="1"/>
          </p:cNvPicPr>
          <p:nvPr/>
        </p:nvPicPr>
        <p:blipFill>
          <a:blip r:embed="rId3"/>
          <a:srcRect l="12251" t="55400" r="84094" b="19000"/>
          <a:stretch>
            <a:fillRect/>
          </a:stretch>
        </p:blipFill>
        <p:spPr bwMode="auto">
          <a:xfrm>
            <a:off x="10574754" y="3611171"/>
            <a:ext cx="1287462" cy="2536825"/>
          </a:xfrm>
          <a:prstGeom prst="rect">
            <a:avLst/>
          </a:prstGeom>
          <a:noFill/>
          <a:effectLst>
            <a:outerShdw blurRad="50800" dist="50800" dir="5400000" algn="ctr" rotWithShape="0">
              <a:srgbClr val="000000">
                <a:alpha val="0"/>
              </a:srgbClr>
            </a:outerShdw>
          </a:effectLst>
        </p:spPr>
      </p:pic>
      <p:pic>
        <p:nvPicPr>
          <p:cNvPr id="2050" name="Picture 2">
            <a:extLst>
              <a:ext uri="{FF2B5EF4-FFF2-40B4-BE49-F238E27FC236}">
                <a16:creationId xmlns:a16="http://schemas.microsoft.com/office/drawing/2014/main" id="{34D3F896-7214-436E-A406-81E9473D4441}"/>
              </a:ext>
              <a:ext uri="{C183D7F6-B498-43B3-948B-1728B52AA6E4}">
                <adec:decorative xmlns:adec="http://schemas.microsoft.com/office/drawing/2017/decorative" val="1"/>
              </a:ext>
            </a:extLst>
          </p:cNvPr>
          <p:cNvPicPr>
            <a:picLocks noChangeAspect="1" noChangeArrowheads="1"/>
          </p:cNvPicPr>
          <p:nvPr/>
        </p:nvPicPr>
        <p:blipFill>
          <a:blip r:embed="rId4"/>
          <a:srcRect l="19344" t="29037" r="77110" b="45364"/>
          <a:stretch>
            <a:fillRect/>
          </a:stretch>
        </p:blipFill>
        <p:spPr bwMode="auto">
          <a:xfrm>
            <a:off x="10240681" y="585787"/>
            <a:ext cx="1400175" cy="2843213"/>
          </a:xfrm>
          <a:prstGeom prst="rect">
            <a:avLst/>
          </a:prstGeom>
          <a:noFill/>
          <a:effectLst>
            <a:outerShdw blurRad="50800" dist="50800" dir="5400000" algn="ctr" rotWithShape="0">
              <a:srgbClr val="000000">
                <a:alpha val="0"/>
              </a:srgbClr>
            </a:outerShdw>
          </a:effectLst>
        </p:spPr>
      </p:pic>
      <p:sp>
        <p:nvSpPr>
          <p:cNvPr id="7173" name="Rectangle 3">
            <a:extLst>
              <a:ext uri="{FF2B5EF4-FFF2-40B4-BE49-F238E27FC236}">
                <a16:creationId xmlns:a16="http://schemas.microsoft.com/office/drawing/2014/main" id="{B6C34DE9-1BF4-4D37-98CF-CDF9C915B33A}"/>
              </a:ext>
            </a:extLst>
          </p:cNvPr>
          <p:cNvSpPr>
            <a:spLocks noChangeArrowheads="1"/>
          </p:cNvSpPr>
          <p:nvPr/>
        </p:nvSpPr>
        <p:spPr bwMode="auto">
          <a:xfrm>
            <a:off x="329784" y="1200307"/>
            <a:ext cx="9910897" cy="5486117"/>
          </a:xfrm>
          <a:prstGeom prst="rect">
            <a:avLst/>
          </a:prstGeom>
          <a:noFill/>
          <a:ln>
            <a:noFill/>
          </a:ln>
          <a:effectLst>
            <a:outerShdw dist="35921" dir="2700000" algn="ctr" rotWithShape="0">
              <a:schemeClr val="bg2">
                <a:alpha val="0"/>
              </a:scheme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nchor="ctr">
            <a:spAutoFit/>
          </a:bodyPr>
          <a:lstStyle>
            <a:lvl1pPr defTabSz="6858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defTabSz="6858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defTabSz="6858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defTabSz="6858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defTabSz="6858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6858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6858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6858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6858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FontTx/>
              <a:buNone/>
            </a:pPr>
            <a:r>
              <a:rPr lang="fr-FR" altLang="en-US" sz="1600" b="1">
                <a:latin typeface="Arial" panose="020B0604020202020204" pitchFamily="34" charset="0"/>
              </a:rPr>
              <a:t>Anna :</a:t>
            </a:r>
            <a:r>
              <a:rPr lang="fr-FR" altLang="en-US" sz="1600">
                <a:latin typeface="Arial" panose="020B0604020202020204" pitchFamily="34" charset="0"/>
              </a:rPr>
              <a:t> “Je suis allée à un barbecue il y a deux jours et j’ai été très malade – diarrhée et vomissements. J’ai mangé du poulet, il cuisait depuis 15 bonnes minutes. Mais… il restait encore des parties roses dedans.”  </a:t>
            </a:r>
          </a:p>
          <a:p>
            <a:pPr algn="just">
              <a:lnSpc>
                <a:spcPct val="100000"/>
              </a:lnSpc>
              <a:spcBef>
                <a:spcPct val="0"/>
              </a:spcBef>
              <a:buFontTx/>
              <a:buNone/>
            </a:pPr>
            <a:endParaRPr lang="fr-FR" altLang="en-US" sz="1600" b="1">
              <a:latin typeface="Arial" panose="020B0604020202020204" pitchFamily="34" charset="0"/>
            </a:endParaRPr>
          </a:p>
          <a:p>
            <a:pPr algn="just">
              <a:lnSpc>
                <a:spcPct val="100000"/>
              </a:lnSpc>
              <a:spcBef>
                <a:spcPct val="0"/>
              </a:spcBef>
              <a:buFontTx/>
              <a:buNone/>
            </a:pPr>
            <a:r>
              <a:rPr lang="fr-FR" altLang="en-US" sz="1600" b="1">
                <a:latin typeface="Arial" panose="020B0604020202020204" pitchFamily="34" charset="0"/>
              </a:rPr>
              <a:t>Docteur :</a:t>
            </a:r>
            <a:r>
              <a:rPr lang="fr-FR" altLang="en-US" sz="1600">
                <a:latin typeface="Arial" panose="020B0604020202020204" pitchFamily="34" charset="0"/>
              </a:rPr>
              <a:t> “</a:t>
            </a:r>
            <a:r>
              <a:rPr lang="fr-FR" altLang="fr-FR" sz="1600">
                <a:latin typeface="Arial" panose="020B0604020202020204" pitchFamily="34" charset="0"/>
              </a:rPr>
              <a:t>Oh là là, c’est vraiment important de vérifier que toutes les viandes (y compris la volaille) et le poisson ont été cuites à cœur.</a:t>
            </a:r>
          </a:p>
          <a:p>
            <a:pPr algn="just">
              <a:lnSpc>
                <a:spcPct val="100000"/>
              </a:lnSpc>
              <a:spcBef>
                <a:spcPct val="0"/>
              </a:spcBef>
              <a:buFontTx/>
              <a:buNone/>
            </a:pPr>
            <a:r>
              <a:rPr lang="fr-FR" altLang="fr-FR" sz="1600">
                <a:latin typeface="Arial" panose="020B0604020202020204" pitchFamily="34" charset="0"/>
              </a:rPr>
              <a:t>Utilisez un thermomètre de cuisson si vous en avez un. La température à cœur doit atteindre au moins 70°C. A défaut de thermomètre, découpez un morceau dans la partie la plus épaisse de la viande/volaille/poisson et vérifiez qu’il ne soit pas brillant, ni rose (pour une viande blanche le morceau doit être entièrement blanc) et que le jus est clair.</a:t>
            </a:r>
            <a:r>
              <a:rPr lang="fr-FR" altLang="en-US" sz="1600">
                <a:latin typeface="Arial" panose="020B0604020202020204" pitchFamily="34" charset="0"/>
              </a:rPr>
              <a:t>” </a:t>
            </a:r>
          </a:p>
          <a:p>
            <a:pPr algn="just">
              <a:lnSpc>
                <a:spcPct val="100000"/>
              </a:lnSpc>
              <a:spcBef>
                <a:spcPct val="0"/>
              </a:spcBef>
              <a:buFontTx/>
              <a:buNone/>
            </a:pPr>
            <a:endParaRPr lang="fr-FR" altLang="en-US" sz="1600">
              <a:latin typeface="Arial" panose="020B0604020202020204" pitchFamily="34" charset="0"/>
            </a:endParaRPr>
          </a:p>
          <a:p>
            <a:pPr algn="just">
              <a:lnSpc>
                <a:spcPct val="100000"/>
              </a:lnSpc>
              <a:spcBef>
                <a:spcPct val="0"/>
              </a:spcBef>
              <a:buFontTx/>
              <a:buNone/>
            </a:pPr>
            <a:r>
              <a:rPr lang="fr-FR" altLang="en-US" sz="1600" b="1">
                <a:latin typeface="Arial" panose="020B0604020202020204" pitchFamily="34" charset="0"/>
              </a:rPr>
              <a:t>Anna :</a:t>
            </a:r>
            <a:r>
              <a:rPr lang="fr-FR" altLang="en-US" sz="1600">
                <a:latin typeface="Arial" panose="020B0604020202020204" pitchFamily="34" charset="0"/>
              </a:rPr>
              <a:t> “Je pensais que la plus grande partie était complètement cuite, d’après ce que je pouvais voir de l’extérieur. De toute façon, je me suis dit que ce n’était pas grave si je tombais malade d’une infection d’origine alimentaire, est-ce que cela ne renforcerait pas mon système immunitaire ?”</a:t>
            </a:r>
          </a:p>
          <a:p>
            <a:pPr algn="just">
              <a:lnSpc>
                <a:spcPct val="100000"/>
              </a:lnSpc>
              <a:spcBef>
                <a:spcPct val="0"/>
              </a:spcBef>
              <a:buFontTx/>
              <a:buNone/>
            </a:pPr>
            <a:endParaRPr lang="fr-FR" altLang="en-US" sz="1600">
              <a:latin typeface="Arial" panose="020B0604020202020204" pitchFamily="34" charset="0"/>
            </a:endParaRPr>
          </a:p>
          <a:p>
            <a:pPr algn="just">
              <a:lnSpc>
                <a:spcPct val="100000"/>
              </a:lnSpc>
              <a:spcBef>
                <a:spcPct val="0"/>
              </a:spcBef>
              <a:buFontTx/>
              <a:buNone/>
            </a:pPr>
            <a:r>
              <a:rPr lang="fr-FR" altLang="en-US" sz="1600" b="1">
                <a:latin typeface="Arial" panose="020B0604020202020204" pitchFamily="34" charset="0"/>
              </a:rPr>
              <a:t>Docteur :</a:t>
            </a:r>
            <a:r>
              <a:rPr lang="fr-FR" altLang="en-US" sz="1600">
                <a:latin typeface="Arial" panose="020B0604020202020204" pitchFamily="34" charset="0"/>
              </a:rPr>
              <a:t> “Certaines infections permettent à notre organisme d’acquérir une mémoire immunitaire, nous permettant ainsi de les combattre efficacement si elles se présentent à nouveau (par exemple la varicelle). Mais ce n’est généralement pas le cas avec les infections d’origine alimentaire car il en existe une grande variété. Donc le fait de nous exposer à des microbes pathogènes dans les aliments ne renforce pas notre système immunitaire. </a:t>
            </a:r>
          </a:p>
          <a:p>
            <a:pPr algn="just">
              <a:lnSpc>
                <a:spcPct val="100000"/>
              </a:lnSpc>
              <a:spcBef>
                <a:spcPct val="0"/>
              </a:spcBef>
              <a:buFontTx/>
              <a:buNone/>
            </a:pPr>
            <a:r>
              <a:rPr lang="fr-FR" altLang="en-US" sz="1600">
                <a:latin typeface="Arial" panose="020B0604020202020204" pitchFamily="34" charset="0"/>
              </a:rPr>
              <a:t>Assurez-vous de boire beaucoup, et évitez de reprendre votre travail avant d’avoir passé deux jours sans symptômes.” </a:t>
            </a:r>
          </a:p>
          <a:p>
            <a:pPr algn="just">
              <a:lnSpc>
                <a:spcPct val="100000"/>
              </a:lnSpc>
              <a:spcBef>
                <a:spcPct val="0"/>
              </a:spcBef>
              <a:buFontTx/>
              <a:buNone/>
            </a:pPr>
            <a:endParaRPr lang="fr-FR" altLang="en-US" sz="1600">
              <a:latin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306B8DF-D0E4-487D-A35A-000D7D2F819E}"/>
              </a:ext>
            </a:extLst>
          </p:cNvPr>
          <p:cNvSpPr>
            <a:spLocks noGrp="1"/>
          </p:cNvSpPr>
          <p:nvPr>
            <p:ph type="title"/>
          </p:nvPr>
        </p:nvSpPr>
        <p:spPr>
          <a:xfrm>
            <a:off x="179555" y="101600"/>
            <a:ext cx="11664613" cy="1009651"/>
          </a:xfrm>
        </p:spPr>
        <p:txBody>
          <a:bodyPr>
            <a:normAutofit/>
          </a:bodyPr>
          <a:lstStyle/>
          <a:p>
            <a:r>
              <a:rPr lang="fr-FR" sz="2000" b="1" kern="1200" dirty="0">
                <a:solidFill>
                  <a:schemeClr val="tx1"/>
                </a:solidFill>
                <a:effectLst/>
                <a:latin typeface="Arial" panose="020B0604020202020204" pitchFamily="34" charset="0"/>
                <a:cs typeface="Arial" panose="020B0604020202020204" pitchFamily="34" charset="0"/>
              </a:rPr>
              <a:t>Scénario 2 </a:t>
            </a:r>
            <a:r>
              <a:rPr lang="fr-FR" sz="2000" i="1" kern="1200" dirty="0">
                <a:solidFill>
                  <a:schemeClr val="tx1"/>
                </a:solidFill>
                <a:effectLst/>
                <a:latin typeface="Arial" panose="020B0604020202020204" pitchFamily="34" charset="0"/>
                <a:cs typeface="Arial" panose="020B0604020202020204" pitchFamily="34" charset="0"/>
              </a:rPr>
              <a:t>: </a:t>
            </a:r>
            <a:r>
              <a:rPr lang="fr-FR" sz="2000" kern="1200" dirty="0">
                <a:solidFill>
                  <a:schemeClr val="tx1"/>
                </a:solidFill>
                <a:effectLst/>
                <a:latin typeface="Arial" panose="020B0604020202020204" pitchFamily="34" charset="0"/>
                <a:cs typeface="Arial" panose="020B0604020202020204" pitchFamily="34" charset="0"/>
              </a:rPr>
              <a:t>La mère d’Oscar prépare un poulet pour diner ce soir-là et le porte dans l’évier pour le laver. </a:t>
            </a:r>
            <a:endParaRPr lang="en-GB" sz="2000" dirty="0">
              <a:latin typeface="Arial" panose="020B0604020202020204" pitchFamily="34" charset="0"/>
              <a:cs typeface="Arial" panose="020B0604020202020204" pitchFamily="34" charset="0"/>
            </a:endParaRPr>
          </a:p>
        </p:txBody>
      </p:sp>
      <p:sp>
        <p:nvSpPr>
          <p:cNvPr id="9219" name="Content Placeholder 2">
            <a:extLst>
              <a:ext uri="{FF2B5EF4-FFF2-40B4-BE49-F238E27FC236}">
                <a16:creationId xmlns:a16="http://schemas.microsoft.com/office/drawing/2014/main" id="{DDEF76F8-08B5-428F-9C80-A93140524101}"/>
              </a:ext>
            </a:extLst>
          </p:cNvPr>
          <p:cNvSpPr>
            <a:spLocks noGrp="1"/>
          </p:cNvSpPr>
          <p:nvPr>
            <p:ph idx="1"/>
          </p:nvPr>
        </p:nvSpPr>
        <p:spPr>
          <a:xfrm>
            <a:off x="279698" y="1347618"/>
            <a:ext cx="11564469" cy="3947234"/>
          </a:xfrm>
          <a:effectLst>
            <a:outerShdw dist="35921" dir="2700000" algn="ctr" rotWithShape="0">
              <a:schemeClr val="bg2">
                <a:alpha val="0"/>
              </a:schemeClr>
            </a:outerShdw>
          </a:effectLst>
        </p:spPr>
        <p:txBody>
          <a:bodyPr vert="horz" wrap="square" lIns="68580" tIns="34290" rIns="68580" bIns="34290" rtlCol="0" anchor="ctr">
            <a:spAutoFit/>
          </a:bodyPr>
          <a:lstStyle/>
          <a:p>
            <a:pPr algn="just" defTabSz="685800">
              <a:lnSpc>
                <a:spcPct val="100000"/>
              </a:lnSpc>
              <a:spcBef>
                <a:spcPct val="0"/>
              </a:spcBef>
              <a:buNone/>
            </a:pPr>
            <a:r>
              <a:rPr lang="fr-FR" altLang="en-US" sz="1800" b="1">
                <a:latin typeface="Arial" panose="020B0604020202020204" pitchFamily="34" charset="0"/>
                <a:cs typeface="Arial" panose="020B0604020202020204" pitchFamily="34" charset="0"/>
              </a:rPr>
              <a:t>La mère d’Oscar : </a:t>
            </a:r>
            <a:r>
              <a:rPr lang="fr-FR" altLang="en-US" sz="1800">
                <a:latin typeface="Arial" panose="020B0604020202020204" pitchFamily="34" charset="0"/>
                <a:cs typeface="Arial" panose="020B0604020202020204" pitchFamily="34" charset="0"/>
              </a:rPr>
              <a:t>“Je prépare le diner pour ce soir. Je vais juste commencer par laver le poulet, pour</a:t>
            </a:r>
          </a:p>
          <a:p>
            <a:pPr algn="just" defTabSz="685800">
              <a:lnSpc>
                <a:spcPct val="100000"/>
              </a:lnSpc>
              <a:spcBef>
                <a:spcPct val="0"/>
              </a:spcBef>
              <a:buNone/>
            </a:pPr>
            <a:r>
              <a:rPr lang="fr-FR" altLang="en-US" sz="1800">
                <a:latin typeface="Arial" panose="020B0604020202020204" pitchFamily="34" charset="0"/>
                <a:cs typeface="Arial" panose="020B0604020202020204" pitchFamily="34" charset="0"/>
              </a:rPr>
              <a:t>enlever toute trace de sang.”</a:t>
            </a:r>
          </a:p>
          <a:p>
            <a:pPr algn="just" defTabSz="685800">
              <a:lnSpc>
                <a:spcPct val="100000"/>
              </a:lnSpc>
              <a:spcBef>
                <a:spcPct val="0"/>
              </a:spcBef>
              <a:buNone/>
            </a:pPr>
            <a:endParaRPr lang="fr-FR" altLang="en-US" sz="1800" b="1">
              <a:latin typeface="Arial" panose="020B0604020202020204" pitchFamily="34" charset="0"/>
              <a:cs typeface="Arial" panose="020B0604020202020204" pitchFamily="34" charset="0"/>
            </a:endParaRPr>
          </a:p>
          <a:p>
            <a:pPr algn="just" defTabSz="685800">
              <a:lnSpc>
                <a:spcPct val="100000"/>
              </a:lnSpc>
              <a:spcBef>
                <a:spcPct val="0"/>
              </a:spcBef>
              <a:buNone/>
            </a:pPr>
            <a:r>
              <a:rPr lang="fr-FR" altLang="en-US" sz="1800" b="1">
                <a:latin typeface="Arial" panose="020B0604020202020204" pitchFamily="34" charset="0"/>
                <a:cs typeface="Arial" panose="020B0604020202020204" pitchFamily="34" charset="0"/>
              </a:rPr>
              <a:t>Oscar : </a:t>
            </a:r>
            <a:r>
              <a:rPr lang="fr-FR" altLang="en-US" sz="1800">
                <a:latin typeface="Arial" panose="020B0604020202020204" pitchFamily="34" charset="0"/>
                <a:cs typeface="Arial" panose="020B0604020202020204" pitchFamily="34" charset="0"/>
              </a:rPr>
              <a:t>“Maman, tu ne devrais pas laver le poulet. Le jus va être éclaboussé partout et contaminer le plan</a:t>
            </a:r>
          </a:p>
          <a:p>
            <a:pPr algn="just" defTabSz="685800">
              <a:lnSpc>
                <a:spcPct val="100000"/>
              </a:lnSpc>
              <a:spcBef>
                <a:spcPct val="0"/>
              </a:spcBef>
              <a:buNone/>
            </a:pPr>
            <a:r>
              <a:rPr lang="fr-FR" altLang="en-US" sz="1800">
                <a:latin typeface="Arial" panose="020B0604020202020204" pitchFamily="34" charset="0"/>
                <a:cs typeface="Arial" panose="020B0604020202020204" pitchFamily="34" charset="0"/>
              </a:rPr>
              <a:t>de travail de la cuisine.” </a:t>
            </a:r>
          </a:p>
          <a:p>
            <a:pPr algn="just" defTabSz="685800">
              <a:lnSpc>
                <a:spcPct val="100000"/>
              </a:lnSpc>
              <a:spcBef>
                <a:spcPct val="0"/>
              </a:spcBef>
              <a:buNone/>
            </a:pPr>
            <a:endParaRPr lang="fr-FR" altLang="en-US" sz="1800" b="1">
              <a:latin typeface="Arial" panose="020B0604020202020204" pitchFamily="34" charset="0"/>
              <a:cs typeface="Arial" panose="020B0604020202020204" pitchFamily="34" charset="0"/>
            </a:endParaRPr>
          </a:p>
          <a:p>
            <a:pPr algn="just" defTabSz="685800">
              <a:lnSpc>
                <a:spcPct val="100000"/>
              </a:lnSpc>
              <a:spcBef>
                <a:spcPct val="0"/>
              </a:spcBef>
              <a:buNone/>
            </a:pPr>
            <a:r>
              <a:rPr lang="fr-FR" altLang="en-US" sz="1800" b="1">
                <a:latin typeface="Arial" panose="020B0604020202020204" pitchFamily="34" charset="0"/>
                <a:cs typeface="Arial" panose="020B0604020202020204" pitchFamily="34" charset="0"/>
              </a:rPr>
              <a:t>La mère d’Oscar :  </a:t>
            </a:r>
            <a:r>
              <a:rPr lang="fr-FR" altLang="en-US" sz="1800">
                <a:latin typeface="Arial" panose="020B0604020202020204" pitchFamily="34" charset="0"/>
                <a:cs typeface="Arial" panose="020B0604020202020204" pitchFamily="34" charset="0"/>
              </a:rPr>
              <a:t>“Mais j’ai toujours fait comme ça, et ta tante et ta grand-mère aussi. Nous n’avons</a:t>
            </a:r>
          </a:p>
          <a:p>
            <a:pPr algn="just" defTabSz="685800">
              <a:lnSpc>
                <a:spcPct val="100000"/>
              </a:lnSpc>
              <a:spcBef>
                <a:spcPct val="0"/>
              </a:spcBef>
              <a:buNone/>
            </a:pPr>
            <a:r>
              <a:rPr lang="fr-FR" altLang="en-US" sz="1800">
                <a:latin typeface="Arial" panose="020B0604020202020204" pitchFamily="34" charset="0"/>
                <a:cs typeface="Arial" panose="020B0604020202020204" pitchFamily="34" charset="0"/>
              </a:rPr>
              <a:t>jamais été malades en lavant le poulet. Pourquoi faudrait-il changer maintenant ?”</a:t>
            </a:r>
          </a:p>
          <a:p>
            <a:pPr algn="just" defTabSz="685800">
              <a:lnSpc>
                <a:spcPct val="100000"/>
              </a:lnSpc>
              <a:spcBef>
                <a:spcPct val="0"/>
              </a:spcBef>
              <a:buNone/>
            </a:pPr>
            <a:endParaRPr lang="fr-FR" altLang="en-US" sz="1800" b="1">
              <a:latin typeface="Arial" panose="020B0604020202020204" pitchFamily="34" charset="0"/>
              <a:cs typeface="Arial" panose="020B0604020202020204" pitchFamily="34" charset="0"/>
            </a:endParaRPr>
          </a:p>
          <a:p>
            <a:pPr algn="just" defTabSz="685800">
              <a:lnSpc>
                <a:spcPct val="100000"/>
              </a:lnSpc>
              <a:spcBef>
                <a:spcPct val="0"/>
              </a:spcBef>
              <a:buNone/>
            </a:pPr>
            <a:r>
              <a:rPr lang="fr-FR" altLang="en-US" sz="1800" b="1">
                <a:latin typeface="Arial" panose="020B0604020202020204" pitchFamily="34" charset="0"/>
                <a:cs typeface="Arial" panose="020B0604020202020204" pitchFamily="34" charset="0"/>
              </a:rPr>
              <a:t>Oscar : </a:t>
            </a:r>
            <a:r>
              <a:rPr lang="fr-FR" altLang="en-US" sz="1800">
                <a:latin typeface="Arial" panose="020B0604020202020204" pitchFamily="34" charset="0"/>
                <a:cs typeface="Arial" panose="020B0604020202020204" pitchFamily="34" charset="0"/>
              </a:rPr>
              <a:t>“J’ai appris dans mon cours d’hygiène des aliments qu’on retrouve souvent sur le poulet cru un</a:t>
            </a:r>
          </a:p>
          <a:p>
            <a:pPr algn="just" defTabSz="685800">
              <a:lnSpc>
                <a:spcPct val="100000"/>
              </a:lnSpc>
              <a:spcBef>
                <a:spcPct val="0"/>
              </a:spcBef>
              <a:buNone/>
            </a:pPr>
            <a:r>
              <a:rPr lang="fr-FR" altLang="en-US" sz="1800">
                <a:latin typeface="Arial" panose="020B0604020202020204" pitchFamily="34" charset="0"/>
                <a:cs typeface="Arial" panose="020B0604020202020204" pitchFamily="34" charset="0"/>
              </a:rPr>
              <a:t>type de bactérie appelé Campylobacter. Si on lave le poulet avant de le cuire, le Campylobacter peut être</a:t>
            </a:r>
          </a:p>
          <a:p>
            <a:pPr algn="just" defTabSz="685800">
              <a:lnSpc>
                <a:spcPct val="100000"/>
              </a:lnSpc>
              <a:spcBef>
                <a:spcPct val="0"/>
              </a:spcBef>
              <a:buNone/>
            </a:pPr>
            <a:r>
              <a:rPr lang="fr-FR" altLang="en-US" sz="1800">
                <a:latin typeface="Arial" panose="020B0604020202020204" pitchFamily="34" charset="0"/>
                <a:cs typeface="Arial" panose="020B0604020202020204" pitchFamily="34" charset="0"/>
              </a:rPr>
              <a:t>éclaboussé sur d’autres surfaces, sur nos vêtements et nos mains. Si on l’absorbe, on peut tomber très</a:t>
            </a:r>
          </a:p>
          <a:p>
            <a:pPr algn="just" defTabSz="685800">
              <a:lnSpc>
                <a:spcPct val="100000"/>
              </a:lnSpc>
              <a:spcBef>
                <a:spcPct val="0"/>
              </a:spcBef>
              <a:buNone/>
            </a:pPr>
            <a:r>
              <a:rPr lang="fr-FR" altLang="en-US" sz="1800">
                <a:latin typeface="Arial" panose="020B0604020202020204" pitchFamily="34" charset="0"/>
                <a:cs typeface="Arial" panose="020B0604020202020204" pitchFamily="34" charset="0"/>
              </a:rPr>
              <a:t>malade.”  </a:t>
            </a:r>
          </a:p>
          <a:p>
            <a:pPr algn="just" defTabSz="685800">
              <a:lnSpc>
                <a:spcPct val="100000"/>
              </a:lnSpc>
              <a:spcBef>
                <a:spcPct val="0"/>
              </a:spcBef>
              <a:buNone/>
            </a:pPr>
            <a:endParaRPr lang="en-GB" altLang="en-US" sz="1800" b="1">
              <a:latin typeface="Arial" panose="020B0604020202020204" pitchFamily="34" charset="0"/>
              <a:cs typeface="Arial" panose="020B0604020202020204" pitchFamily="34" charset="0"/>
            </a:endParaRPr>
          </a:p>
        </p:txBody>
      </p:sp>
      <p:pic>
        <p:nvPicPr>
          <p:cNvPr id="9220" name="Picture 3">
            <a:extLst>
              <a:ext uri="{FF2B5EF4-FFF2-40B4-BE49-F238E27FC236}">
                <a16:creationId xmlns:a16="http://schemas.microsoft.com/office/drawing/2014/main" id="{ECC4D868-BDB8-49AE-A393-E040DCAB5B16}"/>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65325" y="4627563"/>
            <a:ext cx="2706688" cy="184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1" name="Picture 4">
            <a:extLst>
              <a:ext uri="{FF2B5EF4-FFF2-40B4-BE49-F238E27FC236}">
                <a16:creationId xmlns:a16="http://schemas.microsoft.com/office/drawing/2014/main" id="{F5888394-9C6C-466A-AF25-CA2E22099FD7}"/>
              </a:ext>
              <a:ext uri="{C183D7F6-B498-43B3-948B-1728B52AA6E4}">
                <adec:decorative xmlns:adec="http://schemas.microsoft.com/office/drawing/2017/decorative" val="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57813" y="4943475"/>
            <a:ext cx="1776412" cy="1525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Picture 6">
            <a:extLst>
              <a:ext uri="{FF2B5EF4-FFF2-40B4-BE49-F238E27FC236}">
                <a16:creationId xmlns:a16="http://schemas.microsoft.com/office/drawing/2014/main" id="{56EEF69E-5ABD-40F6-B32F-BDDCB1053878}"/>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8448675" y="4935538"/>
            <a:ext cx="1227138" cy="144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FDAC91A0-67A7-424C-9A23-6617DC55F4A2}"/>
              </a:ext>
            </a:extLst>
          </p:cNvPr>
          <p:cNvSpPr>
            <a:spLocks noGrp="1"/>
          </p:cNvSpPr>
          <p:nvPr>
            <p:ph type="title"/>
          </p:nvPr>
        </p:nvSpPr>
        <p:spPr>
          <a:xfrm>
            <a:off x="370681" y="200805"/>
            <a:ext cx="11527277" cy="938212"/>
          </a:xfrm>
        </p:spPr>
        <p:txBody>
          <a:bodyPr>
            <a:normAutofit/>
          </a:bodyPr>
          <a:lstStyle/>
          <a:p>
            <a:pPr eaLnBrk="1" hangingPunct="1"/>
            <a:r>
              <a:rPr lang="fr-FR" altLang="fr-FR" sz="2000" b="1" dirty="0">
                <a:latin typeface="Arial" panose="020B0604020202020204" pitchFamily="34" charset="0"/>
                <a:cs typeface="Arial" panose="020B0604020202020204" pitchFamily="34" charset="0"/>
              </a:rPr>
              <a:t>Scénario 3 : </a:t>
            </a:r>
            <a:r>
              <a:rPr lang="fr-FR" altLang="fr-FR" sz="2000" dirty="0">
                <a:latin typeface="Arial" panose="020B0604020202020204" pitchFamily="34" charset="0"/>
                <a:cs typeface="Arial" panose="020B0604020202020204" pitchFamily="34" charset="0"/>
              </a:rPr>
              <a:t>Hugo prépare son déjeuner pour le lendemain. Il cherche dans le réfrigérateur ce qu’il pourrait utiliser. </a:t>
            </a:r>
          </a:p>
        </p:txBody>
      </p:sp>
      <p:sp>
        <p:nvSpPr>
          <p:cNvPr id="11267" name="Content Placeholder 2">
            <a:extLst>
              <a:ext uri="{FF2B5EF4-FFF2-40B4-BE49-F238E27FC236}">
                <a16:creationId xmlns:a16="http://schemas.microsoft.com/office/drawing/2014/main" id="{54EA7B54-5208-45BB-8430-283F782E5128}"/>
              </a:ext>
            </a:extLst>
          </p:cNvPr>
          <p:cNvSpPr>
            <a:spLocks noGrp="1"/>
          </p:cNvSpPr>
          <p:nvPr>
            <p:ph idx="1"/>
          </p:nvPr>
        </p:nvSpPr>
        <p:spPr>
          <a:xfrm>
            <a:off x="370681" y="1193701"/>
            <a:ext cx="11301366" cy="3947234"/>
          </a:xfrm>
          <a:effectLst>
            <a:outerShdw dist="35921" dir="2700000" algn="ctr" rotWithShape="0">
              <a:schemeClr val="bg2">
                <a:alpha val="0"/>
              </a:schemeClr>
            </a:outerShdw>
          </a:effectLst>
        </p:spPr>
        <p:txBody>
          <a:bodyPr vert="horz" wrap="square" lIns="68580" tIns="34290" rIns="68580" bIns="34290" rtlCol="0" anchor="ctr">
            <a:spAutoFit/>
          </a:bodyPr>
          <a:lstStyle/>
          <a:p>
            <a:pPr algn="just" defTabSz="685800">
              <a:lnSpc>
                <a:spcPct val="100000"/>
              </a:lnSpc>
              <a:spcBef>
                <a:spcPct val="0"/>
              </a:spcBef>
              <a:buNone/>
            </a:pPr>
            <a:r>
              <a:rPr lang="fr-FR" altLang="en-US" sz="1800" b="1">
                <a:latin typeface="Arial" panose="020B0604020202020204" pitchFamily="34" charset="0"/>
                <a:cs typeface="Arial" panose="020B0604020202020204" pitchFamily="34" charset="0"/>
              </a:rPr>
              <a:t>Hugo : </a:t>
            </a:r>
            <a:r>
              <a:rPr lang="fr-FR" altLang="en-US" sz="1800">
                <a:latin typeface="Arial" panose="020B0604020202020204" pitchFamily="34" charset="0"/>
                <a:cs typeface="Arial" panose="020B0604020202020204" pitchFamily="34" charset="0"/>
              </a:rPr>
              <a:t>“Je vais préparer mon déjeuner pour demain. Voyons, j’ai du jambon – un sandwich jambon</a:t>
            </a:r>
          </a:p>
          <a:p>
            <a:pPr algn="just" defTabSz="685800">
              <a:lnSpc>
                <a:spcPct val="100000"/>
              </a:lnSpc>
              <a:spcBef>
                <a:spcPct val="0"/>
              </a:spcBef>
              <a:buNone/>
            </a:pPr>
            <a:r>
              <a:rPr lang="fr-FR" altLang="en-US" sz="1800">
                <a:latin typeface="Arial" panose="020B0604020202020204" pitchFamily="34" charset="0"/>
                <a:cs typeface="Arial" panose="020B0604020202020204" pitchFamily="34" charset="0"/>
              </a:rPr>
              <a:t>fromage c’est une bonne idée.” </a:t>
            </a:r>
          </a:p>
          <a:p>
            <a:pPr algn="just" defTabSz="685800">
              <a:lnSpc>
                <a:spcPct val="100000"/>
              </a:lnSpc>
              <a:spcBef>
                <a:spcPct val="0"/>
              </a:spcBef>
              <a:buNone/>
            </a:pPr>
            <a:endParaRPr lang="fr-FR" altLang="en-US" sz="1800">
              <a:latin typeface="Arial" panose="020B0604020202020204" pitchFamily="34" charset="0"/>
              <a:cs typeface="Arial" panose="020B0604020202020204" pitchFamily="34" charset="0"/>
            </a:endParaRPr>
          </a:p>
          <a:p>
            <a:pPr algn="just" defTabSz="685800">
              <a:lnSpc>
                <a:spcPct val="100000"/>
              </a:lnSpc>
              <a:spcBef>
                <a:spcPct val="0"/>
              </a:spcBef>
              <a:buNone/>
            </a:pPr>
            <a:r>
              <a:rPr lang="fr-FR" altLang="en-US" sz="1800" b="1">
                <a:latin typeface="Arial" panose="020B0604020202020204" pitchFamily="34" charset="0"/>
                <a:cs typeface="Arial" panose="020B0604020202020204" pitchFamily="34" charset="0"/>
              </a:rPr>
              <a:t>Le frère d’Hugo : </a:t>
            </a:r>
            <a:r>
              <a:rPr lang="fr-FR" altLang="en-US" sz="1800">
                <a:latin typeface="Arial" panose="020B0604020202020204" pitchFamily="34" charset="0"/>
                <a:cs typeface="Arial" panose="020B0604020202020204" pitchFamily="34" charset="0"/>
              </a:rPr>
              <a:t>“Ce jambon n’est-il pas dans le réfrigérateur depuis trop longtemps ? Tu devrais</a:t>
            </a:r>
          </a:p>
          <a:p>
            <a:pPr algn="just" defTabSz="685800">
              <a:lnSpc>
                <a:spcPct val="100000"/>
              </a:lnSpc>
              <a:spcBef>
                <a:spcPct val="0"/>
              </a:spcBef>
              <a:buNone/>
            </a:pPr>
            <a:r>
              <a:rPr lang="fr-FR" altLang="en-US" sz="1800">
                <a:latin typeface="Arial" panose="020B0604020202020204" pitchFamily="34" charset="0"/>
                <a:cs typeface="Arial" panose="020B0604020202020204" pitchFamily="34" charset="0"/>
              </a:rPr>
              <a:t>vérifier la date.”</a:t>
            </a:r>
          </a:p>
          <a:p>
            <a:pPr algn="just" defTabSz="685800">
              <a:lnSpc>
                <a:spcPct val="100000"/>
              </a:lnSpc>
              <a:spcBef>
                <a:spcPct val="0"/>
              </a:spcBef>
              <a:buNone/>
            </a:pPr>
            <a:endParaRPr lang="fr-FR" altLang="en-US" sz="1800">
              <a:latin typeface="Arial" panose="020B0604020202020204" pitchFamily="34" charset="0"/>
              <a:cs typeface="Arial" panose="020B0604020202020204" pitchFamily="34" charset="0"/>
            </a:endParaRPr>
          </a:p>
          <a:p>
            <a:pPr algn="just" defTabSz="685800">
              <a:lnSpc>
                <a:spcPct val="100000"/>
              </a:lnSpc>
              <a:spcBef>
                <a:spcPct val="0"/>
              </a:spcBef>
              <a:buNone/>
            </a:pPr>
            <a:r>
              <a:rPr lang="fr-FR" altLang="en-US" sz="1800" b="1">
                <a:latin typeface="Arial" panose="020B0604020202020204" pitchFamily="34" charset="0"/>
                <a:cs typeface="Arial" panose="020B0604020202020204" pitchFamily="34" charset="0"/>
              </a:rPr>
              <a:t>Hugo : </a:t>
            </a:r>
            <a:r>
              <a:rPr lang="fr-FR" altLang="en-US" sz="1800">
                <a:latin typeface="Arial" panose="020B0604020202020204" pitchFamily="34" charset="0"/>
                <a:cs typeface="Arial" panose="020B0604020202020204" pitchFamily="34" charset="0"/>
              </a:rPr>
              <a:t>“Je vérifie. On est trois jours après la date limite de consommation. Il sent bon et il a l’air bon</a:t>
            </a:r>
          </a:p>
          <a:p>
            <a:pPr algn="just" defTabSz="685800">
              <a:lnSpc>
                <a:spcPct val="100000"/>
              </a:lnSpc>
              <a:spcBef>
                <a:spcPct val="0"/>
              </a:spcBef>
              <a:buNone/>
            </a:pPr>
            <a:r>
              <a:rPr lang="fr-FR" altLang="en-US" sz="1800">
                <a:latin typeface="Arial" panose="020B0604020202020204" pitchFamily="34" charset="0"/>
                <a:cs typeface="Arial" panose="020B0604020202020204" pitchFamily="34" charset="0"/>
              </a:rPr>
              <a:t>pourtant. Il n’y a pas grand chose d’autre et j’ai la flemme d’aller au supermarché maintenant.”</a:t>
            </a:r>
          </a:p>
          <a:p>
            <a:pPr algn="just" defTabSz="685800">
              <a:lnSpc>
                <a:spcPct val="100000"/>
              </a:lnSpc>
              <a:spcBef>
                <a:spcPct val="0"/>
              </a:spcBef>
              <a:buNone/>
            </a:pPr>
            <a:endParaRPr lang="fr-FR" altLang="en-US" sz="1800">
              <a:latin typeface="Arial" panose="020B0604020202020204" pitchFamily="34" charset="0"/>
              <a:cs typeface="Arial" panose="020B0604020202020204" pitchFamily="34" charset="0"/>
            </a:endParaRPr>
          </a:p>
          <a:p>
            <a:pPr algn="just" defTabSz="685800">
              <a:lnSpc>
                <a:spcPct val="100000"/>
              </a:lnSpc>
              <a:spcBef>
                <a:spcPct val="0"/>
              </a:spcBef>
              <a:buNone/>
            </a:pPr>
            <a:r>
              <a:rPr lang="fr-FR" altLang="en-US" sz="1800" b="1">
                <a:latin typeface="Arial" panose="020B0604020202020204" pitchFamily="34" charset="0"/>
                <a:cs typeface="Arial" panose="020B0604020202020204" pitchFamily="34" charset="0"/>
              </a:rPr>
              <a:t>Le frère d’Hugo :</a:t>
            </a:r>
            <a:r>
              <a:rPr lang="fr-FR" altLang="en-US" sz="1800">
                <a:latin typeface="Arial" panose="020B0604020202020204" pitchFamily="34" charset="0"/>
                <a:cs typeface="Arial" panose="020B0604020202020204" pitchFamily="34" charset="0"/>
              </a:rPr>
              <a:t> “Tu dois jeter ça, Hugo. Il faut respecter les dates limites de consommation, parce</a:t>
            </a:r>
          </a:p>
          <a:p>
            <a:pPr algn="just" defTabSz="685800">
              <a:lnSpc>
                <a:spcPct val="100000"/>
              </a:lnSpc>
              <a:spcBef>
                <a:spcPct val="0"/>
              </a:spcBef>
              <a:buNone/>
            </a:pPr>
            <a:r>
              <a:rPr lang="fr-FR" altLang="en-US" sz="1800">
                <a:latin typeface="Arial" panose="020B0604020202020204" pitchFamily="34" charset="0"/>
                <a:cs typeface="Arial" panose="020B0604020202020204" pitchFamily="34" charset="0"/>
              </a:rPr>
              <a:t>qu’il pourrait y avoir des bactéries pathogènes qui prolifèrent dessus. Rappelle-toi la dernière fois où j’ai</a:t>
            </a:r>
          </a:p>
          <a:p>
            <a:pPr algn="just" defTabSz="685800">
              <a:lnSpc>
                <a:spcPct val="100000"/>
              </a:lnSpc>
              <a:spcBef>
                <a:spcPct val="0"/>
              </a:spcBef>
              <a:buNone/>
            </a:pPr>
            <a:r>
              <a:rPr lang="fr-FR" altLang="en-US" sz="1800">
                <a:latin typeface="Arial" panose="020B0604020202020204" pitchFamily="34" charset="0"/>
                <a:cs typeface="Arial" panose="020B0604020202020204" pitchFamily="34" charset="0"/>
              </a:rPr>
              <a:t>mangé quelque chose après la date limite de consommation – je n’ai pas quitté les toilettes pendant</a:t>
            </a:r>
          </a:p>
          <a:p>
            <a:pPr algn="just" defTabSz="685800">
              <a:lnSpc>
                <a:spcPct val="100000"/>
              </a:lnSpc>
              <a:spcBef>
                <a:spcPct val="0"/>
              </a:spcBef>
              <a:buNone/>
            </a:pPr>
            <a:r>
              <a:rPr lang="fr-FR" altLang="en-US" sz="1800">
                <a:latin typeface="Arial" panose="020B0604020202020204" pitchFamily="34" charset="0"/>
                <a:cs typeface="Arial" panose="020B0604020202020204" pitchFamily="34" charset="0"/>
              </a:rPr>
              <a:t>deux jours ! Ne viens pas te plaindre après si tu tombes malade !” </a:t>
            </a:r>
          </a:p>
          <a:p>
            <a:pPr algn="just" defTabSz="685800">
              <a:lnSpc>
                <a:spcPct val="100000"/>
              </a:lnSpc>
              <a:spcBef>
                <a:spcPct val="0"/>
              </a:spcBef>
              <a:buNone/>
            </a:pPr>
            <a:endParaRPr lang="fr-FR" altLang="en-US" sz="1800" b="1">
              <a:latin typeface="Arial" panose="020B0604020202020204" pitchFamily="34" charset="0"/>
              <a:cs typeface="Arial" panose="020B0604020202020204" pitchFamily="34" charset="0"/>
            </a:endParaRPr>
          </a:p>
        </p:txBody>
      </p:sp>
      <p:pic>
        <p:nvPicPr>
          <p:cNvPr id="11268" name="Picture 3">
            <a:extLst>
              <a:ext uri="{FF2B5EF4-FFF2-40B4-BE49-F238E27FC236}">
                <a16:creationId xmlns:a16="http://schemas.microsoft.com/office/drawing/2014/main" id="{4E80A6E7-6CDD-4265-B58D-AEB5BF6CE65D}"/>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2711" t="55133" r="92821" b="21797"/>
          <a:stretch>
            <a:fillRect/>
          </a:stretch>
        </p:blipFill>
        <p:spPr bwMode="auto">
          <a:xfrm>
            <a:off x="3597835" y="4796645"/>
            <a:ext cx="1397000" cy="186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9" name="Picture 4">
            <a:extLst>
              <a:ext uri="{FF2B5EF4-FFF2-40B4-BE49-F238E27FC236}">
                <a16:creationId xmlns:a16="http://schemas.microsoft.com/office/drawing/2014/main" id="{DCF0B97B-8E4A-4276-9255-A661D1350220}"/>
              </a:ext>
              <a:ext uri="{C183D7F6-B498-43B3-948B-1728B52AA6E4}">
                <adec:decorative xmlns:adec="http://schemas.microsoft.com/office/drawing/2017/decorative" val="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29389" y="4822384"/>
            <a:ext cx="1973263" cy="192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3AB2CCAD-E901-4DB7-A2B7-C168A2443723}"/>
              </a:ext>
            </a:extLst>
          </p:cNvPr>
          <p:cNvSpPr>
            <a:spLocks noGrp="1"/>
          </p:cNvSpPr>
          <p:nvPr>
            <p:ph type="title"/>
          </p:nvPr>
        </p:nvSpPr>
        <p:spPr>
          <a:xfrm>
            <a:off x="225911" y="221950"/>
            <a:ext cx="11725835" cy="974725"/>
          </a:xfrm>
        </p:spPr>
        <p:txBody>
          <a:bodyPr>
            <a:normAutofit/>
          </a:bodyPr>
          <a:lstStyle/>
          <a:p>
            <a:pPr algn="just" eaLnBrk="1" hangingPunct="1"/>
            <a:r>
              <a:rPr lang="fr-FR" altLang="fr-FR" sz="2000" b="1" dirty="0">
                <a:latin typeface="Arial" panose="020B0604020202020204" pitchFamily="34" charset="0"/>
                <a:cs typeface="Arial" panose="020B0604020202020204" pitchFamily="34" charset="0"/>
              </a:rPr>
              <a:t>Scénario 4 : </a:t>
            </a:r>
            <a:r>
              <a:rPr lang="fr-FR" altLang="fr-FR" sz="2000" dirty="0">
                <a:latin typeface="Arial" panose="020B0604020202020204" pitchFamily="34" charset="0"/>
                <a:cs typeface="Arial" panose="020B0604020202020204" pitchFamily="34" charset="0"/>
              </a:rPr>
              <a:t>Stavros et sa famille sont en train de diner à la maison. Ils discutent d’une famille dont les membres sont tombés malades après avoir déjeuné dans un restaurant self-service la semaine dernière.</a:t>
            </a:r>
          </a:p>
        </p:txBody>
      </p:sp>
      <p:sp>
        <p:nvSpPr>
          <p:cNvPr id="13315" name="Content Placeholder 2">
            <a:extLst>
              <a:ext uri="{FF2B5EF4-FFF2-40B4-BE49-F238E27FC236}">
                <a16:creationId xmlns:a16="http://schemas.microsoft.com/office/drawing/2014/main" id="{A7ABD0A3-15F3-479C-B1AB-FBEE88EAF6A6}"/>
              </a:ext>
            </a:extLst>
          </p:cNvPr>
          <p:cNvSpPr>
            <a:spLocks noGrp="1"/>
          </p:cNvSpPr>
          <p:nvPr>
            <p:ph idx="1"/>
          </p:nvPr>
        </p:nvSpPr>
        <p:spPr>
          <a:xfrm>
            <a:off x="344245" y="1412907"/>
            <a:ext cx="11478409" cy="3670236"/>
          </a:xfrm>
          <a:effectLst>
            <a:outerShdw dist="35921" dir="2700000" algn="ctr" rotWithShape="0">
              <a:schemeClr val="bg2">
                <a:alpha val="0"/>
              </a:schemeClr>
            </a:outerShdw>
          </a:effectLst>
        </p:spPr>
        <p:txBody>
          <a:bodyPr vert="horz" wrap="square" lIns="68580" tIns="34290" rIns="68580" bIns="34290" rtlCol="0" anchor="ctr">
            <a:spAutoFit/>
          </a:bodyPr>
          <a:lstStyle/>
          <a:p>
            <a:pPr algn="just" defTabSz="685800">
              <a:lnSpc>
                <a:spcPct val="100000"/>
              </a:lnSpc>
              <a:spcBef>
                <a:spcPct val="0"/>
              </a:spcBef>
              <a:buNone/>
            </a:pPr>
            <a:r>
              <a:rPr lang="fr-FR" altLang="en-US" sz="1800" b="1">
                <a:latin typeface="Arial" panose="020B0604020202020204" pitchFamily="34" charset="0"/>
                <a:cs typeface="Arial" panose="020B0604020202020204" pitchFamily="34" charset="0"/>
              </a:rPr>
              <a:t>Stavros : </a:t>
            </a:r>
            <a:r>
              <a:rPr lang="fr-FR" altLang="en-US" sz="1800">
                <a:latin typeface="Arial" panose="020B0604020202020204" pitchFamily="34" charset="0"/>
                <a:cs typeface="Arial" panose="020B0604020202020204" pitchFamily="34" charset="0"/>
              </a:rPr>
              <a:t>“Je ne voudrais pas retourner manger dans ce restaurant. Il ne m’inspire pas confiance</a:t>
            </a:r>
          </a:p>
          <a:p>
            <a:pPr algn="just" defTabSz="685800">
              <a:lnSpc>
                <a:spcPct val="100000"/>
              </a:lnSpc>
              <a:spcBef>
                <a:spcPct val="0"/>
              </a:spcBef>
              <a:buNone/>
            </a:pPr>
            <a:r>
              <a:rPr lang="fr-FR" altLang="en-US" sz="1800">
                <a:latin typeface="Arial" panose="020B0604020202020204" pitchFamily="34" charset="0"/>
                <a:cs typeface="Arial" panose="020B0604020202020204" pitchFamily="34" charset="0"/>
              </a:rPr>
              <a:t>– ça fait deux fois qu’il change de directeur, la pauvre Petra et sa famille sont tombés malades</a:t>
            </a:r>
          </a:p>
          <a:p>
            <a:pPr algn="just" defTabSz="685800">
              <a:lnSpc>
                <a:spcPct val="100000"/>
              </a:lnSpc>
              <a:spcBef>
                <a:spcPct val="0"/>
              </a:spcBef>
              <a:buNone/>
            </a:pPr>
            <a:r>
              <a:rPr lang="fr-FR" altLang="en-US" sz="1800">
                <a:latin typeface="Arial" panose="020B0604020202020204" pitchFamily="34" charset="0"/>
                <a:cs typeface="Arial" panose="020B0604020202020204" pitchFamily="34" charset="0"/>
              </a:rPr>
              <a:t>à cause des plats là-bas. Je n’ai aucune confiance en ces restaurants qui proposent des plats à</a:t>
            </a:r>
          </a:p>
          <a:p>
            <a:pPr algn="just" defTabSz="685800">
              <a:lnSpc>
                <a:spcPct val="100000"/>
              </a:lnSpc>
              <a:spcBef>
                <a:spcPct val="0"/>
              </a:spcBef>
              <a:buNone/>
            </a:pPr>
            <a:r>
              <a:rPr lang="fr-FR" altLang="en-US" sz="1800">
                <a:latin typeface="Arial" panose="020B0604020202020204" pitchFamily="34" charset="0"/>
                <a:cs typeface="Arial" panose="020B0604020202020204" pitchFamily="34" charset="0"/>
              </a:rPr>
              <a:t>emporter ou en self-service.” </a:t>
            </a:r>
          </a:p>
          <a:p>
            <a:pPr algn="just" defTabSz="685800">
              <a:lnSpc>
                <a:spcPct val="100000"/>
              </a:lnSpc>
              <a:spcBef>
                <a:spcPct val="0"/>
              </a:spcBef>
              <a:buNone/>
            </a:pPr>
            <a:endParaRPr lang="fr-FR" altLang="en-US" sz="1800">
              <a:latin typeface="Arial" panose="020B0604020202020204" pitchFamily="34" charset="0"/>
              <a:cs typeface="Arial" panose="020B0604020202020204" pitchFamily="34" charset="0"/>
            </a:endParaRPr>
          </a:p>
          <a:p>
            <a:pPr algn="just" defTabSz="685800">
              <a:lnSpc>
                <a:spcPct val="100000"/>
              </a:lnSpc>
              <a:spcBef>
                <a:spcPct val="0"/>
              </a:spcBef>
              <a:buNone/>
            </a:pPr>
            <a:r>
              <a:rPr lang="fr-FR" altLang="en-US" sz="1800" b="1">
                <a:latin typeface="Arial" panose="020B0604020202020204" pitchFamily="34" charset="0"/>
                <a:cs typeface="Arial" panose="020B0604020202020204" pitchFamily="34" charset="0"/>
              </a:rPr>
              <a:t>La fille de Stavros : </a:t>
            </a:r>
            <a:r>
              <a:rPr lang="fr-FR" altLang="en-US" sz="1800">
                <a:latin typeface="Arial" panose="020B0604020202020204" pitchFamily="34" charset="0"/>
                <a:cs typeface="Arial" panose="020B0604020202020204" pitchFamily="34" charset="0"/>
              </a:rPr>
              <a:t>“J’aime mieux manger à la maison qu’à la cantine de l’école ou au</a:t>
            </a:r>
          </a:p>
          <a:p>
            <a:pPr algn="just" defTabSz="685800">
              <a:lnSpc>
                <a:spcPct val="100000"/>
              </a:lnSpc>
              <a:spcBef>
                <a:spcPct val="0"/>
              </a:spcBef>
              <a:buNone/>
            </a:pPr>
            <a:r>
              <a:rPr lang="fr-FR" altLang="en-US" sz="1800">
                <a:latin typeface="Arial" panose="020B0604020202020204" pitchFamily="34" charset="0"/>
                <a:cs typeface="Arial" panose="020B0604020202020204" pitchFamily="34" charset="0"/>
              </a:rPr>
              <a:t>restaurant. On ne sait pas qui a touché la nourriture et s’ils se sont lavés les mains !” </a:t>
            </a:r>
          </a:p>
          <a:p>
            <a:pPr algn="just" defTabSz="685800">
              <a:lnSpc>
                <a:spcPct val="100000"/>
              </a:lnSpc>
              <a:spcBef>
                <a:spcPct val="0"/>
              </a:spcBef>
              <a:buNone/>
            </a:pPr>
            <a:endParaRPr lang="fr-FR" altLang="en-US" sz="1800">
              <a:latin typeface="Arial" panose="020B0604020202020204" pitchFamily="34" charset="0"/>
              <a:cs typeface="Arial" panose="020B0604020202020204" pitchFamily="34" charset="0"/>
            </a:endParaRPr>
          </a:p>
          <a:p>
            <a:pPr algn="just" defTabSz="685800">
              <a:lnSpc>
                <a:spcPct val="100000"/>
              </a:lnSpc>
              <a:spcBef>
                <a:spcPct val="0"/>
              </a:spcBef>
              <a:buNone/>
            </a:pPr>
            <a:r>
              <a:rPr lang="fr-FR" altLang="en-US" sz="1800" b="1">
                <a:latin typeface="Arial" panose="020B0604020202020204" pitchFamily="34" charset="0"/>
                <a:cs typeface="Arial" panose="020B0604020202020204" pitchFamily="34" charset="0"/>
              </a:rPr>
              <a:t>La femme de Stavros : </a:t>
            </a:r>
            <a:r>
              <a:rPr lang="fr-FR" altLang="en-US" sz="1800">
                <a:latin typeface="Arial" panose="020B0604020202020204" pitchFamily="34" charset="0"/>
                <a:cs typeface="Arial" panose="020B0604020202020204" pitchFamily="34" charset="0"/>
              </a:rPr>
              <a:t>“Je ne pense pas que le lieu où on mange soit important, ce qui compte</a:t>
            </a:r>
          </a:p>
          <a:p>
            <a:pPr algn="just" defTabSz="685800">
              <a:lnSpc>
                <a:spcPct val="100000"/>
              </a:lnSpc>
              <a:spcBef>
                <a:spcPct val="0"/>
              </a:spcBef>
              <a:buNone/>
            </a:pPr>
            <a:r>
              <a:rPr lang="fr-FR" altLang="en-US" sz="1800">
                <a:latin typeface="Arial" panose="020B0604020202020204" pitchFamily="34" charset="0"/>
                <a:cs typeface="Arial" panose="020B0604020202020204" pitchFamily="34" charset="0"/>
              </a:rPr>
              <a:t>c’est la manière dont les plats sont préparés, comment ils sont cuits et si la viande est cuite à</a:t>
            </a:r>
          </a:p>
          <a:p>
            <a:pPr algn="just" defTabSz="685800">
              <a:lnSpc>
                <a:spcPct val="100000"/>
              </a:lnSpc>
              <a:spcBef>
                <a:spcPct val="0"/>
              </a:spcBef>
              <a:buNone/>
            </a:pPr>
            <a:r>
              <a:rPr lang="fr-FR" altLang="en-US" sz="1800">
                <a:latin typeface="Arial" panose="020B0604020202020204" pitchFamily="34" charset="0"/>
                <a:cs typeface="Arial" panose="020B0604020202020204" pitchFamily="34" charset="0"/>
              </a:rPr>
              <a:t>cœur. Le personnel des restaurants reçoit une formation obligatoire sur l’hygiène des aliments et il</a:t>
            </a:r>
          </a:p>
          <a:p>
            <a:pPr algn="just" defTabSz="685800">
              <a:lnSpc>
                <a:spcPct val="100000"/>
              </a:lnSpc>
              <a:spcBef>
                <a:spcPct val="0"/>
              </a:spcBef>
              <a:buNone/>
            </a:pPr>
            <a:r>
              <a:rPr lang="fr-FR" altLang="en-US" sz="1800">
                <a:latin typeface="Arial" panose="020B0604020202020204" pitchFamily="34" charset="0"/>
                <a:cs typeface="Arial" panose="020B0604020202020204" pitchFamily="34" charset="0"/>
              </a:rPr>
              <a:t>en sait donc probablement plus que nous à la maison !”</a:t>
            </a:r>
          </a:p>
          <a:p>
            <a:pPr algn="just" defTabSz="685800">
              <a:lnSpc>
                <a:spcPct val="100000"/>
              </a:lnSpc>
              <a:spcBef>
                <a:spcPct val="0"/>
              </a:spcBef>
              <a:buNone/>
            </a:pPr>
            <a:endParaRPr lang="en-GB" altLang="en-US" sz="1800" b="1">
              <a:latin typeface="Arial" panose="020B0604020202020204" pitchFamily="34" charset="0"/>
              <a:cs typeface="Arial" panose="020B0604020202020204" pitchFamily="34" charset="0"/>
            </a:endParaRPr>
          </a:p>
        </p:txBody>
      </p:sp>
      <p:pic>
        <p:nvPicPr>
          <p:cNvPr id="13316" name="Picture 3">
            <a:extLst>
              <a:ext uri="{FF2B5EF4-FFF2-40B4-BE49-F238E27FC236}">
                <a16:creationId xmlns:a16="http://schemas.microsoft.com/office/drawing/2014/main" id="{8C94916F-7DC6-458A-82C8-A2E474691C64}"/>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63838" y="4776789"/>
            <a:ext cx="2184400" cy="1906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7" name="Picture 4">
            <a:extLst>
              <a:ext uri="{FF2B5EF4-FFF2-40B4-BE49-F238E27FC236}">
                <a16:creationId xmlns:a16="http://schemas.microsoft.com/office/drawing/2014/main" id="{10430922-DED3-46E8-B4D3-101D6C6E0C57}"/>
              </a:ext>
              <a:ext uri="{C183D7F6-B498-43B3-948B-1728B52AA6E4}">
                <adec:decorative xmlns:adec="http://schemas.microsoft.com/office/drawing/2017/decorative" val="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24725" y="4683126"/>
            <a:ext cx="1951038" cy="165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8" name="Picture 6">
            <a:extLst>
              <a:ext uri="{FF2B5EF4-FFF2-40B4-BE49-F238E27FC236}">
                <a16:creationId xmlns:a16="http://schemas.microsoft.com/office/drawing/2014/main" id="{E7DB98CB-5F50-40F1-A6D4-AAC3DFAD9D98}"/>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192714" y="5016501"/>
            <a:ext cx="1425575" cy="1427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0425F-CE78-41A5-BD4E-48D9CC7CF71F}"/>
              </a:ext>
            </a:extLst>
          </p:cNvPr>
          <p:cNvSpPr>
            <a:spLocks noGrp="1"/>
          </p:cNvSpPr>
          <p:nvPr>
            <p:ph type="title"/>
          </p:nvPr>
        </p:nvSpPr>
        <p:spPr>
          <a:xfrm>
            <a:off x="419548" y="242064"/>
            <a:ext cx="11413863" cy="992187"/>
          </a:xfrm>
        </p:spPr>
        <p:txBody>
          <a:bodyPr rtlCol="0">
            <a:normAutofit/>
          </a:bodyPr>
          <a:lstStyle/>
          <a:p>
            <a:pPr>
              <a:defRPr/>
            </a:pPr>
            <a:r>
              <a:rPr lang="fr-FR" sz="2000" b="1" dirty="0">
                <a:latin typeface="Arial" panose="020B0604020202020204" pitchFamily="34" charset="0"/>
                <a:ea typeface="Microsoft Sans Serif" panose="020B0604020202020204" pitchFamily="34" charset="0"/>
                <a:cs typeface="Arial" panose="020B0604020202020204" pitchFamily="34" charset="0"/>
              </a:rPr>
              <a:t>Scénario 5 : </a:t>
            </a:r>
            <a:r>
              <a:rPr lang="fr-FR" sz="2000" dirty="0">
                <a:latin typeface="Arial" panose="020B0604020202020204" pitchFamily="34" charset="0"/>
                <a:ea typeface="Microsoft Sans Serif" panose="020B0604020202020204" pitchFamily="34" charset="0"/>
                <a:cs typeface="Arial" panose="020B0604020202020204" pitchFamily="34" charset="0"/>
              </a:rPr>
              <a:t>Maria et son frère préparent un déjeuner pour leurs invités. Maria a préparé les légumes et s’apprête à s’occuper de la viande</a:t>
            </a:r>
            <a:r>
              <a:rPr lang="fr-FR" sz="2000">
                <a:latin typeface="Arial" panose="020B0604020202020204" pitchFamily="34" charset="0"/>
                <a:ea typeface="Microsoft Sans Serif" panose="020B0604020202020204" pitchFamily="34" charset="0"/>
                <a:cs typeface="Arial" panose="020B0604020202020204" pitchFamily="34" charset="0"/>
              </a:rPr>
              <a:t>. </a:t>
            </a:r>
            <a:endParaRPr lang="fr-FR" sz="2000" dirty="0">
              <a:latin typeface="Arial" panose="020B0604020202020204" pitchFamily="34" charset="0"/>
              <a:ea typeface="Microsoft Sans Serif" panose="020B0604020202020204" pitchFamily="34" charset="0"/>
              <a:cs typeface="Arial" panose="020B0604020202020204" pitchFamily="34" charset="0"/>
            </a:endParaRPr>
          </a:p>
        </p:txBody>
      </p:sp>
      <p:sp>
        <p:nvSpPr>
          <p:cNvPr id="15363" name="Content Placeholder 2">
            <a:extLst>
              <a:ext uri="{FF2B5EF4-FFF2-40B4-BE49-F238E27FC236}">
                <a16:creationId xmlns:a16="http://schemas.microsoft.com/office/drawing/2014/main" id="{61F4F4C1-E8E0-4247-A84B-8810CBF48D8F}"/>
              </a:ext>
            </a:extLst>
          </p:cNvPr>
          <p:cNvSpPr>
            <a:spLocks noGrp="1"/>
          </p:cNvSpPr>
          <p:nvPr>
            <p:ph idx="1"/>
          </p:nvPr>
        </p:nvSpPr>
        <p:spPr>
          <a:xfrm>
            <a:off x="419549" y="1474903"/>
            <a:ext cx="11306286" cy="3947234"/>
          </a:xfrm>
          <a:effectLst>
            <a:outerShdw dist="35921" dir="2700000" algn="ctr" rotWithShape="0">
              <a:schemeClr val="bg2">
                <a:alpha val="0"/>
              </a:schemeClr>
            </a:outerShdw>
          </a:effectLst>
        </p:spPr>
        <p:txBody>
          <a:bodyPr vert="horz" wrap="square" lIns="68580" tIns="34290" rIns="68580" bIns="34290" rtlCol="0" anchor="ctr">
            <a:spAutoFit/>
          </a:bodyPr>
          <a:lstStyle/>
          <a:p>
            <a:pPr algn="just" defTabSz="685800">
              <a:lnSpc>
                <a:spcPct val="100000"/>
              </a:lnSpc>
              <a:spcBef>
                <a:spcPct val="0"/>
              </a:spcBef>
              <a:buNone/>
            </a:pPr>
            <a:r>
              <a:rPr lang="fr-FR" altLang="en-US" sz="1800" b="1">
                <a:latin typeface="Arial" panose="020B0604020202020204" pitchFamily="34" charset="0"/>
                <a:cs typeface="Arial" panose="020B0604020202020204" pitchFamily="34" charset="0"/>
              </a:rPr>
              <a:t>Le frère de Maria : </a:t>
            </a:r>
            <a:r>
              <a:rPr lang="fr-FR" altLang="en-US" sz="1800">
                <a:latin typeface="Arial" panose="020B0604020202020204" pitchFamily="34" charset="0"/>
                <a:cs typeface="Arial" panose="020B0604020202020204" pitchFamily="34" charset="0"/>
              </a:rPr>
              <a:t>“Maria, je vais préparer le dessert. Où en es-tu avec le plat principal ?” </a:t>
            </a:r>
          </a:p>
          <a:p>
            <a:pPr algn="just" defTabSz="685800">
              <a:lnSpc>
                <a:spcPct val="100000"/>
              </a:lnSpc>
              <a:spcBef>
                <a:spcPct val="0"/>
              </a:spcBef>
              <a:buNone/>
            </a:pPr>
            <a:endParaRPr lang="fr-FR" altLang="en-US" sz="1800">
              <a:latin typeface="Arial" panose="020B0604020202020204" pitchFamily="34" charset="0"/>
              <a:cs typeface="Arial" panose="020B0604020202020204" pitchFamily="34" charset="0"/>
            </a:endParaRPr>
          </a:p>
          <a:p>
            <a:pPr algn="just" defTabSz="685800">
              <a:lnSpc>
                <a:spcPct val="100000"/>
              </a:lnSpc>
              <a:spcBef>
                <a:spcPct val="0"/>
              </a:spcBef>
              <a:buNone/>
            </a:pPr>
            <a:r>
              <a:rPr lang="fr-FR" altLang="en-US" sz="1800" b="1">
                <a:latin typeface="Arial" panose="020B0604020202020204" pitchFamily="34" charset="0"/>
                <a:cs typeface="Arial" panose="020B0604020202020204" pitchFamily="34" charset="0"/>
              </a:rPr>
              <a:t>Maria: </a:t>
            </a:r>
            <a:r>
              <a:rPr lang="fr-FR" altLang="en-US" sz="1800">
                <a:latin typeface="Arial" panose="020B0604020202020204" pitchFamily="34" charset="0"/>
                <a:cs typeface="Arial" panose="020B0604020202020204" pitchFamily="34" charset="0"/>
              </a:rPr>
              <a:t>“J’ai coupé les légumes, préparé la salade et la vinaigrette et mis le tout au réfrigérateur. Peux-tu</a:t>
            </a:r>
          </a:p>
          <a:p>
            <a:pPr algn="just" defTabSz="685800">
              <a:lnSpc>
                <a:spcPct val="100000"/>
              </a:lnSpc>
              <a:spcBef>
                <a:spcPct val="0"/>
              </a:spcBef>
              <a:buNone/>
            </a:pPr>
            <a:r>
              <a:rPr lang="fr-FR" altLang="en-US" sz="1800">
                <a:latin typeface="Arial" panose="020B0604020202020204" pitchFamily="34" charset="0"/>
                <a:cs typeface="Arial" panose="020B0604020202020204" pitchFamily="34" charset="0"/>
              </a:rPr>
              <a:t>me passer la planche à découper en bois pour la viande ?”</a:t>
            </a:r>
          </a:p>
          <a:p>
            <a:pPr algn="just" defTabSz="685800">
              <a:lnSpc>
                <a:spcPct val="100000"/>
              </a:lnSpc>
              <a:spcBef>
                <a:spcPct val="0"/>
              </a:spcBef>
              <a:buNone/>
            </a:pPr>
            <a:endParaRPr lang="fr-FR" altLang="en-US" sz="1800">
              <a:latin typeface="Arial" panose="020B0604020202020204" pitchFamily="34" charset="0"/>
              <a:cs typeface="Arial" panose="020B0604020202020204" pitchFamily="34" charset="0"/>
            </a:endParaRPr>
          </a:p>
          <a:p>
            <a:pPr algn="just" defTabSz="685800">
              <a:lnSpc>
                <a:spcPct val="100000"/>
              </a:lnSpc>
              <a:spcBef>
                <a:spcPct val="0"/>
              </a:spcBef>
              <a:buNone/>
            </a:pPr>
            <a:r>
              <a:rPr lang="fr-FR" altLang="en-US" sz="1800" b="1">
                <a:latin typeface="Arial" panose="020B0604020202020204" pitchFamily="34" charset="0"/>
                <a:cs typeface="Arial" panose="020B0604020202020204" pitchFamily="34" charset="0"/>
              </a:rPr>
              <a:t>Le frère de Maria : </a:t>
            </a:r>
            <a:r>
              <a:rPr lang="fr-FR" altLang="en-US" sz="1800">
                <a:latin typeface="Arial" panose="020B0604020202020204" pitchFamily="34" charset="0"/>
                <a:cs typeface="Arial" panose="020B0604020202020204" pitchFamily="34" charset="0"/>
              </a:rPr>
              <a:t>“Maria, prends plutôt la planche rouge en plastique, c’est celle que maman utilise pour</a:t>
            </a:r>
          </a:p>
          <a:p>
            <a:pPr algn="just" defTabSz="685800">
              <a:lnSpc>
                <a:spcPct val="100000"/>
              </a:lnSpc>
              <a:spcBef>
                <a:spcPct val="0"/>
              </a:spcBef>
              <a:buNone/>
            </a:pPr>
            <a:r>
              <a:rPr lang="fr-FR" altLang="en-US" sz="1800">
                <a:latin typeface="Arial" panose="020B0604020202020204" pitchFamily="34" charset="0"/>
                <a:cs typeface="Arial" panose="020B0604020202020204" pitchFamily="34" charset="0"/>
              </a:rPr>
              <a:t>la viande. En plus quand je ferai la vaisselle ce sera bien plus facile et plus sûr de laver la planche en</a:t>
            </a:r>
          </a:p>
          <a:p>
            <a:pPr algn="just" defTabSz="685800">
              <a:lnSpc>
                <a:spcPct val="100000"/>
              </a:lnSpc>
              <a:spcBef>
                <a:spcPct val="0"/>
              </a:spcBef>
              <a:buNone/>
            </a:pPr>
            <a:r>
              <a:rPr lang="fr-FR" altLang="en-US" sz="1800">
                <a:latin typeface="Arial" panose="020B0604020202020204" pitchFamily="34" charset="0"/>
                <a:cs typeface="Arial" panose="020B0604020202020204" pitchFamily="34" charset="0"/>
              </a:rPr>
              <a:t>plastique plutôt que celle en bois.” </a:t>
            </a:r>
          </a:p>
          <a:p>
            <a:pPr algn="just" defTabSz="685800">
              <a:lnSpc>
                <a:spcPct val="100000"/>
              </a:lnSpc>
              <a:spcBef>
                <a:spcPct val="0"/>
              </a:spcBef>
              <a:buNone/>
            </a:pPr>
            <a:endParaRPr lang="fr-FR" altLang="en-US" sz="1800">
              <a:latin typeface="Arial" panose="020B0604020202020204" pitchFamily="34" charset="0"/>
              <a:cs typeface="Arial" panose="020B0604020202020204" pitchFamily="34" charset="0"/>
            </a:endParaRPr>
          </a:p>
          <a:p>
            <a:pPr algn="just" defTabSz="685800">
              <a:lnSpc>
                <a:spcPct val="100000"/>
              </a:lnSpc>
              <a:spcBef>
                <a:spcPct val="0"/>
              </a:spcBef>
              <a:buNone/>
            </a:pPr>
            <a:r>
              <a:rPr lang="fr-FR" altLang="en-US" sz="1800" b="1">
                <a:latin typeface="Arial" panose="020B0604020202020204" pitchFamily="34" charset="0"/>
                <a:cs typeface="Arial" panose="020B0604020202020204" pitchFamily="34" charset="0"/>
              </a:rPr>
              <a:t>Maria: </a:t>
            </a:r>
            <a:r>
              <a:rPr lang="fr-FR" altLang="en-US" sz="1800">
                <a:latin typeface="Arial" panose="020B0604020202020204" pitchFamily="34" charset="0"/>
                <a:cs typeface="Arial" panose="020B0604020202020204" pitchFamily="34" charset="0"/>
              </a:rPr>
              <a:t>“Bien vu, je vais utiliser la planche rouge pour la viande et garder la verte pour les légumes.” </a:t>
            </a:r>
          </a:p>
          <a:p>
            <a:pPr algn="just" defTabSz="685800">
              <a:lnSpc>
                <a:spcPct val="100000"/>
              </a:lnSpc>
              <a:spcBef>
                <a:spcPct val="0"/>
              </a:spcBef>
              <a:buNone/>
            </a:pPr>
            <a:endParaRPr lang="fr-FR" altLang="en-US" sz="1800">
              <a:latin typeface="Arial" panose="020B0604020202020204" pitchFamily="34" charset="0"/>
              <a:cs typeface="Arial" panose="020B0604020202020204" pitchFamily="34" charset="0"/>
            </a:endParaRPr>
          </a:p>
          <a:p>
            <a:pPr algn="just" defTabSz="685800">
              <a:lnSpc>
                <a:spcPct val="100000"/>
              </a:lnSpc>
              <a:spcBef>
                <a:spcPct val="0"/>
              </a:spcBef>
              <a:buNone/>
            </a:pPr>
            <a:r>
              <a:rPr lang="fr-FR" altLang="en-US" sz="1800" b="1">
                <a:latin typeface="Arial" panose="020B0604020202020204" pitchFamily="34" charset="0"/>
                <a:cs typeface="Arial" panose="020B0604020202020204" pitchFamily="34" charset="0"/>
              </a:rPr>
              <a:t>Le frère de Maria : </a:t>
            </a:r>
            <a:r>
              <a:rPr lang="fr-FR" altLang="en-US" sz="1800">
                <a:latin typeface="Arial" panose="020B0604020202020204" pitchFamily="34" charset="0"/>
                <a:cs typeface="Arial" panose="020B0604020202020204" pitchFamily="34" charset="0"/>
              </a:rPr>
              <a:t>“Oui, tu as raison. On évite de contaminer les planches, sinon nos invités risquent de</a:t>
            </a:r>
          </a:p>
          <a:p>
            <a:pPr algn="just" defTabSz="685800">
              <a:lnSpc>
                <a:spcPct val="100000"/>
              </a:lnSpc>
              <a:spcBef>
                <a:spcPct val="0"/>
              </a:spcBef>
              <a:buNone/>
            </a:pPr>
            <a:r>
              <a:rPr lang="fr-FR" altLang="en-US" sz="1800">
                <a:latin typeface="Arial" panose="020B0604020202020204" pitchFamily="34" charset="0"/>
                <a:cs typeface="Arial" panose="020B0604020202020204" pitchFamily="34" charset="0"/>
              </a:rPr>
              <a:t>tomber malades et ne reviendront plus !”  </a:t>
            </a:r>
          </a:p>
          <a:p>
            <a:pPr algn="just" defTabSz="685800">
              <a:lnSpc>
                <a:spcPct val="100000"/>
              </a:lnSpc>
              <a:spcBef>
                <a:spcPct val="0"/>
              </a:spcBef>
              <a:buNone/>
            </a:pPr>
            <a:endParaRPr lang="fr-FR" altLang="en-US" sz="1800" b="1">
              <a:latin typeface="Arial" panose="020B0604020202020204" pitchFamily="34" charset="0"/>
              <a:cs typeface="Arial" panose="020B0604020202020204" pitchFamily="34" charset="0"/>
            </a:endParaRPr>
          </a:p>
        </p:txBody>
      </p:sp>
      <p:pic>
        <p:nvPicPr>
          <p:cNvPr id="15364" name="Picture 3">
            <a:extLst>
              <a:ext uri="{FF2B5EF4-FFF2-40B4-BE49-F238E27FC236}">
                <a16:creationId xmlns:a16="http://schemas.microsoft.com/office/drawing/2014/main" id="{9FEC2DB8-5381-4065-A6E6-99261BD5BAF0}"/>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83089" y="4946651"/>
            <a:ext cx="1641475"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5" name="Picture 4">
            <a:extLst>
              <a:ext uri="{FF2B5EF4-FFF2-40B4-BE49-F238E27FC236}">
                <a16:creationId xmlns:a16="http://schemas.microsoft.com/office/drawing/2014/main" id="{06FFC468-8071-4046-A61C-948011108113}"/>
              </a:ext>
              <a:ext uri="{C183D7F6-B498-43B3-948B-1728B52AA6E4}">
                <adec:decorative xmlns:adec="http://schemas.microsoft.com/office/drawing/2017/decorative" val="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l="19344" t="29037" r="77110" b="45364"/>
          <a:stretch>
            <a:fillRect/>
          </a:stretch>
        </p:blipFill>
        <p:spPr bwMode="auto">
          <a:xfrm>
            <a:off x="7070725" y="4762501"/>
            <a:ext cx="1131888"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1207</Words>
  <Application>Microsoft Office PowerPoint</Application>
  <PresentationFormat>Grand écran</PresentationFormat>
  <Paragraphs>89</Paragraphs>
  <Slides>7</Slides>
  <Notes>7</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7</vt:i4>
      </vt:variant>
    </vt:vector>
  </HeadingPairs>
  <TitlesOfParts>
    <vt:vector size="11" baseType="lpstr">
      <vt:lpstr>Arial</vt:lpstr>
      <vt:lpstr>Calibri</vt:lpstr>
      <vt:lpstr>Calibri Light</vt:lpstr>
      <vt:lpstr>Office Theme</vt:lpstr>
      <vt:lpstr>Hygiene des aliments </vt:lpstr>
      <vt:lpstr>Objectifs d’apprentissage </vt:lpstr>
      <vt:lpstr>Scénario 1 : Anna présente des symptômes d’infection d’origine alimentaire après un barbecue. Elle se rend chez son généraliste pour lui en parler.</vt:lpstr>
      <vt:lpstr>Scénario 2 : La mère d’Oscar prépare un poulet pour diner ce soir-là et le porte dans l’évier pour le laver. </vt:lpstr>
      <vt:lpstr>Scénario 3 : Hugo prépare son déjeuner pour le lendemain. Il cherche dans le réfrigérateur ce qu’il pourrait utiliser. </vt:lpstr>
      <vt:lpstr>Scénario 4 : Stavros et sa famille sont en train de diner à la maison. Ils discutent d’une famille dont les membres sont tombés malades après avoir déjeuné dans un restaurant self-service la semaine dernière.</vt:lpstr>
      <vt:lpstr>Scénario 5 : Maria et son frère préparent un déjeuner pour leurs invités. Maria a préparé les légumes et s’apprête à s’occuper de la viande.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Hygiene des aliments </dc:title>
  <dc:creator>Brieze Read</dc:creator>
  <cp:lastModifiedBy>virginie Hugues</cp:lastModifiedBy>
  <cp:revision>1</cp:revision>
  <dcterms:created xsi:type="dcterms:W3CDTF">2022-08-30T14:34:08Z</dcterms:created>
  <dcterms:modified xsi:type="dcterms:W3CDTF">2023-01-20T09:01:20Z</dcterms:modified>
</cp:coreProperties>
</file>