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91" r:id="rId3"/>
    <p:sldId id="292" r:id="rId4"/>
    <p:sldId id="257" r:id="rId5"/>
    <p:sldId id="258" r:id="rId6"/>
    <p:sldId id="259" r:id="rId7"/>
    <p:sldId id="271" r:id="rId8"/>
    <p:sldId id="265" r:id="rId9"/>
    <p:sldId id="277" r:id="rId10"/>
    <p:sldId id="270" r:id="rId11"/>
    <p:sldId id="293" r:id="rId12"/>
    <p:sldId id="266" r:id="rId13"/>
    <p:sldId id="260" r:id="rId14"/>
    <p:sldId id="268" r:id="rId15"/>
    <p:sldId id="269" r:id="rId16"/>
    <p:sldId id="264" r:id="rId17"/>
    <p:sldId id="27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225F"/>
    <a:srgbClr val="1E9399"/>
    <a:srgbClr val="FFFFFF"/>
    <a:srgbClr val="E2C6E3"/>
    <a:srgbClr val="E1A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BB101-2E7E-4A21-8968-AC995D15177C}" v="41" dt="2023-01-19T08:34:37.4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1" autoAdjust="0"/>
    <p:restoredTop sz="86385" autoAdjust="0"/>
  </p:normalViewPr>
  <p:slideViewPr>
    <p:cSldViewPr snapToGrid="0">
      <p:cViewPr varScale="1">
        <p:scale>
          <a:sx n="78" d="100"/>
          <a:sy n="78" d="100"/>
        </p:scale>
        <p:origin x="560" y="64"/>
      </p:cViewPr>
      <p:guideLst/>
    </p:cSldViewPr>
  </p:slideViewPr>
  <p:outlineViewPr>
    <p:cViewPr>
      <p:scale>
        <a:sx n="33" d="100"/>
        <a:sy n="33" d="100"/>
      </p:scale>
      <p:origin x="0" y="-16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rginie Hugues" userId="f5ff6c274e13bc49" providerId="LiveId" clId="{93DBB101-2E7E-4A21-8968-AC995D15177C}"/>
    <pc:docChg chg="custSel modSld">
      <pc:chgData name="virginie Hugues" userId="f5ff6c274e13bc49" providerId="LiveId" clId="{93DBB101-2E7E-4A21-8968-AC995D15177C}" dt="2023-01-19T08:35:06.611" v="77" actId="207"/>
      <pc:docMkLst>
        <pc:docMk/>
      </pc:docMkLst>
      <pc:sldChg chg="modSp mod">
        <pc:chgData name="virginie Hugues" userId="f5ff6c274e13bc49" providerId="LiveId" clId="{93DBB101-2E7E-4A21-8968-AC995D15177C}" dt="2023-01-19T08:34:37.475" v="72" actId="208"/>
        <pc:sldMkLst>
          <pc:docMk/>
          <pc:sldMk cId="0" sldId="260"/>
        </pc:sldMkLst>
        <pc:spChg chg="mod">
          <ac:chgData name="virginie Hugues" userId="f5ff6c274e13bc49" providerId="LiveId" clId="{93DBB101-2E7E-4A21-8968-AC995D15177C}" dt="2023-01-19T08:34:32.788" v="71" actId="207"/>
          <ac:spMkLst>
            <pc:docMk/>
            <pc:sldMk cId="0" sldId="260"/>
            <ac:spMk id="2" creationId="{C1DA91F3-65FF-4B3B-B138-18A00B08AD93}"/>
          </ac:spMkLst>
        </pc:spChg>
        <pc:spChg chg="mod">
          <ac:chgData name="virginie Hugues" userId="f5ff6c274e13bc49" providerId="LiveId" clId="{93DBB101-2E7E-4A21-8968-AC995D15177C}" dt="2023-01-19T08:34:37.475" v="72" actId="208"/>
          <ac:spMkLst>
            <pc:docMk/>
            <pc:sldMk cId="0" sldId="260"/>
            <ac:spMk id="38920" creationId="{22BFF307-FD2F-4866-AE75-38E84CCE7900}"/>
          </ac:spMkLst>
        </pc:spChg>
      </pc:sldChg>
      <pc:sldChg chg="modSp mod">
        <pc:chgData name="virginie Hugues" userId="f5ff6c274e13bc49" providerId="LiveId" clId="{93DBB101-2E7E-4A21-8968-AC995D15177C}" dt="2023-01-19T08:34:55.894" v="75" actId="207"/>
        <pc:sldMkLst>
          <pc:docMk/>
          <pc:sldMk cId="0" sldId="264"/>
        </pc:sldMkLst>
        <pc:spChg chg="mod">
          <ac:chgData name="virginie Hugues" userId="f5ff6c274e13bc49" providerId="LiveId" clId="{93DBB101-2E7E-4A21-8968-AC995D15177C}" dt="2023-01-19T08:34:55.894" v="75" actId="207"/>
          <ac:spMkLst>
            <pc:docMk/>
            <pc:sldMk cId="0" sldId="264"/>
            <ac:spMk id="2" creationId="{A451CF99-FCB2-4A92-90AE-FEF8ABC245B4}"/>
          </ac:spMkLst>
        </pc:spChg>
      </pc:sldChg>
      <pc:sldChg chg="modSp mod">
        <pc:chgData name="virginie Hugues" userId="f5ff6c274e13bc49" providerId="LiveId" clId="{93DBB101-2E7E-4A21-8968-AC995D15177C}" dt="2023-01-19T08:32:54.868" v="61" actId="404"/>
        <pc:sldMkLst>
          <pc:docMk/>
          <pc:sldMk cId="0" sldId="265"/>
        </pc:sldMkLst>
        <pc:spChg chg="mod">
          <ac:chgData name="virginie Hugues" userId="f5ff6c274e13bc49" providerId="LiveId" clId="{93DBB101-2E7E-4A21-8968-AC995D15177C}" dt="2023-01-19T08:30:05.169" v="48" actId="207"/>
          <ac:spMkLst>
            <pc:docMk/>
            <pc:sldMk cId="0" sldId="265"/>
            <ac:spMk id="2" creationId="{70AE4912-DF0E-415D-9C43-CE960F6A6944}"/>
          </ac:spMkLst>
        </pc:spChg>
        <pc:graphicFrameChg chg="mod modGraphic">
          <ac:chgData name="virginie Hugues" userId="f5ff6c274e13bc49" providerId="LiveId" clId="{93DBB101-2E7E-4A21-8968-AC995D15177C}" dt="2023-01-19T08:32:54.868" v="61" actId="404"/>
          <ac:graphicFrameMkLst>
            <pc:docMk/>
            <pc:sldMk cId="0" sldId="265"/>
            <ac:graphicFrameMk id="12" creationId="{04C523E8-A420-49B3-BF13-8283FA09BE91}"/>
          </ac:graphicFrameMkLst>
        </pc:graphicFrameChg>
      </pc:sldChg>
      <pc:sldChg chg="modSp mod">
        <pc:chgData name="virginie Hugues" userId="f5ff6c274e13bc49" providerId="LiveId" clId="{93DBB101-2E7E-4A21-8968-AC995D15177C}" dt="2023-01-19T08:34:24.773" v="70" actId="207"/>
        <pc:sldMkLst>
          <pc:docMk/>
          <pc:sldMk cId="0" sldId="266"/>
        </pc:sldMkLst>
        <pc:spChg chg="mod">
          <ac:chgData name="virginie Hugues" userId="f5ff6c274e13bc49" providerId="LiveId" clId="{93DBB101-2E7E-4A21-8968-AC995D15177C}" dt="2023-01-19T08:34:24.773" v="70" actId="207"/>
          <ac:spMkLst>
            <pc:docMk/>
            <pc:sldMk cId="0" sldId="266"/>
            <ac:spMk id="2" creationId="{1E8F095A-0284-493F-B8A1-E41BEAF614CA}"/>
          </ac:spMkLst>
        </pc:spChg>
      </pc:sldChg>
      <pc:sldChg chg="modSp mod">
        <pc:chgData name="virginie Hugues" userId="f5ff6c274e13bc49" providerId="LiveId" clId="{93DBB101-2E7E-4A21-8968-AC995D15177C}" dt="2023-01-19T08:35:06.611" v="77" actId="207"/>
        <pc:sldMkLst>
          <pc:docMk/>
          <pc:sldMk cId="0" sldId="267"/>
        </pc:sldMkLst>
        <pc:spChg chg="mod">
          <ac:chgData name="virginie Hugues" userId="f5ff6c274e13bc49" providerId="LiveId" clId="{93DBB101-2E7E-4A21-8968-AC995D15177C}" dt="2023-01-19T08:35:06.611" v="77" actId="207"/>
          <ac:spMkLst>
            <pc:docMk/>
            <pc:sldMk cId="0" sldId="267"/>
            <ac:spMk id="2" creationId="{17256028-2093-4B5B-8C59-7C032E9F7AB7}"/>
          </ac:spMkLst>
        </pc:spChg>
      </pc:sldChg>
      <pc:sldChg chg="modSp mod">
        <pc:chgData name="virginie Hugues" userId="f5ff6c274e13bc49" providerId="LiveId" clId="{93DBB101-2E7E-4A21-8968-AC995D15177C}" dt="2023-01-19T08:34:42.541" v="73" actId="207"/>
        <pc:sldMkLst>
          <pc:docMk/>
          <pc:sldMk cId="0" sldId="268"/>
        </pc:sldMkLst>
        <pc:spChg chg="mod">
          <ac:chgData name="virginie Hugues" userId="f5ff6c274e13bc49" providerId="LiveId" clId="{93DBB101-2E7E-4A21-8968-AC995D15177C}" dt="2023-01-19T08:34:42.541" v="73" actId="207"/>
          <ac:spMkLst>
            <pc:docMk/>
            <pc:sldMk cId="0" sldId="268"/>
            <ac:spMk id="3" creationId="{EBD52E8B-D805-499C-81DE-90F9FD6CD929}"/>
          </ac:spMkLst>
        </pc:spChg>
      </pc:sldChg>
      <pc:sldChg chg="modSp mod">
        <pc:chgData name="virginie Hugues" userId="f5ff6c274e13bc49" providerId="LiveId" clId="{93DBB101-2E7E-4A21-8968-AC995D15177C}" dt="2023-01-19T08:34:50.684" v="74" actId="207"/>
        <pc:sldMkLst>
          <pc:docMk/>
          <pc:sldMk cId="0" sldId="269"/>
        </pc:sldMkLst>
        <pc:spChg chg="mod">
          <ac:chgData name="virginie Hugues" userId="f5ff6c274e13bc49" providerId="LiveId" clId="{93DBB101-2E7E-4A21-8968-AC995D15177C}" dt="2023-01-19T08:34:50.684" v="74" actId="207"/>
          <ac:spMkLst>
            <pc:docMk/>
            <pc:sldMk cId="0" sldId="269"/>
            <ac:spMk id="3" creationId="{82C797B5-27FD-4A4B-9786-ABB5F99095EA}"/>
          </ac:spMkLst>
        </pc:spChg>
      </pc:sldChg>
      <pc:sldChg chg="modSp mod">
        <pc:chgData name="virginie Hugues" userId="f5ff6c274e13bc49" providerId="LiveId" clId="{93DBB101-2E7E-4A21-8968-AC995D15177C}" dt="2023-01-19T08:34:07.763" v="68" actId="207"/>
        <pc:sldMkLst>
          <pc:docMk/>
          <pc:sldMk cId="0" sldId="270"/>
        </pc:sldMkLst>
        <pc:spChg chg="mod">
          <ac:chgData name="virginie Hugues" userId="f5ff6c274e13bc49" providerId="LiveId" clId="{93DBB101-2E7E-4A21-8968-AC995D15177C}" dt="2023-01-19T08:34:07.763" v="68" actId="207"/>
          <ac:spMkLst>
            <pc:docMk/>
            <pc:sldMk cId="0" sldId="270"/>
            <ac:spMk id="2" creationId="{72EC6AB8-5BD5-4024-8838-09F2FE2805C0}"/>
          </ac:spMkLst>
        </pc:spChg>
      </pc:sldChg>
      <pc:sldChg chg="modSp mod">
        <pc:chgData name="virginie Hugues" userId="f5ff6c274e13bc49" providerId="LiveId" clId="{93DBB101-2E7E-4A21-8968-AC995D15177C}" dt="2023-01-19T08:30:01.560" v="47" actId="208"/>
        <pc:sldMkLst>
          <pc:docMk/>
          <pc:sldMk cId="0" sldId="271"/>
        </pc:sldMkLst>
        <pc:spChg chg="mod">
          <ac:chgData name="virginie Hugues" userId="f5ff6c274e13bc49" providerId="LiveId" clId="{93DBB101-2E7E-4A21-8968-AC995D15177C}" dt="2023-01-19T08:29:55.786" v="46" actId="207"/>
          <ac:spMkLst>
            <pc:docMk/>
            <pc:sldMk cId="0" sldId="271"/>
            <ac:spMk id="2" creationId="{5E3A0BCF-2C48-409D-80D3-A318D8F5745D}"/>
          </ac:spMkLst>
        </pc:spChg>
        <pc:cxnChg chg="mod">
          <ac:chgData name="virginie Hugues" userId="f5ff6c274e13bc49" providerId="LiveId" clId="{93DBB101-2E7E-4A21-8968-AC995D15177C}" dt="2023-01-19T08:30:01.560" v="47" actId="208"/>
          <ac:cxnSpMkLst>
            <pc:docMk/>
            <pc:sldMk cId="0" sldId="271"/>
            <ac:cxnSpMk id="5" creationId="{A1B70882-2E3D-4596-B9CB-3020C4CDD20E}"/>
          </ac:cxnSpMkLst>
        </pc:cxnChg>
      </pc:sldChg>
      <pc:sldChg chg="modSp mod">
        <pc:chgData name="virginie Hugues" userId="f5ff6c274e13bc49" providerId="LiveId" clId="{93DBB101-2E7E-4A21-8968-AC995D15177C}" dt="2023-01-19T08:35:01.365" v="76" actId="207"/>
        <pc:sldMkLst>
          <pc:docMk/>
          <pc:sldMk cId="0" sldId="274"/>
        </pc:sldMkLst>
        <pc:spChg chg="mod">
          <ac:chgData name="virginie Hugues" userId="f5ff6c274e13bc49" providerId="LiveId" clId="{93DBB101-2E7E-4A21-8968-AC995D15177C}" dt="2023-01-19T08:35:01.365" v="76" actId="207"/>
          <ac:spMkLst>
            <pc:docMk/>
            <pc:sldMk cId="0" sldId="274"/>
            <ac:spMk id="2" creationId="{08E6C84F-68F4-4E5F-AB95-C880EF5C8F2F}"/>
          </ac:spMkLst>
        </pc:spChg>
      </pc:sldChg>
      <pc:sldChg chg="modSp mod">
        <pc:chgData name="virginie Hugues" userId="f5ff6c274e13bc49" providerId="LiveId" clId="{93DBB101-2E7E-4A21-8968-AC995D15177C}" dt="2023-01-19T08:28:55.930" v="43" actId="207"/>
        <pc:sldMkLst>
          <pc:docMk/>
          <pc:sldMk cId="0" sldId="275"/>
        </pc:sldMkLst>
        <pc:spChg chg="mod">
          <ac:chgData name="virginie Hugues" userId="f5ff6c274e13bc49" providerId="LiveId" clId="{93DBB101-2E7E-4A21-8968-AC995D15177C}" dt="2023-01-19T08:28:55.930" v="43" actId="207"/>
          <ac:spMkLst>
            <pc:docMk/>
            <pc:sldMk cId="0" sldId="275"/>
            <ac:spMk id="2" creationId="{4A477913-1C2A-4FEF-9EEF-A10B0FF6FE9B}"/>
          </ac:spMkLst>
        </pc:spChg>
        <pc:spChg chg="mod">
          <ac:chgData name="virginie Hugues" userId="f5ff6c274e13bc49" providerId="LiveId" clId="{93DBB101-2E7E-4A21-8968-AC995D15177C}" dt="2023-01-19T08:28:51.065" v="42" actId="1035"/>
          <ac:spMkLst>
            <pc:docMk/>
            <pc:sldMk cId="0" sldId="275"/>
            <ac:spMk id="16386" creationId="{EE4B7D4D-742A-41DB-9B7F-107EE7357653}"/>
          </ac:spMkLst>
        </pc:spChg>
      </pc:sldChg>
      <pc:sldChg chg="modSp mod">
        <pc:chgData name="virginie Hugues" userId="f5ff6c274e13bc49" providerId="LiveId" clId="{93DBB101-2E7E-4A21-8968-AC995D15177C}" dt="2023-01-19T08:33:59.900" v="67" actId="2711"/>
        <pc:sldMkLst>
          <pc:docMk/>
          <pc:sldMk cId="0" sldId="277"/>
        </pc:sldMkLst>
        <pc:spChg chg="mod">
          <ac:chgData name="virginie Hugues" userId="f5ff6c274e13bc49" providerId="LiveId" clId="{93DBB101-2E7E-4A21-8968-AC995D15177C}" dt="2023-01-19T08:32:03.636" v="53" actId="207"/>
          <ac:spMkLst>
            <pc:docMk/>
            <pc:sldMk cId="0" sldId="277"/>
            <ac:spMk id="2" creationId="{236EAC03-F240-4239-8F57-989AF97533EF}"/>
          </ac:spMkLst>
        </pc:spChg>
        <pc:graphicFrameChg chg="mod modGraphic">
          <ac:chgData name="virginie Hugues" userId="f5ff6c274e13bc49" providerId="LiveId" clId="{93DBB101-2E7E-4A21-8968-AC995D15177C}" dt="2023-01-19T08:33:59.900" v="67" actId="2711"/>
          <ac:graphicFrameMkLst>
            <pc:docMk/>
            <pc:sldMk cId="0" sldId="277"/>
            <ac:graphicFrameMk id="12" creationId="{B80FDC87-AF07-444E-93C9-1A40BC5F8EF4}"/>
          </ac:graphicFrameMkLst>
        </pc:graphicFrameChg>
      </pc:sldChg>
      <pc:sldChg chg="modSp mod">
        <pc:chgData name="virginie Hugues" userId="f5ff6c274e13bc49" providerId="LiveId" clId="{93DBB101-2E7E-4A21-8968-AC995D15177C}" dt="2023-01-19T08:29:38.033" v="44" actId="207"/>
        <pc:sldMkLst>
          <pc:docMk/>
          <pc:sldMk cId="0" sldId="291"/>
        </pc:sldMkLst>
        <pc:spChg chg="mod">
          <ac:chgData name="virginie Hugues" userId="f5ff6c274e13bc49" providerId="LiveId" clId="{93DBB101-2E7E-4A21-8968-AC995D15177C}" dt="2023-01-19T08:29:38.033" v="44" actId="207"/>
          <ac:spMkLst>
            <pc:docMk/>
            <pc:sldMk cId="0" sldId="291"/>
            <ac:spMk id="17410" creationId="{272DB141-B13F-49B3-A4FA-BC173DC5B8D8}"/>
          </ac:spMkLst>
        </pc:spChg>
      </pc:sldChg>
      <pc:sldChg chg="modSp mod">
        <pc:chgData name="virginie Hugues" userId="f5ff6c274e13bc49" providerId="LiveId" clId="{93DBB101-2E7E-4A21-8968-AC995D15177C}" dt="2023-01-19T08:29:45.545" v="45" actId="207"/>
        <pc:sldMkLst>
          <pc:docMk/>
          <pc:sldMk cId="0" sldId="292"/>
        </pc:sldMkLst>
        <pc:spChg chg="mod">
          <ac:chgData name="virginie Hugues" userId="f5ff6c274e13bc49" providerId="LiveId" clId="{93DBB101-2E7E-4A21-8968-AC995D15177C}" dt="2023-01-19T08:29:45.545" v="45" actId="207"/>
          <ac:spMkLst>
            <pc:docMk/>
            <pc:sldMk cId="0" sldId="292"/>
            <ac:spMk id="4" creationId="{E96DD25B-4DDA-4D79-AC43-CEA7E314E1E4}"/>
          </ac:spMkLst>
        </pc:spChg>
      </pc:sldChg>
      <pc:sldChg chg="modSp mod">
        <pc:chgData name="virginie Hugues" userId="f5ff6c274e13bc49" providerId="LiveId" clId="{93DBB101-2E7E-4A21-8968-AC995D15177C}" dt="2023-01-19T08:34:13.188" v="69" actId="207"/>
        <pc:sldMkLst>
          <pc:docMk/>
          <pc:sldMk cId="0" sldId="293"/>
        </pc:sldMkLst>
        <pc:spChg chg="mod">
          <ac:chgData name="virginie Hugues" userId="f5ff6c274e13bc49" providerId="LiveId" clId="{93DBB101-2E7E-4A21-8968-AC995D15177C}" dt="2023-01-19T08:34:13.188" v="69" actId="207"/>
          <ac:spMkLst>
            <pc:docMk/>
            <pc:sldMk cId="0" sldId="293"/>
            <ac:spMk id="2" creationId="{BC7D1600-86E6-482F-8844-73F6E60788D7}"/>
          </ac:spMkLst>
        </pc:spChg>
      </pc:sldChg>
    </pc:docChg>
  </pc:docChgLst>
  <pc:docChgLst>
    <pc:chgData name="virginie Hugues" userId="f5ff6c274e13bc49" providerId="LiveId" clId="{789D0C1C-FC0A-438D-818F-6FC46EC3E7F3}"/>
    <pc:docChg chg="undo custSel addSld delSld modSld">
      <pc:chgData name="virginie Hugues" userId="f5ff6c274e13bc49" providerId="LiveId" clId="{789D0C1C-FC0A-438D-818F-6FC46EC3E7F3}" dt="2022-11-06T13:58:26.156" v="1270"/>
      <pc:docMkLst>
        <pc:docMk/>
      </pc:docMkLst>
      <pc:sldChg chg="addSp modSp mod">
        <pc:chgData name="virginie Hugues" userId="f5ff6c274e13bc49" providerId="LiveId" clId="{789D0C1C-FC0A-438D-818F-6FC46EC3E7F3}" dt="2022-10-28T09:33:23.740" v="940" actId="962"/>
        <pc:sldMkLst>
          <pc:docMk/>
          <pc:sldMk cId="0" sldId="257"/>
        </pc:sldMkLst>
        <pc:spChg chg="mod">
          <ac:chgData name="virginie Hugues" userId="f5ff6c274e13bc49" providerId="LiveId" clId="{789D0C1C-FC0A-438D-818F-6FC46EC3E7F3}" dt="2022-10-24T07:53:57.875" v="40" actId="20577"/>
          <ac:spMkLst>
            <pc:docMk/>
            <pc:sldMk cId="0" sldId="257"/>
            <ac:spMk id="2" creationId="{220A4274-BA94-400D-88A7-C828A47203DF}"/>
          </ac:spMkLst>
        </pc:spChg>
        <pc:spChg chg="mod">
          <ac:chgData name="virginie Hugues" userId="f5ff6c274e13bc49" providerId="LiveId" clId="{789D0C1C-FC0A-438D-818F-6FC46EC3E7F3}" dt="2022-10-28T09:14:19.729" v="881" actId="164"/>
          <ac:spMkLst>
            <pc:docMk/>
            <pc:sldMk cId="0" sldId="257"/>
            <ac:spMk id="4" creationId="{19559B3B-D004-4400-8C42-540C1DBC876B}"/>
          </ac:spMkLst>
        </pc:spChg>
        <pc:spChg chg="mod ord">
          <ac:chgData name="virginie Hugues" userId="f5ff6c274e13bc49" providerId="LiveId" clId="{789D0C1C-FC0A-438D-818F-6FC46EC3E7F3}" dt="2022-10-28T09:16:53.453" v="885" actId="164"/>
          <ac:spMkLst>
            <pc:docMk/>
            <pc:sldMk cId="0" sldId="257"/>
            <ac:spMk id="7" creationId="{84EDDD73-8AEB-4DF9-B57D-F6A4549318B7}"/>
          </ac:spMkLst>
        </pc:spChg>
        <pc:spChg chg="mod">
          <ac:chgData name="virginie Hugues" userId="f5ff6c274e13bc49" providerId="LiveId" clId="{789D0C1C-FC0A-438D-818F-6FC46EC3E7F3}" dt="2022-10-28T09:20:14.030" v="890" actId="164"/>
          <ac:spMkLst>
            <pc:docMk/>
            <pc:sldMk cId="0" sldId="257"/>
            <ac:spMk id="12" creationId="{BDCDF175-B930-4901-882C-3E2A5390440B}"/>
          </ac:spMkLst>
        </pc:spChg>
        <pc:spChg chg="mod">
          <ac:chgData name="virginie Hugues" userId="f5ff6c274e13bc49" providerId="LiveId" clId="{789D0C1C-FC0A-438D-818F-6FC46EC3E7F3}" dt="2022-10-28T09:13:18.037" v="877" actId="164"/>
          <ac:spMkLst>
            <pc:docMk/>
            <pc:sldMk cId="0" sldId="257"/>
            <ac:spMk id="16" creationId="{604C05ED-1A5F-42B8-B455-2D798C78AF07}"/>
          </ac:spMkLst>
        </pc:spChg>
        <pc:spChg chg="mod">
          <ac:chgData name="virginie Hugues" userId="f5ff6c274e13bc49" providerId="LiveId" clId="{789D0C1C-FC0A-438D-818F-6FC46EC3E7F3}" dt="2022-10-28T09:13:18.037" v="877" actId="164"/>
          <ac:spMkLst>
            <pc:docMk/>
            <pc:sldMk cId="0" sldId="257"/>
            <ac:spMk id="18" creationId="{6799FF80-6BB2-4F71-95A1-A7520DC0F968}"/>
          </ac:spMkLst>
        </pc:spChg>
        <pc:grpChg chg="add mod">
          <ac:chgData name="virginie Hugues" userId="f5ff6c274e13bc49" providerId="LiveId" clId="{789D0C1C-FC0A-438D-818F-6FC46EC3E7F3}" dt="2022-10-28T09:33:12.615" v="937" actId="962"/>
          <ac:grpSpMkLst>
            <pc:docMk/>
            <pc:sldMk cId="0" sldId="257"/>
            <ac:grpSpMk id="3" creationId="{E81BE465-A173-0092-4AFA-2984FEB768DA}"/>
          </ac:grpSpMkLst>
        </pc:grpChg>
        <pc:grpChg chg="add mod">
          <ac:chgData name="virginie Hugues" userId="f5ff6c274e13bc49" providerId="LiveId" clId="{789D0C1C-FC0A-438D-818F-6FC46EC3E7F3}" dt="2022-10-28T09:33:16.453" v="938" actId="962"/>
          <ac:grpSpMkLst>
            <pc:docMk/>
            <pc:sldMk cId="0" sldId="257"/>
            <ac:grpSpMk id="5" creationId="{F8B23822-4BCC-28E5-F5B2-6A06A4EC2BAB}"/>
          </ac:grpSpMkLst>
        </pc:grpChg>
        <pc:grpChg chg="add mod">
          <ac:chgData name="virginie Hugues" userId="f5ff6c274e13bc49" providerId="LiveId" clId="{789D0C1C-FC0A-438D-818F-6FC46EC3E7F3}" dt="2022-10-28T09:19:59.201" v="888" actId="164"/>
          <ac:grpSpMkLst>
            <pc:docMk/>
            <pc:sldMk cId="0" sldId="257"/>
            <ac:grpSpMk id="6" creationId="{4C8D0D78-12AB-2880-1940-B2936EAF2D8C}"/>
          </ac:grpSpMkLst>
        </pc:grpChg>
        <pc:grpChg chg="add mod">
          <ac:chgData name="virginie Hugues" userId="f5ff6c274e13bc49" providerId="LiveId" clId="{789D0C1C-FC0A-438D-818F-6FC46EC3E7F3}" dt="2022-10-28T09:33:19.652" v="939" actId="962"/>
          <ac:grpSpMkLst>
            <pc:docMk/>
            <pc:sldMk cId="0" sldId="257"/>
            <ac:grpSpMk id="8" creationId="{6577DFAE-4F96-88DC-FB4F-7D34DEBF9368}"/>
          </ac:grpSpMkLst>
        </pc:grpChg>
        <pc:grpChg chg="add mod">
          <ac:chgData name="virginie Hugues" userId="f5ff6c274e13bc49" providerId="LiveId" clId="{789D0C1C-FC0A-438D-818F-6FC46EC3E7F3}" dt="2022-10-28T09:33:23.740" v="940" actId="962"/>
          <ac:grpSpMkLst>
            <pc:docMk/>
            <pc:sldMk cId="0" sldId="257"/>
            <ac:grpSpMk id="9" creationId="{5F9F555E-2968-7931-5355-E96919F7A774}"/>
          </ac:grpSpMkLst>
        </pc:grpChg>
        <pc:picChg chg="mod">
          <ac:chgData name="virginie Hugues" userId="f5ff6c274e13bc49" providerId="LiveId" clId="{789D0C1C-FC0A-438D-818F-6FC46EC3E7F3}" dt="2022-10-28T09:14:19.729" v="881" actId="164"/>
          <ac:picMkLst>
            <pc:docMk/>
            <pc:sldMk cId="0" sldId="257"/>
            <ac:picMk id="20484" creationId="{481B1A78-334B-4B2B-95E2-8D74F6984E7D}"/>
          </ac:picMkLst>
        </pc:picChg>
        <pc:picChg chg="mod">
          <ac:chgData name="virginie Hugues" userId="f5ff6c274e13bc49" providerId="LiveId" clId="{789D0C1C-FC0A-438D-818F-6FC46EC3E7F3}" dt="2022-10-28T09:16:53.453" v="885" actId="164"/>
          <ac:picMkLst>
            <pc:docMk/>
            <pc:sldMk cId="0" sldId="257"/>
            <ac:picMk id="20485" creationId="{30709BBB-80B0-43D8-B319-F145A7DE2AF0}"/>
          </ac:picMkLst>
        </pc:picChg>
        <pc:picChg chg="mod">
          <ac:chgData name="virginie Hugues" userId="f5ff6c274e13bc49" providerId="LiveId" clId="{789D0C1C-FC0A-438D-818F-6FC46EC3E7F3}" dt="2022-10-28T09:20:14.030" v="890" actId="164"/>
          <ac:picMkLst>
            <pc:docMk/>
            <pc:sldMk cId="0" sldId="257"/>
            <ac:picMk id="20487" creationId="{C5DD3EB4-884F-4E81-848C-80D9D6D3F941}"/>
          </ac:picMkLst>
        </pc:picChg>
        <pc:picChg chg="mod">
          <ac:chgData name="virginie Hugues" userId="f5ff6c274e13bc49" providerId="LiveId" clId="{789D0C1C-FC0A-438D-818F-6FC46EC3E7F3}" dt="2022-10-28T09:19:59.201" v="888" actId="164"/>
          <ac:picMkLst>
            <pc:docMk/>
            <pc:sldMk cId="0" sldId="257"/>
            <ac:picMk id="20488" creationId="{CE224193-C645-4D8D-9ECD-83CBFAFBB866}"/>
          </ac:picMkLst>
        </pc:picChg>
        <pc:picChg chg="mod">
          <ac:chgData name="virginie Hugues" userId="f5ff6c274e13bc49" providerId="LiveId" clId="{789D0C1C-FC0A-438D-818F-6FC46EC3E7F3}" dt="2022-10-28T09:20:14.030" v="890" actId="164"/>
          <ac:picMkLst>
            <pc:docMk/>
            <pc:sldMk cId="0" sldId="257"/>
            <ac:picMk id="20489" creationId="{BE67C52C-ADBB-48F3-9DEC-27E7D82F2875}"/>
          </ac:picMkLst>
        </pc:picChg>
        <pc:picChg chg="mod">
          <ac:chgData name="virginie Hugues" userId="f5ff6c274e13bc49" providerId="LiveId" clId="{789D0C1C-FC0A-438D-818F-6FC46EC3E7F3}" dt="2022-10-28T09:13:18.037" v="877" actId="164"/>
          <ac:picMkLst>
            <pc:docMk/>
            <pc:sldMk cId="0" sldId="257"/>
            <ac:picMk id="20492" creationId="{E873763B-F903-407D-B1E1-FB32D233231B}"/>
          </ac:picMkLst>
        </pc:picChg>
      </pc:sldChg>
      <pc:sldChg chg="addSp delSp modSp mod">
        <pc:chgData name="virginie Hugues" userId="f5ff6c274e13bc49" providerId="LiveId" clId="{789D0C1C-FC0A-438D-818F-6FC46EC3E7F3}" dt="2022-10-28T09:33:40.620" v="943" actId="962"/>
        <pc:sldMkLst>
          <pc:docMk/>
          <pc:sldMk cId="0" sldId="258"/>
        </pc:sldMkLst>
        <pc:spChg chg="mod">
          <ac:chgData name="virginie Hugues" userId="f5ff6c274e13bc49" providerId="LiveId" clId="{789D0C1C-FC0A-438D-818F-6FC46EC3E7F3}" dt="2022-10-24T07:54:41.551" v="56" actId="20577"/>
          <ac:spMkLst>
            <pc:docMk/>
            <pc:sldMk cId="0" sldId="258"/>
            <ac:spMk id="2" creationId="{77DB73F1-5A5E-4146-A909-DC8541D3816E}"/>
          </ac:spMkLst>
        </pc:spChg>
        <pc:spChg chg="del mod">
          <ac:chgData name="virginie Hugues" userId="f5ff6c274e13bc49" providerId="LiveId" clId="{789D0C1C-FC0A-438D-818F-6FC46EC3E7F3}" dt="2022-10-28T09:29:00.427" v="922" actId="478"/>
          <ac:spMkLst>
            <pc:docMk/>
            <pc:sldMk cId="0" sldId="258"/>
            <ac:spMk id="4" creationId="{4C5D7BDF-E788-4FF7-B9B1-F686AAF64EF6}"/>
          </ac:spMkLst>
        </pc:spChg>
        <pc:spChg chg="mod">
          <ac:chgData name="virginie Hugues" userId="f5ff6c274e13bc49" providerId="LiveId" clId="{789D0C1C-FC0A-438D-818F-6FC46EC3E7F3}" dt="2022-10-28T09:23:24.912" v="903" actId="164"/>
          <ac:spMkLst>
            <pc:docMk/>
            <pc:sldMk cId="0" sldId="258"/>
            <ac:spMk id="6" creationId="{311DADD5-4770-4602-8FFF-B28AD2A52E9D}"/>
          </ac:spMkLst>
        </pc:spChg>
        <pc:spChg chg="mod topLvl">
          <ac:chgData name="virginie Hugues" userId="f5ff6c274e13bc49" providerId="LiveId" clId="{789D0C1C-FC0A-438D-818F-6FC46EC3E7F3}" dt="2022-10-28T09:29:09.251" v="923" actId="164"/>
          <ac:spMkLst>
            <pc:docMk/>
            <pc:sldMk cId="0" sldId="258"/>
            <ac:spMk id="7" creationId="{1BE42EE8-83A5-426D-9C0E-CDFF90ED44C1}"/>
          </ac:spMkLst>
        </pc:spChg>
        <pc:spChg chg="mod">
          <ac:chgData name="virginie Hugues" userId="f5ff6c274e13bc49" providerId="LiveId" clId="{789D0C1C-FC0A-438D-818F-6FC46EC3E7F3}" dt="2022-10-28T09:25:07.834" v="907" actId="164"/>
          <ac:spMkLst>
            <pc:docMk/>
            <pc:sldMk cId="0" sldId="258"/>
            <ac:spMk id="9" creationId="{17EDAD9F-887C-4309-812E-0B9D55CEA1D1}"/>
          </ac:spMkLst>
        </pc:spChg>
        <pc:spChg chg="mod">
          <ac:chgData name="virginie Hugues" userId="f5ff6c274e13bc49" providerId="LiveId" clId="{789D0C1C-FC0A-438D-818F-6FC46EC3E7F3}" dt="2022-10-28T09:26:29.038" v="914" actId="20578"/>
          <ac:spMkLst>
            <pc:docMk/>
            <pc:sldMk cId="0" sldId="258"/>
            <ac:spMk id="11" creationId="{E74B315E-E729-47A4-9786-EC65A2C6879D}"/>
          </ac:spMkLst>
        </pc:spChg>
        <pc:grpChg chg="add mod">
          <ac:chgData name="virginie Hugues" userId="f5ff6c274e13bc49" providerId="LiveId" clId="{789D0C1C-FC0A-438D-818F-6FC46EC3E7F3}" dt="2022-10-28T09:33:30.363" v="941" actId="962"/>
          <ac:grpSpMkLst>
            <pc:docMk/>
            <pc:sldMk cId="0" sldId="258"/>
            <ac:grpSpMk id="3" creationId="{2CCCB1C2-F49B-3124-0A00-0B87F3688B48}"/>
          </ac:grpSpMkLst>
        </pc:grpChg>
        <pc:grpChg chg="add del mod">
          <ac:chgData name="virginie Hugues" userId="f5ff6c274e13bc49" providerId="LiveId" clId="{789D0C1C-FC0A-438D-818F-6FC46EC3E7F3}" dt="2022-10-28T09:28:42.489" v="918" actId="165"/>
          <ac:grpSpMkLst>
            <pc:docMk/>
            <pc:sldMk cId="0" sldId="258"/>
            <ac:grpSpMk id="5" creationId="{8A686F59-8331-2B1A-34CC-80ACCE8523AD}"/>
          </ac:grpSpMkLst>
        </pc:grpChg>
        <pc:grpChg chg="add mod">
          <ac:chgData name="virginie Hugues" userId="f5ff6c274e13bc49" providerId="LiveId" clId="{789D0C1C-FC0A-438D-818F-6FC46EC3E7F3}" dt="2022-10-28T09:33:35.729" v="942" actId="962"/>
          <ac:grpSpMkLst>
            <pc:docMk/>
            <pc:sldMk cId="0" sldId="258"/>
            <ac:grpSpMk id="8" creationId="{FDE25086-6719-79EF-0DDE-A7B307A3F75C}"/>
          </ac:grpSpMkLst>
        </pc:grpChg>
        <pc:grpChg chg="add mod">
          <ac:chgData name="virginie Hugues" userId="f5ff6c274e13bc49" providerId="LiveId" clId="{789D0C1C-FC0A-438D-818F-6FC46EC3E7F3}" dt="2022-10-28T09:33:40.620" v="943" actId="962"/>
          <ac:grpSpMkLst>
            <pc:docMk/>
            <pc:sldMk cId="0" sldId="258"/>
            <ac:grpSpMk id="10" creationId="{7CE54716-DEF0-B71D-6527-9945245261A9}"/>
          </ac:grpSpMkLst>
        </pc:grpChg>
        <pc:grpChg chg="add mod">
          <ac:chgData name="virginie Hugues" userId="f5ff6c274e13bc49" providerId="LiveId" clId="{789D0C1C-FC0A-438D-818F-6FC46EC3E7F3}" dt="2022-10-28T09:29:38.761" v="926" actId="962"/>
          <ac:grpSpMkLst>
            <pc:docMk/>
            <pc:sldMk cId="0" sldId="258"/>
            <ac:grpSpMk id="12" creationId="{F4AE48FB-761D-F1B4-643A-84FD522A6D21}"/>
          </ac:grpSpMkLst>
        </pc:grpChg>
        <pc:picChg chg="mod">
          <ac:chgData name="virginie Hugues" userId="f5ff6c274e13bc49" providerId="LiveId" clId="{789D0C1C-FC0A-438D-818F-6FC46EC3E7F3}" dt="2022-10-28T09:23:24.912" v="903" actId="164"/>
          <ac:picMkLst>
            <pc:docMk/>
            <pc:sldMk cId="0" sldId="258"/>
            <ac:picMk id="22532" creationId="{A80D36A7-F7DC-41DF-90AE-FED1E3098C5B}"/>
          </ac:picMkLst>
        </pc:picChg>
        <pc:picChg chg="mod topLvl">
          <ac:chgData name="virginie Hugues" userId="f5ff6c274e13bc49" providerId="LiveId" clId="{789D0C1C-FC0A-438D-818F-6FC46EC3E7F3}" dt="2022-10-28T09:29:09.251" v="923" actId="164"/>
          <ac:picMkLst>
            <pc:docMk/>
            <pc:sldMk cId="0" sldId="258"/>
            <ac:picMk id="22534" creationId="{4F26A1CA-7DB4-4E6B-923E-20DEF23C695C}"/>
          </ac:picMkLst>
        </pc:picChg>
        <pc:picChg chg="mod">
          <ac:chgData name="virginie Hugues" userId="f5ff6c274e13bc49" providerId="LiveId" clId="{789D0C1C-FC0A-438D-818F-6FC46EC3E7F3}" dt="2022-10-28T09:25:07.834" v="907" actId="164"/>
          <ac:picMkLst>
            <pc:docMk/>
            <pc:sldMk cId="0" sldId="258"/>
            <ac:picMk id="22536" creationId="{38BAED85-69FF-4ABA-AAE8-0C9D5FF9E7AF}"/>
          </ac:picMkLst>
        </pc:picChg>
        <pc:picChg chg="mod">
          <ac:chgData name="virginie Hugues" userId="f5ff6c274e13bc49" providerId="LiveId" clId="{789D0C1C-FC0A-438D-818F-6FC46EC3E7F3}" dt="2022-10-28T09:26:29.038" v="914" actId="20578"/>
          <ac:picMkLst>
            <pc:docMk/>
            <pc:sldMk cId="0" sldId="258"/>
            <ac:picMk id="22538" creationId="{316E5777-038F-42DA-B3D7-926C619B94FE}"/>
          </ac:picMkLst>
        </pc:picChg>
        <pc:picChg chg="mod">
          <ac:chgData name="virginie Hugues" userId="f5ff6c274e13bc49" providerId="LiveId" clId="{789D0C1C-FC0A-438D-818F-6FC46EC3E7F3}" dt="2022-10-28T09:26:29.038" v="914" actId="20578"/>
          <ac:picMkLst>
            <pc:docMk/>
            <pc:sldMk cId="0" sldId="258"/>
            <ac:picMk id="22539" creationId="{5D1AD81C-5D45-40B7-99E0-F8DEDE0EF318}"/>
          </ac:picMkLst>
        </pc:picChg>
      </pc:sldChg>
      <pc:sldChg chg="addSp delSp modSp mod">
        <pc:chgData name="virginie Hugues" userId="f5ff6c274e13bc49" providerId="LiveId" clId="{789D0C1C-FC0A-438D-818F-6FC46EC3E7F3}" dt="2022-10-28T09:34:58.648" v="955" actId="962"/>
        <pc:sldMkLst>
          <pc:docMk/>
          <pc:sldMk cId="0" sldId="259"/>
        </pc:sldMkLst>
        <pc:spChg chg="mod">
          <ac:chgData name="virginie Hugues" userId="f5ff6c274e13bc49" providerId="LiveId" clId="{789D0C1C-FC0A-438D-818F-6FC46EC3E7F3}" dt="2022-10-24T07:55:57.441" v="77" actId="20577"/>
          <ac:spMkLst>
            <pc:docMk/>
            <pc:sldMk cId="0" sldId="259"/>
            <ac:spMk id="2" creationId="{4ADE81E7-7651-435E-A35E-6C0DB9F2C6D0}"/>
          </ac:spMkLst>
        </pc:spChg>
        <pc:spChg chg="mod">
          <ac:chgData name="virginie Hugues" userId="f5ff6c274e13bc49" providerId="LiveId" clId="{789D0C1C-FC0A-438D-818F-6FC46EC3E7F3}" dt="2022-10-28T09:31:03.637" v="929" actId="164"/>
          <ac:spMkLst>
            <pc:docMk/>
            <pc:sldMk cId="0" sldId="259"/>
            <ac:spMk id="4" creationId="{F6508F3F-C6AC-424C-91E9-A4CA0829F7C8}"/>
          </ac:spMkLst>
        </pc:spChg>
        <pc:spChg chg="mod">
          <ac:chgData name="virginie Hugues" userId="f5ff6c274e13bc49" providerId="LiveId" clId="{789D0C1C-FC0A-438D-818F-6FC46EC3E7F3}" dt="2022-10-28T09:32:36.104" v="933" actId="164"/>
          <ac:spMkLst>
            <pc:docMk/>
            <pc:sldMk cId="0" sldId="259"/>
            <ac:spMk id="6" creationId="{0C227912-7D9F-4D43-9964-1145552B60EB}"/>
          </ac:spMkLst>
        </pc:spChg>
        <pc:spChg chg="mod">
          <ac:chgData name="virginie Hugues" userId="f5ff6c274e13bc49" providerId="LiveId" clId="{789D0C1C-FC0A-438D-818F-6FC46EC3E7F3}" dt="2022-10-28T09:31:46.426" v="931" actId="164"/>
          <ac:spMkLst>
            <pc:docMk/>
            <pc:sldMk cId="0" sldId="259"/>
            <ac:spMk id="7" creationId="{B3B86871-8E2F-4022-A145-ADFC03D4AA03}"/>
          </ac:spMkLst>
        </pc:spChg>
        <pc:spChg chg="del">
          <ac:chgData name="virginie Hugues" userId="f5ff6c274e13bc49" providerId="LiveId" clId="{789D0C1C-FC0A-438D-818F-6FC46EC3E7F3}" dt="2022-10-28T09:33:05.775" v="936" actId="478"/>
          <ac:spMkLst>
            <pc:docMk/>
            <pc:sldMk cId="0" sldId="259"/>
            <ac:spMk id="11" creationId="{2DA5E894-D76B-4BC6-BF2A-057E6F2CC2E7}"/>
          </ac:spMkLst>
        </pc:spChg>
        <pc:spChg chg="del">
          <ac:chgData name="virginie Hugues" userId="f5ff6c274e13bc49" providerId="LiveId" clId="{789D0C1C-FC0A-438D-818F-6FC46EC3E7F3}" dt="2022-10-28T09:33:03.090" v="935" actId="478"/>
          <ac:spMkLst>
            <pc:docMk/>
            <pc:sldMk cId="0" sldId="259"/>
            <ac:spMk id="12" creationId="{7E4F7A68-A119-4BFC-8668-0860966B7FB3}"/>
          </ac:spMkLst>
        </pc:spChg>
        <pc:spChg chg="mod">
          <ac:chgData name="virginie Hugues" userId="f5ff6c274e13bc49" providerId="LiveId" clId="{789D0C1C-FC0A-438D-818F-6FC46EC3E7F3}" dt="2022-10-28T09:34:04.620" v="947" actId="164"/>
          <ac:spMkLst>
            <pc:docMk/>
            <pc:sldMk cId="0" sldId="259"/>
            <ac:spMk id="16" creationId="{4BD03C08-C2F3-4CCA-BB54-44D0AC87694C}"/>
          </ac:spMkLst>
        </pc:spChg>
        <pc:grpChg chg="add mod">
          <ac:chgData name="virginie Hugues" userId="f5ff6c274e13bc49" providerId="LiveId" clId="{789D0C1C-FC0A-438D-818F-6FC46EC3E7F3}" dt="2022-10-28T09:34:36.293" v="952" actId="962"/>
          <ac:grpSpMkLst>
            <pc:docMk/>
            <pc:sldMk cId="0" sldId="259"/>
            <ac:grpSpMk id="3" creationId="{BF8EC1D2-2E33-2555-2C9B-D5B2F9B89ED4}"/>
          </ac:grpSpMkLst>
        </pc:grpChg>
        <pc:grpChg chg="add mod">
          <ac:chgData name="virginie Hugues" userId="f5ff6c274e13bc49" providerId="LiveId" clId="{789D0C1C-FC0A-438D-818F-6FC46EC3E7F3}" dt="2022-10-28T09:34:45.627" v="953" actId="962"/>
          <ac:grpSpMkLst>
            <pc:docMk/>
            <pc:sldMk cId="0" sldId="259"/>
            <ac:grpSpMk id="5" creationId="{549A4C7E-618B-EDBD-765E-B280B08719CF}"/>
          </ac:grpSpMkLst>
        </pc:grpChg>
        <pc:grpChg chg="add mod">
          <ac:chgData name="virginie Hugues" userId="f5ff6c274e13bc49" providerId="LiveId" clId="{789D0C1C-FC0A-438D-818F-6FC46EC3E7F3}" dt="2022-10-28T09:34:48.912" v="954" actId="962"/>
          <ac:grpSpMkLst>
            <pc:docMk/>
            <pc:sldMk cId="0" sldId="259"/>
            <ac:grpSpMk id="8" creationId="{9708306A-2302-7F11-8914-0A8FDA2112D6}"/>
          </ac:grpSpMkLst>
        </pc:grpChg>
        <pc:grpChg chg="add mod">
          <ac:chgData name="virginie Hugues" userId="f5ff6c274e13bc49" providerId="LiveId" clId="{789D0C1C-FC0A-438D-818F-6FC46EC3E7F3}" dt="2022-10-28T09:34:58.648" v="955" actId="962"/>
          <ac:grpSpMkLst>
            <pc:docMk/>
            <pc:sldMk cId="0" sldId="259"/>
            <ac:grpSpMk id="9" creationId="{017B2636-5840-5BA4-2FFB-4E60F66BA5CC}"/>
          </ac:grpSpMkLst>
        </pc:grpChg>
        <pc:picChg chg="mod">
          <ac:chgData name="virginie Hugues" userId="f5ff6c274e13bc49" providerId="LiveId" clId="{789D0C1C-FC0A-438D-818F-6FC46EC3E7F3}" dt="2022-10-28T09:32:36.104" v="933" actId="164"/>
          <ac:picMkLst>
            <pc:docMk/>
            <pc:sldMk cId="0" sldId="259"/>
            <ac:picMk id="24581" creationId="{FA1A607B-4ED0-4D09-A43D-ACCE7B2D6B8C}"/>
          </ac:picMkLst>
        </pc:picChg>
        <pc:picChg chg="mod">
          <ac:chgData name="virginie Hugues" userId="f5ff6c274e13bc49" providerId="LiveId" clId="{789D0C1C-FC0A-438D-818F-6FC46EC3E7F3}" dt="2022-10-28T09:31:46.426" v="931" actId="164"/>
          <ac:picMkLst>
            <pc:docMk/>
            <pc:sldMk cId="0" sldId="259"/>
            <ac:picMk id="24584" creationId="{6FEC120E-E475-4BA2-98A0-32807BB83680}"/>
          </ac:picMkLst>
        </pc:picChg>
        <pc:picChg chg="mod">
          <ac:chgData name="virginie Hugues" userId="f5ff6c274e13bc49" providerId="LiveId" clId="{789D0C1C-FC0A-438D-818F-6FC46EC3E7F3}" dt="2022-10-28T09:31:03.637" v="929" actId="164"/>
          <ac:picMkLst>
            <pc:docMk/>
            <pc:sldMk cId="0" sldId="259"/>
            <ac:picMk id="24585" creationId="{A37795E4-34CF-4F2A-A3FC-B06CCC1C403A}"/>
          </ac:picMkLst>
        </pc:picChg>
        <pc:picChg chg="mod">
          <ac:chgData name="virginie Hugues" userId="f5ff6c274e13bc49" providerId="LiveId" clId="{789D0C1C-FC0A-438D-818F-6FC46EC3E7F3}" dt="2022-10-28T09:34:04.620" v="947" actId="164"/>
          <ac:picMkLst>
            <pc:docMk/>
            <pc:sldMk cId="0" sldId="259"/>
            <ac:picMk id="24587" creationId="{87C49F38-B50A-469E-B2F1-7DFACD1C4E62}"/>
          </ac:picMkLst>
        </pc:picChg>
      </pc:sldChg>
      <pc:sldChg chg="addSp delSp modSp mod">
        <pc:chgData name="virginie Hugues" userId="f5ff6c274e13bc49" providerId="LiveId" clId="{789D0C1C-FC0A-438D-818F-6FC46EC3E7F3}" dt="2022-11-06T13:58:26.156" v="1270"/>
        <pc:sldMkLst>
          <pc:docMk/>
          <pc:sldMk cId="0" sldId="260"/>
        </pc:sldMkLst>
        <pc:spChg chg="mod">
          <ac:chgData name="virginie Hugues" userId="f5ff6c274e13bc49" providerId="LiveId" clId="{789D0C1C-FC0A-438D-818F-6FC46EC3E7F3}" dt="2022-10-24T13:14:30.704" v="526" actId="1035"/>
          <ac:spMkLst>
            <pc:docMk/>
            <pc:sldMk cId="0" sldId="260"/>
            <ac:spMk id="2" creationId="{C1DA91F3-65FF-4B3B-B138-18A00B08AD93}"/>
          </ac:spMkLst>
        </pc:spChg>
        <pc:spChg chg="add del mod">
          <ac:chgData name="virginie Hugues" userId="f5ff6c274e13bc49" providerId="LiveId" clId="{789D0C1C-FC0A-438D-818F-6FC46EC3E7F3}" dt="2022-10-28T15:06:41.367" v="1118"/>
          <ac:spMkLst>
            <pc:docMk/>
            <pc:sldMk cId="0" sldId="260"/>
            <ac:spMk id="11" creationId="{37FD828F-9F38-4B3B-4359-02C5C415FA5F}"/>
          </ac:spMkLst>
        </pc:spChg>
        <pc:spChg chg="add del mod">
          <ac:chgData name="virginie Hugues" userId="f5ff6c274e13bc49" providerId="LiveId" clId="{789D0C1C-FC0A-438D-818F-6FC46EC3E7F3}" dt="2022-10-28T15:06:43.639" v="1119" actId="478"/>
          <ac:spMkLst>
            <pc:docMk/>
            <pc:sldMk cId="0" sldId="260"/>
            <ac:spMk id="12" creationId="{70BBB7EA-9394-6278-2D79-EB85B28C122B}"/>
          </ac:spMkLst>
        </pc:spChg>
        <pc:spChg chg="mod">
          <ac:chgData name="virginie Hugues" userId="f5ff6c274e13bc49" providerId="LiveId" clId="{789D0C1C-FC0A-438D-818F-6FC46EC3E7F3}" dt="2022-10-31T07:48:46.430" v="1202"/>
          <ac:spMkLst>
            <pc:docMk/>
            <pc:sldMk cId="0" sldId="260"/>
            <ac:spMk id="38917" creationId="{97ED737B-7AE7-4729-81C7-439C0C2DEC7E}"/>
          </ac:spMkLst>
        </pc:spChg>
        <pc:spChg chg="mod">
          <ac:chgData name="virginie Hugues" userId="f5ff6c274e13bc49" providerId="LiveId" clId="{789D0C1C-FC0A-438D-818F-6FC46EC3E7F3}" dt="2022-10-28T15:22:00.233" v="1162"/>
          <ac:spMkLst>
            <pc:docMk/>
            <pc:sldMk cId="0" sldId="260"/>
            <ac:spMk id="38919" creationId="{29BB7280-3979-4B73-816B-671D36232F83}"/>
          </ac:spMkLst>
        </pc:spChg>
        <pc:spChg chg="mod">
          <ac:chgData name="virginie Hugues" userId="f5ff6c274e13bc49" providerId="LiveId" clId="{789D0C1C-FC0A-438D-818F-6FC46EC3E7F3}" dt="2022-11-06T13:58:26.156" v="1270"/>
          <ac:spMkLst>
            <pc:docMk/>
            <pc:sldMk cId="0" sldId="260"/>
            <ac:spMk id="38920" creationId="{22BFF307-FD2F-4866-AE75-38E84CCE7900}"/>
          </ac:spMkLst>
        </pc:spChg>
        <pc:picChg chg="add del">
          <ac:chgData name="virginie Hugues" userId="f5ff6c274e13bc49" providerId="LiveId" clId="{789D0C1C-FC0A-438D-818F-6FC46EC3E7F3}" dt="2022-10-28T15:04:12.217" v="1082" actId="22"/>
          <ac:picMkLst>
            <pc:docMk/>
            <pc:sldMk cId="0" sldId="260"/>
            <ac:picMk id="4" creationId="{87ED5EF7-F1D9-4D7C-4241-35E291804C6C}"/>
          </ac:picMkLst>
        </pc:picChg>
        <pc:picChg chg="add del mod">
          <ac:chgData name="virginie Hugues" userId="f5ff6c274e13bc49" providerId="LiveId" clId="{789D0C1C-FC0A-438D-818F-6FC46EC3E7F3}" dt="2022-10-28T15:04:19.018" v="1089" actId="478"/>
          <ac:picMkLst>
            <pc:docMk/>
            <pc:sldMk cId="0" sldId="260"/>
            <ac:picMk id="6" creationId="{8FB22A54-93C7-4AE1-D4E3-592E4E20B2B3}"/>
          </ac:picMkLst>
        </pc:picChg>
        <pc:picChg chg="add del">
          <ac:chgData name="virginie Hugues" userId="f5ff6c274e13bc49" providerId="LiveId" clId="{789D0C1C-FC0A-438D-818F-6FC46EC3E7F3}" dt="2022-10-28T15:04:34.940" v="1091" actId="478"/>
          <ac:picMkLst>
            <pc:docMk/>
            <pc:sldMk cId="0" sldId="260"/>
            <ac:picMk id="8" creationId="{AFEF7A8F-678C-60B4-D81A-576649C8C5D4}"/>
          </ac:picMkLst>
        </pc:picChg>
        <pc:picChg chg="add del mod">
          <ac:chgData name="virginie Hugues" userId="f5ff6c274e13bc49" providerId="LiveId" clId="{789D0C1C-FC0A-438D-818F-6FC46EC3E7F3}" dt="2022-10-28T15:05:29.318" v="1096" actId="478"/>
          <ac:picMkLst>
            <pc:docMk/>
            <pc:sldMk cId="0" sldId="260"/>
            <ac:picMk id="10" creationId="{2CC0E73F-6E92-AF4C-6D61-FD5BF4E80AEE}"/>
          </ac:picMkLst>
        </pc:picChg>
        <pc:picChg chg="add del mod">
          <ac:chgData name="virginie Hugues" userId="f5ff6c274e13bc49" providerId="LiveId" clId="{789D0C1C-FC0A-438D-818F-6FC46EC3E7F3}" dt="2022-10-28T15:14:52.216" v="1123" actId="478"/>
          <ac:picMkLst>
            <pc:docMk/>
            <pc:sldMk cId="0" sldId="260"/>
            <ac:picMk id="14" creationId="{C3E4BB07-F282-272E-8404-34DEF0E3F708}"/>
          </ac:picMkLst>
        </pc:picChg>
        <pc:picChg chg="add mod">
          <ac:chgData name="virginie Hugues" userId="f5ff6c274e13bc49" providerId="LiveId" clId="{789D0C1C-FC0A-438D-818F-6FC46EC3E7F3}" dt="2022-11-06T13:57:19.574" v="1264" actId="962"/>
          <ac:picMkLst>
            <pc:docMk/>
            <pc:sldMk cId="0" sldId="260"/>
            <ac:picMk id="16" creationId="{135B5F3E-416A-CB0B-6EA7-B508C8BD5BA4}"/>
          </ac:picMkLst>
        </pc:picChg>
        <pc:picChg chg="del mod">
          <ac:chgData name="virginie Hugues" userId="f5ff6c274e13bc49" providerId="LiveId" clId="{789D0C1C-FC0A-438D-818F-6FC46EC3E7F3}" dt="2022-10-28T15:14:40.233" v="1120" actId="478"/>
          <ac:picMkLst>
            <pc:docMk/>
            <pc:sldMk cId="0" sldId="260"/>
            <ac:picMk id="27657" creationId="{411391EB-81A3-44F1-AF94-C5B64DC0DC93}"/>
          </ac:picMkLst>
        </pc:picChg>
        <pc:picChg chg="mod">
          <ac:chgData name="virginie Hugues" userId="f5ff6c274e13bc49" providerId="LiveId" clId="{789D0C1C-FC0A-438D-818F-6FC46EC3E7F3}" dt="2022-10-31T07:48:25.706" v="1194"/>
          <ac:picMkLst>
            <pc:docMk/>
            <pc:sldMk cId="0" sldId="260"/>
            <ac:picMk id="38914" creationId="{D2F8B647-B994-4D01-9A6D-B9E0A1ED19A9}"/>
          </ac:picMkLst>
        </pc:picChg>
        <pc:picChg chg="mod">
          <ac:chgData name="virginie Hugues" userId="f5ff6c274e13bc49" providerId="LiveId" clId="{789D0C1C-FC0A-438D-818F-6FC46EC3E7F3}" dt="2022-10-31T07:48:30.117" v="1198"/>
          <ac:picMkLst>
            <pc:docMk/>
            <pc:sldMk cId="0" sldId="260"/>
            <ac:picMk id="38915" creationId="{C67EA27E-797C-4A98-83C6-B6E02D6D01D2}"/>
          </ac:picMkLst>
        </pc:picChg>
        <pc:picChg chg="mod">
          <ac:chgData name="virginie Hugues" userId="f5ff6c274e13bc49" providerId="LiveId" clId="{789D0C1C-FC0A-438D-818F-6FC46EC3E7F3}" dt="2022-10-31T07:48:33.294" v="1200"/>
          <ac:picMkLst>
            <pc:docMk/>
            <pc:sldMk cId="0" sldId="260"/>
            <ac:picMk id="38918" creationId="{C754CCDF-CA98-46B5-84C4-50C74CC00F01}"/>
          </ac:picMkLst>
        </pc:picChg>
      </pc:sldChg>
      <pc:sldChg chg="modSp mod">
        <pc:chgData name="virginie Hugues" userId="f5ff6c274e13bc49" providerId="LiveId" clId="{789D0C1C-FC0A-438D-818F-6FC46EC3E7F3}" dt="2022-10-31T07:47:08.107" v="1176" actId="962"/>
        <pc:sldMkLst>
          <pc:docMk/>
          <pc:sldMk cId="0" sldId="264"/>
        </pc:sldMkLst>
        <pc:spChg chg="mod">
          <ac:chgData name="virginie Hugues" userId="f5ff6c274e13bc49" providerId="LiveId" clId="{789D0C1C-FC0A-438D-818F-6FC46EC3E7F3}" dt="2022-10-24T13:17:45.028" v="608" actId="2085"/>
          <ac:spMkLst>
            <pc:docMk/>
            <pc:sldMk cId="0" sldId="264"/>
            <ac:spMk id="2" creationId="{A451CF99-FCB2-4A92-90AE-FEF8ABC245B4}"/>
          </ac:spMkLst>
        </pc:spChg>
        <pc:spChg chg="mod">
          <ac:chgData name="virginie Hugues" userId="f5ff6c274e13bc49" providerId="LiveId" clId="{789D0C1C-FC0A-438D-818F-6FC46EC3E7F3}" dt="2022-10-31T07:47:08.107" v="1176" actId="962"/>
          <ac:spMkLst>
            <pc:docMk/>
            <pc:sldMk cId="0" sldId="264"/>
            <ac:spMk id="12" creationId="{6C724276-FE4D-4C18-9FC8-1B2F734D33FF}"/>
          </ac:spMkLst>
        </pc:spChg>
        <pc:spChg chg="mod">
          <ac:chgData name="virginie Hugues" userId="f5ff6c274e13bc49" providerId="LiveId" clId="{789D0C1C-FC0A-438D-818F-6FC46EC3E7F3}" dt="2022-10-24T13:18:09.896" v="642" actId="1035"/>
          <ac:spMkLst>
            <pc:docMk/>
            <pc:sldMk cId="0" sldId="264"/>
            <ac:spMk id="45060" creationId="{54D27CDC-6A96-4BAB-BC47-30338F9733B8}"/>
          </ac:spMkLst>
        </pc:spChg>
        <pc:picChg chg="mod">
          <ac:chgData name="virginie Hugues" userId="f5ff6c274e13bc49" providerId="LiveId" clId="{789D0C1C-FC0A-438D-818F-6FC46EC3E7F3}" dt="2022-10-24T13:18:06.629" v="631" actId="1035"/>
          <ac:picMkLst>
            <pc:docMk/>
            <pc:sldMk cId="0" sldId="264"/>
            <ac:picMk id="10" creationId="{2FB90FC7-08F9-4528-95E4-8FC803175E14}"/>
          </ac:picMkLst>
        </pc:picChg>
        <pc:picChg chg="mod">
          <ac:chgData name="virginie Hugues" userId="f5ff6c274e13bc49" providerId="LiveId" clId="{789D0C1C-FC0A-438D-818F-6FC46EC3E7F3}" dt="2022-10-24T13:18:06.629" v="631" actId="1035"/>
          <ac:picMkLst>
            <pc:docMk/>
            <pc:sldMk cId="0" sldId="264"/>
            <ac:picMk id="45061" creationId="{E988A9C9-FC23-45A4-8E5B-D8B3D05E8A18}"/>
          </ac:picMkLst>
        </pc:picChg>
        <pc:picChg chg="mod">
          <ac:chgData name="virginie Hugues" userId="f5ff6c274e13bc49" providerId="LiveId" clId="{789D0C1C-FC0A-438D-818F-6FC46EC3E7F3}" dt="2022-10-24T13:18:06.629" v="631" actId="1035"/>
          <ac:picMkLst>
            <pc:docMk/>
            <pc:sldMk cId="0" sldId="264"/>
            <ac:picMk id="45063" creationId="{DED6E847-34F9-456B-8E63-84673893D6EC}"/>
          </ac:picMkLst>
        </pc:picChg>
        <pc:picChg chg="mod">
          <ac:chgData name="virginie Hugues" userId="f5ff6c274e13bc49" providerId="LiveId" clId="{789D0C1C-FC0A-438D-818F-6FC46EC3E7F3}" dt="2022-10-24T13:18:06.629" v="631" actId="1035"/>
          <ac:picMkLst>
            <pc:docMk/>
            <pc:sldMk cId="0" sldId="264"/>
            <ac:picMk id="45064" creationId="{4B9D3F4B-E53F-408A-BF58-3C9B67F9AA51}"/>
          </ac:picMkLst>
        </pc:picChg>
      </pc:sldChg>
      <pc:sldChg chg="modSp mod">
        <pc:chgData name="virginie Hugues" userId="f5ff6c274e13bc49" providerId="LiveId" clId="{789D0C1C-FC0A-438D-818F-6FC46EC3E7F3}" dt="2022-10-31T07:49:31.495" v="1206" actId="207"/>
        <pc:sldMkLst>
          <pc:docMk/>
          <pc:sldMk cId="0" sldId="265"/>
        </pc:sldMkLst>
        <pc:spChg chg="mod">
          <ac:chgData name="virginie Hugues" userId="f5ff6c274e13bc49" providerId="LiveId" clId="{789D0C1C-FC0A-438D-818F-6FC46EC3E7F3}" dt="2022-10-31T07:49:31.495" v="1206" actId="207"/>
          <ac:spMkLst>
            <pc:docMk/>
            <pc:sldMk cId="0" sldId="265"/>
            <ac:spMk id="2" creationId="{70AE4912-DF0E-415D-9C43-CE960F6A6944}"/>
          </ac:spMkLst>
        </pc:spChg>
        <pc:spChg chg="mod">
          <ac:chgData name="virginie Hugues" userId="f5ff6c274e13bc49" providerId="LiveId" clId="{789D0C1C-FC0A-438D-818F-6FC46EC3E7F3}" dt="2022-10-24T11:38:40.086" v="340" actId="1035"/>
          <ac:spMkLst>
            <pc:docMk/>
            <pc:sldMk cId="0" sldId="265"/>
            <ac:spMk id="28675" creationId="{D568D945-930D-4DDD-807A-858721BC8976}"/>
          </ac:spMkLst>
        </pc:spChg>
        <pc:graphicFrameChg chg="mod modGraphic">
          <ac:chgData name="virginie Hugues" userId="f5ff6c274e13bc49" providerId="LiveId" clId="{789D0C1C-FC0A-438D-818F-6FC46EC3E7F3}" dt="2022-10-24T11:38:43.555" v="346" actId="1035"/>
          <ac:graphicFrameMkLst>
            <pc:docMk/>
            <pc:sldMk cId="0" sldId="265"/>
            <ac:graphicFrameMk id="12" creationId="{04C523E8-A420-49B3-BF13-8283FA09BE91}"/>
          </ac:graphicFrameMkLst>
        </pc:graphicFrameChg>
      </pc:sldChg>
      <pc:sldChg chg="addSp modSp mod modAnim">
        <pc:chgData name="virginie Hugues" userId="f5ff6c274e13bc49" providerId="LiveId" clId="{789D0C1C-FC0A-438D-818F-6FC46EC3E7F3}" dt="2022-11-06T13:56:50.301" v="1263" actId="962"/>
        <pc:sldMkLst>
          <pc:docMk/>
          <pc:sldMk cId="0" sldId="266"/>
        </pc:sldMkLst>
        <pc:spChg chg="mod">
          <ac:chgData name="virginie Hugues" userId="f5ff6c274e13bc49" providerId="LiveId" clId="{789D0C1C-FC0A-438D-818F-6FC46EC3E7F3}" dt="2022-10-24T13:04:24.590" v="422" actId="108"/>
          <ac:spMkLst>
            <pc:docMk/>
            <pc:sldMk cId="0" sldId="266"/>
            <ac:spMk id="2" creationId="{1E8F095A-0284-493F-B8A1-E41BEAF614CA}"/>
          </ac:spMkLst>
        </pc:spChg>
        <pc:spChg chg="mod">
          <ac:chgData name="virginie Hugues" userId="f5ff6c274e13bc49" providerId="LiveId" clId="{789D0C1C-FC0A-438D-818F-6FC46EC3E7F3}" dt="2022-10-28T10:48:27.973" v="1002" actId="164"/>
          <ac:spMkLst>
            <pc:docMk/>
            <pc:sldMk cId="0" sldId="266"/>
            <ac:spMk id="12" creationId="{B34B1434-8AC6-4397-94A1-462215587834}"/>
          </ac:spMkLst>
        </pc:spChg>
        <pc:spChg chg="mod">
          <ac:chgData name="virginie Hugues" userId="f5ff6c274e13bc49" providerId="LiveId" clId="{789D0C1C-FC0A-438D-818F-6FC46EC3E7F3}" dt="2022-10-28T10:49:05.521" v="1004" actId="164"/>
          <ac:spMkLst>
            <pc:docMk/>
            <pc:sldMk cId="0" sldId="266"/>
            <ac:spMk id="13" creationId="{60FF5EF5-02DA-4576-B933-7C76EB767133}"/>
          </ac:spMkLst>
        </pc:spChg>
        <pc:spChg chg="mod">
          <ac:chgData name="virginie Hugues" userId="f5ff6c274e13bc49" providerId="LiveId" clId="{789D0C1C-FC0A-438D-818F-6FC46EC3E7F3}" dt="2022-10-28T10:50:25.775" v="1008" actId="164"/>
          <ac:spMkLst>
            <pc:docMk/>
            <pc:sldMk cId="0" sldId="266"/>
            <ac:spMk id="14" creationId="{42544A4C-BB96-44DA-A323-4560AD088173}"/>
          </ac:spMkLst>
        </pc:spChg>
        <pc:spChg chg="mod">
          <ac:chgData name="virginie Hugues" userId="f5ff6c274e13bc49" providerId="LiveId" clId="{789D0C1C-FC0A-438D-818F-6FC46EC3E7F3}" dt="2022-10-28T10:50:50.314" v="1010" actId="164"/>
          <ac:spMkLst>
            <pc:docMk/>
            <pc:sldMk cId="0" sldId="266"/>
            <ac:spMk id="15" creationId="{185FF34A-F564-4AB0-B075-2D00C15F64A5}"/>
          </ac:spMkLst>
        </pc:spChg>
        <pc:spChg chg="mod">
          <ac:chgData name="virginie Hugues" userId="f5ff6c274e13bc49" providerId="LiveId" clId="{789D0C1C-FC0A-438D-818F-6FC46EC3E7F3}" dt="2022-10-28T10:49:47.800" v="1006" actId="164"/>
          <ac:spMkLst>
            <pc:docMk/>
            <pc:sldMk cId="0" sldId="266"/>
            <ac:spMk id="16" creationId="{E1498B87-D65F-4049-BAC2-DC895A19228E}"/>
          </ac:spMkLst>
        </pc:spChg>
        <pc:spChg chg="mod">
          <ac:chgData name="virginie Hugues" userId="f5ff6c274e13bc49" providerId="LiveId" clId="{789D0C1C-FC0A-438D-818F-6FC46EC3E7F3}" dt="2022-10-28T10:48:27.973" v="1002" actId="164"/>
          <ac:spMkLst>
            <pc:docMk/>
            <pc:sldMk cId="0" sldId="266"/>
            <ac:spMk id="17" creationId="{47F42459-06D5-4E72-96B5-D874150DAB86}"/>
          </ac:spMkLst>
        </pc:spChg>
        <pc:grpChg chg="add mod">
          <ac:chgData name="virginie Hugues" userId="f5ff6c274e13bc49" providerId="LiveId" clId="{789D0C1C-FC0A-438D-818F-6FC46EC3E7F3}" dt="2022-11-06T13:56:35.435" v="1259" actId="962"/>
          <ac:grpSpMkLst>
            <pc:docMk/>
            <pc:sldMk cId="0" sldId="266"/>
            <ac:grpSpMk id="4" creationId="{E38CDC20-0375-2A1B-D28F-7091DB06222D}"/>
          </ac:grpSpMkLst>
        </pc:grpChg>
        <pc:grpChg chg="add mod">
          <ac:chgData name="virginie Hugues" userId="f5ff6c274e13bc49" providerId="LiveId" clId="{789D0C1C-FC0A-438D-818F-6FC46EC3E7F3}" dt="2022-11-06T13:56:38.913" v="1260" actId="962"/>
          <ac:grpSpMkLst>
            <pc:docMk/>
            <pc:sldMk cId="0" sldId="266"/>
            <ac:grpSpMk id="5" creationId="{9E1D3E48-E6FE-0EB6-2507-DFDAAC3EA65C}"/>
          </ac:grpSpMkLst>
        </pc:grpChg>
        <pc:grpChg chg="add mod">
          <ac:chgData name="virginie Hugues" userId="f5ff6c274e13bc49" providerId="LiveId" clId="{789D0C1C-FC0A-438D-818F-6FC46EC3E7F3}" dt="2022-11-06T13:56:42.614" v="1261" actId="962"/>
          <ac:grpSpMkLst>
            <pc:docMk/>
            <pc:sldMk cId="0" sldId="266"/>
            <ac:grpSpMk id="6" creationId="{35FC7E5C-9708-4420-E3AE-483FA52C0746}"/>
          </ac:grpSpMkLst>
        </pc:grpChg>
        <pc:grpChg chg="add mod">
          <ac:chgData name="virginie Hugues" userId="f5ff6c274e13bc49" providerId="LiveId" clId="{789D0C1C-FC0A-438D-818F-6FC46EC3E7F3}" dt="2022-11-06T13:56:45.960" v="1262" actId="962"/>
          <ac:grpSpMkLst>
            <pc:docMk/>
            <pc:sldMk cId="0" sldId="266"/>
            <ac:grpSpMk id="7" creationId="{2F151A86-7CC7-9C0B-77BF-28C140F0CD81}"/>
          </ac:grpSpMkLst>
        </pc:grpChg>
        <pc:grpChg chg="add mod">
          <ac:chgData name="virginie Hugues" userId="f5ff6c274e13bc49" providerId="LiveId" clId="{789D0C1C-FC0A-438D-818F-6FC46EC3E7F3}" dt="2022-11-06T13:56:50.301" v="1263" actId="962"/>
          <ac:grpSpMkLst>
            <pc:docMk/>
            <pc:sldMk cId="0" sldId="266"/>
            <ac:grpSpMk id="8" creationId="{3B1AB543-E90D-7664-D71F-166A54B4DFC3}"/>
          </ac:grpSpMkLst>
        </pc:grpChg>
        <pc:picChg chg="mod">
          <ac:chgData name="virginie Hugues" userId="f5ff6c274e13bc49" providerId="LiveId" clId="{789D0C1C-FC0A-438D-818F-6FC46EC3E7F3}" dt="2022-10-28T10:48:27.973" v="1002" actId="164"/>
          <ac:picMkLst>
            <pc:docMk/>
            <pc:sldMk cId="0" sldId="266"/>
            <ac:picMk id="36868" creationId="{8151AC04-AA21-48F6-A0C4-0BCBCC9091A8}"/>
          </ac:picMkLst>
        </pc:picChg>
        <pc:picChg chg="mod">
          <ac:chgData name="virginie Hugues" userId="f5ff6c274e13bc49" providerId="LiveId" clId="{789D0C1C-FC0A-438D-818F-6FC46EC3E7F3}" dt="2022-10-28T10:49:05.521" v="1004" actId="164"/>
          <ac:picMkLst>
            <pc:docMk/>
            <pc:sldMk cId="0" sldId="266"/>
            <ac:picMk id="36869" creationId="{B8882537-E26F-445F-BE9F-7BC44CB1B7C2}"/>
          </ac:picMkLst>
        </pc:picChg>
        <pc:picChg chg="mod">
          <ac:chgData name="virginie Hugues" userId="f5ff6c274e13bc49" providerId="LiveId" clId="{789D0C1C-FC0A-438D-818F-6FC46EC3E7F3}" dt="2022-10-28T10:50:25.775" v="1008" actId="164"/>
          <ac:picMkLst>
            <pc:docMk/>
            <pc:sldMk cId="0" sldId="266"/>
            <ac:picMk id="36870" creationId="{03C8F38E-3E3F-426C-8F99-CF8D35BE6150}"/>
          </ac:picMkLst>
        </pc:picChg>
        <pc:picChg chg="mod">
          <ac:chgData name="virginie Hugues" userId="f5ff6c274e13bc49" providerId="LiveId" clId="{789D0C1C-FC0A-438D-818F-6FC46EC3E7F3}" dt="2022-10-28T10:49:47.800" v="1006" actId="164"/>
          <ac:picMkLst>
            <pc:docMk/>
            <pc:sldMk cId="0" sldId="266"/>
            <ac:picMk id="36871" creationId="{983CDD8D-F17B-4D8F-879F-BFC40FEDD33C}"/>
          </ac:picMkLst>
        </pc:picChg>
        <pc:picChg chg="mod">
          <ac:chgData name="virginie Hugues" userId="f5ff6c274e13bc49" providerId="LiveId" clId="{789D0C1C-FC0A-438D-818F-6FC46EC3E7F3}" dt="2022-10-28T10:50:50.314" v="1010" actId="164"/>
          <ac:picMkLst>
            <pc:docMk/>
            <pc:sldMk cId="0" sldId="266"/>
            <ac:picMk id="36872" creationId="{77D511C7-7A77-44C8-AE4A-AAA372422829}"/>
          </ac:picMkLst>
        </pc:picChg>
      </pc:sldChg>
      <pc:sldChg chg="modSp mod">
        <pc:chgData name="virginie Hugues" userId="f5ff6c274e13bc49" providerId="LiveId" clId="{789D0C1C-FC0A-438D-818F-6FC46EC3E7F3}" dt="2022-10-31T07:47:24.281" v="1181" actId="962"/>
        <pc:sldMkLst>
          <pc:docMk/>
          <pc:sldMk cId="0" sldId="267"/>
        </pc:sldMkLst>
        <pc:spChg chg="mod">
          <ac:chgData name="virginie Hugues" userId="f5ff6c274e13bc49" providerId="LiveId" clId="{789D0C1C-FC0A-438D-818F-6FC46EC3E7F3}" dt="2022-10-24T13:19:28.010" v="707" actId="2085"/>
          <ac:spMkLst>
            <pc:docMk/>
            <pc:sldMk cId="0" sldId="267"/>
            <ac:spMk id="2" creationId="{17256028-2093-4B5B-8C59-7C032E9F7AB7}"/>
          </ac:spMkLst>
        </pc:spChg>
        <pc:spChg chg="mod">
          <ac:chgData name="virginie Hugues" userId="f5ff6c274e13bc49" providerId="LiveId" clId="{789D0C1C-FC0A-438D-818F-6FC46EC3E7F3}" dt="2022-10-24T13:20:00.960" v="714" actId="1076"/>
          <ac:spMkLst>
            <pc:docMk/>
            <pc:sldMk cId="0" sldId="267"/>
            <ac:spMk id="49155" creationId="{0B7D411B-8A16-49D7-AAEF-EAB3347BA9BF}"/>
          </ac:spMkLst>
        </pc:spChg>
        <pc:picChg chg="mod">
          <ac:chgData name="virginie Hugues" userId="f5ff6c274e13bc49" providerId="LiveId" clId="{789D0C1C-FC0A-438D-818F-6FC46EC3E7F3}" dt="2022-10-31T07:47:23.405" v="1180" actId="962"/>
          <ac:picMkLst>
            <pc:docMk/>
            <pc:sldMk cId="0" sldId="267"/>
            <ac:picMk id="49156" creationId="{A1F7F2FC-1315-475C-BB3D-4F1C6A72E57E}"/>
          </ac:picMkLst>
        </pc:picChg>
        <pc:picChg chg="mod">
          <ac:chgData name="virginie Hugues" userId="f5ff6c274e13bc49" providerId="LiveId" clId="{789D0C1C-FC0A-438D-818F-6FC46EC3E7F3}" dt="2022-10-31T07:47:24.281" v="1181" actId="962"/>
          <ac:picMkLst>
            <pc:docMk/>
            <pc:sldMk cId="0" sldId="267"/>
            <ac:picMk id="49157" creationId="{47CA2581-8463-4C8F-A9F7-96A50EB52DE7}"/>
          </ac:picMkLst>
        </pc:picChg>
      </pc:sldChg>
      <pc:sldChg chg="delSp modSp mod">
        <pc:chgData name="virginie Hugues" userId="f5ff6c274e13bc49" providerId="LiveId" clId="{789D0C1C-FC0A-438D-818F-6FC46EC3E7F3}" dt="2022-10-31T07:50:50.418" v="1233" actId="207"/>
        <pc:sldMkLst>
          <pc:docMk/>
          <pc:sldMk cId="0" sldId="268"/>
        </pc:sldMkLst>
        <pc:spChg chg="mod ord">
          <ac:chgData name="virginie Hugues" userId="f5ff6c274e13bc49" providerId="LiveId" clId="{789D0C1C-FC0A-438D-818F-6FC46EC3E7F3}" dt="2022-10-28T10:54:03.018" v="1029"/>
          <ac:spMkLst>
            <pc:docMk/>
            <pc:sldMk cId="0" sldId="268"/>
            <ac:spMk id="2" creationId="{CC742B88-7A3F-490C-A24E-B4CAE73CA46C}"/>
          </ac:spMkLst>
        </pc:spChg>
        <pc:spChg chg="mod">
          <ac:chgData name="virginie Hugues" userId="f5ff6c274e13bc49" providerId="LiveId" clId="{789D0C1C-FC0A-438D-818F-6FC46EC3E7F3}" dt="2022-10-31T07:50:50.418" v="1233" actId="207"/>
          <ac:spMkLst>
            <pc:docMk/>
            <pc:sldMk cId="0" sldId="268"/>
            <ac:spMk id="3" creationId="{EBD52E8B-D805-499C-81DE-90F9FD6CD929}"/>
          </ac:spMkLst>
        </pc:spChg>
        <pc:spChg chg="mod">
          <ac:chgData name="virginie Hugues" userId="f5ff6c274e13bc49" providerId="LiveId" clId="{789D0C1C-FC0A-438D-818F-6FC46EC3E7F3}" dt="2022-10-28T11:00:33.953" v="1038" actId="962"/>
          <ac:spMkLst>
            <pc:docMk/>
            <pc:sldMk cId="0" sldId="268"/>
            <ac:spMk id="7" creationId="{9FCFDB02-1F2E-49A5-83BF-7B6FE65D9327}"/>
          </ac:spMkLst>
        </pc:spChg>
        <pc:spChg chg="mod">
          <ac:chgData name="virginie Hugues" userId="f5ff6c274e13bc49" providerId="LiveId" clId="{789D0C1C-FC0A-438D-818F-6FC46EC3E7F3}" dt="2022-10-24T13:14:45.393" v="535" actId="1035"/>
          <ac:spMkLst>
            <pc:docMk/>
            <pc:sldMk cId="0" sldId="268"/>
            <ac:spMk id="40964" creationId="{008BBAD3-048E-438A-9DDB-D83DE9D6E3E3}"/>
          </ac:spMkLst>
        </pc:spChg>
        <pc:spChg chg="mod">
          <ac:chgData name="virginie Hugues" userId="f5ff6c274e13bc49" providerId="LiveId" clId="{789D0C1C-FC0A-438D-818F-6FC46EC3E7F3}" dt="2022-10-31T08:33:08.967" v="1171" actId="13244"/>
          <ac:spMkLst>
            <pc:docMk/>
            <pc:sldMk cId="0" sldId="268"/>
            <ac:spMk id="40965" creationId="{AB47A651-CEAB-440A-BA11-45762A33B5D6}"/>
          </ac:spMkLst>
        </pc:spChg>
        <pc:spChg chg="mod">
          <ac:chgData name="virginie Hugues" userId="f5ff6c274e13bc49" providerId="LiveId" clId="{789D0C1C-FC0A-438D-818F-6FC46EC3E7F3}" dt="2022-10-24T11:26:32.460" v="101" actId="207"/>
          <ac:spMkLst>
            <pc:docMk/>
            <pc:sldMk cId="0" sldId="268"/>
            <ac:spMk id="40971" creationId="{E7E1D2BC-BF53-4CD2-B23D-90FD3A90FC42}"/>
          </ac:spMkLst>
        </pc:spChg>
        <pc:spChg chg="del">
          <ac:chgData name="virginie Hugues" userId="f5ff6c274e13bc49" providerId="LiveId" clId="{789D0C1C-FC0A-438D-818F-6FC46EC3E7F3}" dt="2022-10-28T15:23:07.615" v="1167" actId="478"/>
          <ac:spMkLst>
            <pc:docMk/>
            <pc:sldMk cId="0" sldId="268"/>
            <ac:spMk id="40972" creationId="{75DBC837-4351-4547-BBF8-74AD5B2DAF4D}"/>
          </ac:spMkLst>
        </pc:spChg>
        <pc:graphicFrameChg chg="mod">
          <ac:chgData name="virginie Hugues" userId="f5ff6c274e13bc49" providerId="LiveId" clId="{789D0C1C-FC0A-438D-818F-6FC46EC3E7F3}" dt="2022-10-31T08:33:08.936" v="1170" actId="962"/>
          <ac:graphicFrameMkLst>
            <pc:docMk/>
            <pc:sldMk cId="0" sldId="268"/>
            <ac:graphicFrameMk id="22" creationId="{04B63621-1A0F-4733-A6FF-2DC0E27AA6AD}"/>
          </ac:graphicFrameMkLst>
        </pc:graphicFrameChg>
        <pc:picChg chg="mod">
          <ac:chgData name="virginie Hugues" userId="f5ff6c274e13bc49" providerId="LiveId" clId="{789D0C1C-FC0A-438D-818F-6FC46EC3E7F3}" dt="2022-10-28T10:53:49.947" v="1027" actId="962"/>
          <ac:picMkLst>
            <pc:docMk/>
            <pc:sldMk cId="0" sldId="268"/>
            <ac:picMk id="23" creationId="{AFFC3EAB-0C17-4755-8FDD-AEEB45BC2CA5}"/>
          </ac:picMkLst>
        </pc:picChg>
        <pc:picChg chg="mod">
          <ac:chgData name="virginie Hugues" userId="f5ff6c274e13bc49" providerId="LiveId" clId="{789D0C1C-FC0A-438D-818F-6FC46EC3E7F3}" dt="2022-10-28T10:58:13.677" v="1033" actId="13244"/>
          <ac:picMkLst>
            <pc:docMk/>
            <pc:sldMk cId="0" sldId="268"/>
            <ac:picMk id="40967" creationId="{03C3B226-B6FE-46FC-B0D0-96B893FC96F1}"/>
          </ac:picMkLst>
        </pc:picChg>
      </pc:sldChg>
      <pc:sldChg chg="addSp modSp mod">
        <pc:chgData name="virginie Hugues" userId="f5ff6c274e13bc49" providerId="LiveId" clId="{789D0C1C-FC0A-438D-818F-6FC46EC3E7F3}" dt="2022-11-06T13:58:02.958" v="1265" actId="962"/>
        <pc:sldMkLst>
          <pc:docMk/>
          <pc:sldMk cId="0" sldId="269"/>
        </pc:sldMkLst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2" creationId="{33B97671-1EF8-447D-B7C1-3A8EAB2F28D5}"/>
          </ac:spMkLst>
        </pc:spChg>
        <pc:spChg chg="mod">
          <ac:chgData name="virginie Hugues" userId="f5ff6c274e13bc49" providerId="LiveId" clId="{789D0C1C-FC0A-438D-818F-6FC46EC3E7F3}" dt="2022-10-31T07:51:05.143" v="1253" actId="207"/>
          <ac:spMkLst>
            <pc:docMk/>
            <pc:sldMk cId="0" sldId="269"/>
            <ac:spMk id="3" creationId="{82C797B5-27FD-4A4B-9786-ABB5F99095EA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15" creationId="{B2935516-0746-4B0A-9752-B64D72D6CE53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16" creationId="{422B14DB-EF4C-4B00-8BBB-78A3E5E4F115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17" creationId="{CD1CF0D3-DF3B-4E59-A444-498C79410BED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18" creationId="{17E751A3-7187-4052-96CA-55E61905BC1A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19" creationId="{12E2572A-000B-4D23-A947-A14F80C47B09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25" creationId="{37BFEC58-F131-4D69-AC2D-8C5513D31CA1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26" creationId="{D1BB4725-EDCD-445A-8C63-9910AC049A8E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27" creationId="{D8807B00-A422-486F-8E5B-1212DEE1CEB4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28" creationId="{4A8EF826-5E90-4C4E-B0C9-1771BB99AE23}"/>
          </ac:spMkLst>
        </pc:spChg>
        <pc:spChg chg="mod">
          <ac:chgData name="virginie Hugues" userId="f5ff6c274e13bc49" providerId="LiveId" clId="{789D0C1C-FC0A-438D-818F-6FC46EC3E7F3}" dt="2022-10-31T07:39:36.293" v="1173" actId="164"/>
          <ac:spMkLst>
            <pc:docMk/>
            <pc:sldMk cId="0" sldId="269"/>
            <ac:spMk id="30" creationId="{EEDC8EFC-D736-41BD-86B3-62980CD8186D}"/>
          </ac:spMkLst>
        </pc:spChg>
        <pc:spChg chg="mod">
          <ac:chgData name="virginie Hugues" userId="f5ff6c274e13bc49" providerId="LiveId" clId="{789D0C1C-FC0A-438D-818F-6FC46EC3E7F3}" dt="2022-10-24T13:17:24.603" v="606" actId="1035"/>
          <ac:spMkLst>
            <pc:docMk/>
            <pc:sldMk cId="0" sldId="269"/>
            <ac:spMk id="43017" creationId="{5F279F4C-B4AB-4FA3-8388-F55D007168EC}"/>
          </ac:spMkLst>
        </pc:spChg>
        <pc:grpChg chg="add mod">
          <ac:chgData name="virginie Hugues" userId="f5ff6c274e13bc49" providerId="LiveId" clId="{789D0C1C-FC0A-438D-818F-6FC46EC3E7F3}" dt="2022-11-06T13:58:02.958" v="1265" actId="962"/>
          <ac:grpSpMkLst>
            <pc:docMk/>
            <pc:sldMk cId="0" sldId="269"/>
            <ac:grpSpMk id="4" creationId="{4AFDE9E7-17BF-92B4-9EBE-402795ED8519}"/>
          </ac:grpSpMkLst>
        </pc:grpChg>
        <pc:graphicFrameChg chg="mod">
          <ac:chgData name="virginie Hugues" userId="f5ff6c274e13bc49" providerId="LiveId" clId="{789D0C1C-FC0A-438D-818F-6FC46EC3E7F3}" dt="2022-10-31T07:39:36.293" v="1173" actId="164"/>
          <ac:graphicFrameMkLst>
            <pc:docMk/>
            <pc:sldMk cId="0" sldId="269"/>
            <ac:graphicFrameMk id="29" creationId="{8F3883C0-BDC7-4F4E-BE05-958D654E608E}"/>
          </ac:graphicFrameMkLst>
        </pc:graphicFrameChg>
      </pc:sldChg>
      <pc:sldChg chg="addSp delSp modSp mod modAnim">
        <pc:chgData name="virginie Hugues" userId="f5ff6c274e13bc49" providerId="LiveId" clId="{789D0C1C-FC0A-438D-818F-6FC46EC3E7F3}" dt="2022-11-06T13:56:12.337" v="1256" actId="962"/>
        <pc:sldMkLst>
          <pc:docMk/>
          <pc:sldMk cId="0" sldId="270"/>
        </pc:sldMkLst>
        <pc:spChg chg="mod">
          <ac:chgData name="virginie Hugues" userId="f5ff6c274e13bc49" providerId="LiveId" clId="{789D0C1C-FC0A-438D-818F-6FC46EC3E7F3}" dt="2022-10-31T07:50:11.974" v="1210" actId="404"/>
          <ac:spMkLst>
            <pc:docMk/>
            <pc:sldMk cId="0" sldId="270"/>
            <ac:spMk id="2" creationId="{72EC6AB8-5BD5-4024-8838-09F2FE2805C0}"/>
          </ac:spMkLst>
        </pc:spChg>
        <pc:spChg chg="mod">
          <ac:chgData name="virginie Hugues" userId="f5ff6c274e13bc49" providerId="LiveId" clId="{789D0C1C-FC0A-438D-818F-6FC46EC3E7F3}" dt="2022-10-27T06:00:28.294" v="801" actId="164"/>
          <ac:spMkLst>
            <pc:docMk/>
            <pc:sldMk cId="0" sldId="270"/>
            <ac:spMk id="8" creationId="{9386BC78-C3FE-49CE-B31E-4135C78AF9E2}"/>
          </ac:spMkLst>
        </pc:spChg>
        <pc:spChg chg="mod">
          <ac:chgData name="virginie Hugues" userId="f5ff6c274e13bc49" providerId="LiveId" clId="{789D0C1C-FC0A-438D-818F-6FC46EC3E7F3}" dt="2022-10-27T06:00:47.318" v="804" actId="164"/>
          <ac:spMkLst>
            <pc:docMk/>
            <pc:sldMk cId="0" sldId="270"/>
            <ac:spMk id="15" creationId="{20B77CE3-454C-4057-95B2-F355C85B4765}"/>
          </ac:spMkLst>
        </pc:spChg>
        <pc:spChg chg="mod">
          <ac:chgData name="virginie Hugues" userId="f5ff6c274e13bc49" providerId="LiveId" clId="{789D0C1C-FC0A-438D-818F-6FC46EC3E7F3}" dt="2022-10-27T06:01:04.135" v="806" actId="164"/>
          <ac:spMkLst>
            <pc:docMk/>
            <pc:sldMk cId="0" sldId="270"/>
            <ac:spMk id="16" creationId="{FECD8342-1F5F-4664-93D9-5D7FD63AFE38}"/>
          </ac:spMkLst>
        </pc:spChg>
        <pc:spChg chg="mod">
          <ac:chgData name="virginie Hugues" userId="f5ff6c274e13bc49" providerId="LiveId" clId="{789D0C1C-FC0A-438D-818F-6FC46EC3E7F3}" dt="2022-10-27T06:01:35.489" v="811" actId="164"/>
          <ac:spMkLst>
            <pc:docMk/>
            <pc:sldMk cId="0" sldId="270"/>
            <ac:spMk id="17" creationId="{9BF38CA3-10C2-4216-94CD-41BE0A5DBD48}"/>
          </ac:spMkLst>
        </pc:spChg>
        <pc:spChg chg="mod">
          <ac:chgData name="virginie Hugues" userId="f5ff6c274e13bc49" providerId="LiveId" clId="{789D0C1C-FC0A-438D-818F-6FC46EC3E7F3}" dt="2022-10-27T06:01:57.574" v="813" actId="164"/>
          <ac:spMkLst>
            <pc:docMk/>
            <pc:sldMk cId="0" sldId="270"/>
            <ac:spMk id="18" creationId="{D3C92558-C2CE-41CC-A951-FF3BBA9C0F9E}"/>
          </ac:spMkLst>
        </pc:spChg>
        <pc:spChg chg="add mod ord">
          <ac:chgData name="virginie Hugues" userId="f5ff6c274e13bc49" providerId="LiveId" clId="{789D0C1C-FC0A-438D-818F-6FC46EC3E7F3}" dt="2022-10-28T10:40:33.271" v="980" actId="164"/>
          <ac:spMkLst>
            <pc:docMk/>
            <pc:sldMk cId="0" sldId="270"/>
            <ac:spMk id="19" creationId="{02C85BC2-9FF0-305C-6D52-DA5B22473348}"/>
          </ac:spMkLst>
        </pc:spChg>
        <pc:spChg chg="mod">
          <ac:chgData name="virginie Hugues" userId="f5ff6c274e13bc49" providerId="LiveId" clId="{789D0C1C-FC0A-438D-818F-6FC46EC3E7F3}" dt="2022-10-27T06:02:11.334" v="815" actId="164"/>
          <ac:spMkLst>
            <pc:docMk/>
            <pc:sldMk cId="0" sldId="270"/>
            <ac:spMk id="21" creationId="{DAF43ADA-E3EE-49D2-8323-0A566FE59E06}"/>
          </ac:spMkLst>
        </pc:spChg>
        <pc:spChg chg="add mod">
          <ac:chgData name="virginie Hugues" userId="f5ff6c274e13bc49" providerId="LiveId" clId="{789D0C1C-FC0A-438D-818F-6FC46EC3E7F3}" dt="2022-10-28T09:39:31.683" v="974" actId="164"/>
          <ac:spMkLst>
            <pc:docMk/>
            <pc:sldMk cId="0" sldId="270"/>
            <ac:spMk id="23" creationId="{AE3EA5CF-59CC-2F7F-CF09-428AB6D996E1}"/>
          </ac:spMkLst>
        </pc:spChg>
        <pc:spChg chg="add del mod">
          <ac:chgData name="virginie Hugues" userId="f5ff6c274e13bc49" providerId="LiveId" clId="{789D0C1C-FC0A-438D-818F-6FC46EC3E7F3}" dt="2022-10-28T09:39:01.118" v="967" actId="478"/>
          <ac:spMkLst>
            <pc:docMk/>
            <pc:sldMk cId="0" sldId="270"/>
            <ac:spMk id="25" creationId="{81E12D3A-2812-9C23-E255-7D4234463A08}"/>
          </ac:spMkLst>
        </pc:spChg>
        <pc:spChg chg="del mod">
          <ac:chgData name="virginie Hugues" userId="f5ff6c274e13bc49" providerId="LiveId" clId="{789D0C1C-FC0A-438D-818F-6FC46EC3E7F3}" dt="2022-10-28T09:38:55.455" v="965" actId="478"/>
          <ac:spMkLst>
            <pc:docMk/>
            <pc:sldMk cId="0" sldId="270"/>
            <ac:spMk id="32771" creationId="{7166874F-A070-404A-A973-C99F0B800276}"/>
          </ac:spMkLst>
        </pc:spChg>
        <pc:grpChg chg="add mod">
          <ac:chgData name="virginie Hugues" userId="f5ff6c274e13bc49" providerId="LiveId" clId="{789D0C1C-FC0A-438D-818F-6FC46EC3E7F3}" dt="2022-10-28T10:40:33.271" v="980" actId="164"/>
          <ac:grpSpMkLst>
            <pc:docMk/>
            <pc:sldMk cId="0" sldId="270"/>
            <ac:grpSpMk id="3" creationId="{85628911-4D40-F9B2-6566-7BD078051641}"/>
          </ac:grpSpMkLst>
        </pc:grpChg>
        <pc:grpChg chg="add mod">
          <ac:chgData name="virginie Hugues" userId="f5ff6c274e13bc49" providerId="LiveId" clId="{789D0C1C-FC0A-438D-818F-6FC46EC3E7F3}" dt="2022-10-28T10:40:33.271" v="980" actId="164"/>
          <ac:grpSpMkLst>
            <pc:docMk/>
            <pc:sldMk cId="0" sldId="270"/>
            <ac:grpSpMk id="4" creationId="{FE0E47AF-E9A0-DE48-2FD5-F24B0A511E4C}"/>
          </ac:grpSpMkLst>
        </pc:grpChg>
        <pc:grpChg chg="add mod">
          <ac:chgData name="virginie Hugues" userId="f5ff6c274e13bc49" providerId="LiveId" clId="{789D0C1C-FC0A-438D-818F-6FC46EC3E7F3}" dt="2022-10-28T10:40:33.271" v="980" actId="164"/>
          <ac:grpSpMkLst>
            <pc:docMk/>
            <pc:sldMk cId="0" sldId="270"/>
            <ac:grpSpMk id="6" creationId="{301111FA-414E-142A-0C6E-0B92DC9CC642}"/>
          </ac:grpSpMkLst>
        </pc:grpChg>
        <pc:grpChg chg="add mod">
          <ac:chgData name="virginie Hugues" userId="f5ff6c274e13bc49" providerId="LiveId" clId="{789D0C1C-FC0A-438D-818F-6FC46EC3E7F3}" dt="2022-10-28T10:40:33.271" v="980" actId="164"/>
          <ac:grpSpMkLst>
            <pc:docMk/>
            <pc:sldMk cId="0" sldId="270"/>
            <ac:grpSpMk id="9" creationId="{6C176AB8-5FD6-8773-8582-5A41785D843B}"/>
          </ac:grpSpMkLst>
        </pc:grpChg>
        <pc:grpChg chg="add mod">
          <ac:chgData name="virginie Hugues" userId="f5ff6c274e13bc49" providerId="LiveId" clId="{789D0C1C-FC0A-438D-818F-6FC46EC3E7F3}" dt="2022-10-28T10:40:33.271" v="980" actId="164"/>
          <ac:grpSpMkLst>
            <pc:docMk/>
            <pc:sldMk cId="0" sldId="270"/>
            <ac:grpSpMk id="10" creationId="{3E90586F-2218-973F-4682-DDD6CFFBA2D6}"/>
          </ac:grpSpMkLst>
        </pc:grpChg>
        <pc:grpChg chg="add mod">
          <ac:chgData name="virginie Hugues" userId="f5ff6c274e13bc49" providerId="LiveId" clId="{789D0C1C-FC0A-438D-818F-6FC46EC3E7F3}" dt="2022-10-28T10:40:33.271" v="980" actId="164"/>
          <ac:grpSpMkLst>
            <pc:docMk/>
            <pc:sldMk cId="0" sldId="270"/>
            <ac:grpSpMk id="11" creationId="{6235F312-EAFF-F6FF-490D-D1D6702E5CED}"/>
          </ac:grpSpMkLst>
        </pc:grpChg>
        <pc:grpChg chg="add mod">
          <ac:chgData name="virginie Hugues" userId="f5ff6c274e13bc49" providerId="LiveId" clId="{789D0C1C-FC0A-438D-818F-6FC46EC3E7F3}" dt="2022-11-06T13:56:06.901" v="1255" actId="962"/>
          <ac:grpSpMkLst>
            <pc:docMk/>
            <pc:sldMk cId="0" sldId="270"/>
            <ac:grpSpMk id="26" creationId="{78D03917-4338-C2E2-CF3D-693707396C77}"/>
          </ac:grpSpMkLst>
        </pc:grpChg>
        <pc:grpChg chg="add mod">
          <ac:chgData name="virginie Hugues" userId="f5ff6c274e13bc49" providerId="LiveId" clId="{789D0C1C-FC0A-438D-818F-6FC46EC3E7F3}" dt="2022-11-06T13:56:12.337" v="1256" actId="962"/>
          <ac:grpSpMkLst>
            <pc:docMk/>
            <pc:sldMk cId="0" sldId="270"/>
            <ac:grpSpMk id="27" creationId="{56574400-D340-5EF9-7457-D2CFD5CDD5FA}"/>
          </ac:grpSpMkLst>
        </pc:grpChg>
        <pc:picChg chg="mod">
          <ac:chgData name="virginie Hugues" userId="f5ff6c274e13bc49" providerId="LiveId" clId="{789D0C1C-FC0A-438D-818F-6FC46EC3E7F3}" dt="2022-10-27T06:00:28.294" v="801" actId="164"/>
          <ac:picMkLst>
            <pc:docMk/>
            <pc:sldMk cId="0" sldId="270"/>
            <ac:picMk id="5" creationId="{B83C4CD7-4177-4491-97D8-E1AD4B140C36}"/>
          </ac:picMkLst>
        </pc:picChg>
        <pc:picChg chg="mod">
          <ac:chgData name="virginie Hugues" userId="f5ff6c274e13bc49" providerId="LiveId" clId="{789D0C1C-FC0A-438D-818F-6FC46EC3E7F3}" dt="2022-10-27T06:01:57.574" v="813" actId="164"/>
          <ac:picMkLst>
            <pc:docMk/>
            <pc:sldMk cId="0" sldId="270"/>
            <ac:picMk id="7" creationId="{509DFED6-3179-40F4-A55E-F6C81F0AEB62}"/>
          </ac:picMkLst>
        </pc:picChg>
        <pc:picChg chg="mod">
          <ac:chgData name="virginie Hugues" userId="f5ff6c274e13bc49" providerId="LiveId" clId="{789D0C1C-FC0A-438D-818F-6FC46EC3E7F3}" dt="2022-10-27T06:00:47.318" v="804" actId="164"/>
          <ac:picMkLst>
            <pc:docMk/>
            <pc:sldMk cId="0" sldId="270"/>
            <ac:picMk id="12" creationId="{DF0E231D-19B2-4037-AD0A-F2930FBAC090}"/>
          </ac:picMkLst>
        </pc:picChg>
        <pc:picChg chg="mod">
          <ac:chgData name="virginie Hugues" userId="f5ff6c274e13bc49" providerId="LiveId" clId="{789D0C1C-FC0A-438D-818F-6FC46EC3E7F3}" dt="2022-10-27T06:01:04.135" v="806" actId="164"/>
          <ac:picMkLst>
            <pc:docMk/>
            <pc:sldMk cId="0" sldId="270"/>
            <ac:picMk id="13" creationId="{17581C6C-7A54-4217-8224-13CD88A47302}"/>
          </ac:picMkLst>
        </pc:picChg>
        <pc:picChg chg="mod">
          <ac:chgData name="virginie Hugues" userId="f5ff6c274e13bc49" providerId="LiveId" clId="{789D0C1C-FC0A-438D-818F-6FC46EC3E7F3}" dt="2022-10-27T06:01:35.489" v="811" actId="164"/>
          <ac:picMkLst>
            <pc:docMk/>
            <pc:sldMk cId="0" sldId="270"/>
            <ac:picMk id="14" creationId="{638805A1-FCD8-4EF5-B59E-65F6D2B6D6AA}"/>
          </ac:picMkLst>
        </pc:picChg>
        <pc:picChg chg="mod">
          <ac:chgData name="virginie Hugues" userId="f5ff6c274e13bc49" providerId="LiveId" clId="{789D0C1C-FC0A-438D-818F-6FC46EC3E7F3}" dt="2022-10-27T06:02:11.334" v="815" actId="164"/>
          <ac:picMkLst>
            <pc:docMk/>
            <pc:sldMk cId="0" sldId="270"/>
            <ac:picMk id="20" creationId="{6CCDD799-9F9C-42AE-A2ED-6D45CC18239B}"/>
          </ac:picMkLst>
        </pc:picChg>
        <pc:picChg chg="mod ord">
          <ac:chgData name="virginie Hugues" userId="f5ff6c274e13bc49" providerId="LiveId" clId="{789D0C1C-FC0A-438D-818F-6FC46EC3E7F3}" dt="2022-10-28T09:39:31.683" v="974" actId="164"/>
          <ac:picMkLst>
            <pc:docMk/>
            <pc:sldMk cId="0" sldId="270"/>
            <ac:picMk id="22" creationId="{BEFF50A9-809C-4096-A916-A018015DE2A6}"/>
          </ac:picMkLst>
        </pc:picChg>
        <pc:picChg chg="mod">
          <ac:chgData name="virginie Hugues" userId="f5ff6c274e13bc49" providerId="LiveId" clId="{789D0C1C-FC0A-438D-818F-6FC46EC3E7F3}" dt="2022-10-28T09:39:31.683" v="974" actId="164"/>
          <ac:picMkLst>
            <pc:docMk/>
            <pc:sldMk cId="0" sldId="270"/>
            <ac:picMk id="32772" creationId="{FFB441C5-ED6C-47F2-BD51-16AD815C6D5F}"/>
          </ac:picMkLst>
        </pc:picChg>
        <pc:picChg chg="mod">
          <ac:chgData name="virginie Hugues" userId="f5ff6c274e13bc49" providerId="LiveId" clId="{789D0C1C-FC0A-438D-818F-6FC46EC3E7F3}" dt="2022-10-28T09:39:31.683" v="974" actId="164"/>
          <ac:picMkLst>
            <pc:docMk/>
            <pc:sldMk cId="0" sldId="270"/>
            <ac:picMk id="32773" creationId="{20697C67-41B9-45A5-8518-EFF70EF6D243}"/>
          </ac:picMkLst>
        </pc:picChg>
        <pc:picChg chg="mod">
          <ac:chgData name="virginie Hugues" userId="f5ff6c274e13bc49" providerId="LiveId" clId="{789D0C1C-FC0A-438D-818F-6FC46EC3E7F3}" dt="2022-10-28T09:39:31.683" v="974" actId="164"/>
          <ac:picMkLst>
            <pc:docMk/>
            <pc:sldMk cId="0" sldId="270"/>
            <ac:picMk id="32774" creationId="{2D649EFD-B7D5-4840-98D7-FB431920C9AD}"/>
          </ac:picMkLst>
        </pc:picChg>
        <pc:picChg chg="mod">
          <ac:chgData name="virginie Hugues" userId="f5ff6c274e13bc49" providerId="LiveId" clId="{789D0C1C-FC0A-438D-818F-6FC46EC3E7F3}" dt="2022-10-28T09:39:31.683" v="974" actId="164"/>
          <ac:picMkLst>
            <pc:docMk/>
            <pc:sldMk cId="0" sldId="270"/>
            <ac:picMk id="32775" creationId="{58690B05-48E7-4237-92B5-73B971DF7E38}"/>
          </ac:picMkLst>
        </pc:picChg>
      </pc:sldChg>
      <pc:sldChg chg="modSp mod">
        <pc:chgData name="virginie Hugues" userId="f5ff6c274e13bc49" providerId="LiveId" clId="{789D0C1C-FC0A-438D-818F-6FC46EC3E7F3}" dt="2022-10-24T11:37:09.304" v="295" actId="1035"/>
        <pc:sldMkLst>
          <pc:docMk/>
          <pc:sldMk cId="0" sldId="271"/>
        </pc:sldMkLst>
        <pc:spChg chg="mod">
          <ac:chgData name="virginie Hugues" userId="f5ff6c274e13bc49" providerId="LiveId" clId="{789D0C1C-FC0A-438D-818F-6FC46EC3E7F3}" dt="2022-10-24T11:37:03.417" v="254" actId="1035"/>
          <ac:spMkLst>
            <pc:docMk/>
            <pc:sldMk cId="0" sldId="271"/>
            <ac:spMk id="2" creationId="{5E3A0BCF-2C48-409D-80D3-A318D8F5745D}"/>
          </ac:spMkLst>
        </pc:spChg>
        <pc:spChg chg="mod">
          <ac:chgData name="virginie Hugues" userId="f5ff6c274e13bc49" providerId="LiveId" clId="{789D0C1C-FC0A-438D-818F-6FC46EC3E7F3}" dt="2022-10-24T11:37:09.304" v="295" actId="1035"/>
          <ac:spMkLst>
            <pc:docMk/>
            <pc:sldMk cId="0" sldId="271"/>
            <ac:spMk id="26627" creationId="{32C44F5E-0977-4C8A-9656-59D48E1E5ED6}"/>
          </ac:spMkLst>
        </pc:spChg>
        <pc:cxnChg chg="mod">
          <ac:chgData name="virginie Hugues" userId="f5ff6c274e13bc49" providerId="LiveId" clId="{789D0C1C-FC0A-438D-818F-6FC46EC3E7F3}" dt="2022-10-24T11:37:06.546" v="274" actId="1035"/>
          <ac:cxnSpMkLst>
            <pc:docMk/>
            <pc:sldMk cId="0" sldId="271"/>
            <ac:cxnSpMk id="5" creationId="{A1B70882-2E3D-4596-B9CB-3020C4CDD20E}"/>
          </ac:cxnSpMkLst>
        </pc:cxnChg>
      </pc:sldChg>
      <pc:sldChg chg="modSp mod modAnim">
        <pc:chgData name="virginie Hugues" userId="f5ff6c274e13bc49" providerId="LiveId" clId="{789D0C1C-FC0A-438D-818F-6FC46EC3E7F3}" dt="2022-10-27T05:47:04.284" v="719"/>
        <pc:sldMkLst>
          <pc:docMk/>
          <pc:sldMk cId="0" sldId="274"/>
        </pc:sldMkLst>
        <pc:spChg chg="mod">
          <ac:chgData name="virginie Hugues" userId="f5ff6c274e13bc49" providerId="LiveId" clId="{789D0C1C-FC0A-438D-818F-6FC46EC3E7F3}" dt="2022-10-24T13:18:57.713" v="681" actId="1035"/>
          <ac:spMkLst>
            <pc:docMk/>
            <pc:sldMk cId="0" sldId="274"/>
            <ac:spMk id="2" creationId="{08E6C84F-68F4-4E5F-AB95-C880EF5C8F2F}"/>
          </ac:spMkLst>
        </pc:spChg>
        <pc:spChg chg="mod">
          <ac:chgData name="virginie Hugues" userId="f5ff6c274e13bc49" providerId="LiveId" clId="{789D0C1C-FC0A-438D-818F-6FC46EC3E7F3}" dt="2022-10-24T13:19:11.633" v="705" actId="1035"/>
          <ac:spMkLst>
            <pc:docMk/>
            <pc:sldMk cId="0" sldId="274"/>
            <ac:spMk id="5" creationId="{AB136173-F150-4DAF-BE63-108E861077DB}"/>
          </ac:spMkLst>
        </pc:spChg>
        <pc:spChg chg="mod">
          <ac:chgData name="virginie Hugues" userId="f5ff6c274e13bc49" providerId="LiveId" clId="{789D0C1C-FC0A-438D-818F-6FC46EC3E7F3}" dt="2022-10-24T13:19:11.633" v="705" actId="1035"/>
          <ac:spMkLst>
            <pc:docMk/>
            <pc:sldMk cId="0" sldId="274"/>
            <ac:spMk id="6" creationId="{CB550AE4-0BAA-49DA-A089-87D4A291FE22}"/>
          </ac:spMkLst>
        </pc:spChg>
        <pc:spChg chg="mod">
          <ac:chgData name="virginie Hugues" userId="f5ff6c274e13bc49" providerId="LiveId" clId="{789D0C1C-FC0A-438D-818F-6FC46EC3E7F3}" dt="2022-10-24T13:19:02.173" v="695" actId="1035"/>
          <ac:spMkLst>
            <pc:docMk/>
            <pc:sldMk cId="0" sldId="274"/>
            <ac:spMk id="8" creationId="{B1F3E550-95F4-4E5D-A75A-26B0064031B8}"/>
          </ac:spMkLst>
        </pc:spChg>
        <pc:spChg chg="mod">
          <ac:chgData name="virginie Hugues" userId="f5ff6c274e13bc49" providerId="LiveId" clId="{789D0C1C-FC0A-438D-818F-6FC46EC3E7F3}" dt="2022-10-24T13:19:11.633" v="705" actId="1035"/>
          <ac:spMkLst>
            <pc:docMk/>
            <pc:sldMk cId="0" sldId="274"/>
            <ac:spMk id="9" creationId="{65BC4FC6-E7A4-4E91-B84D-2B7A4BFECC7C}"/>
          </ac:spMkLst>
        </pc:spChg>
        <pc:picChg chg="mod">
          <ac:chgData name="virginie Hugues" userId="f5ff6c274e13bc49" providerId="LiveId" clId="{789D0C1C-FC0A-438D-818F-6FC46EC3E7F3}" dt="2022-10-24T13:19:11.633" v="705" actId="1035"/>
          <ac:picMkLst>
            <pc:docMk/>
            <pc:sldMk cId="0" sldId="274"/>
            <ac:picMk id="47107" creationId="{FCD35697-090F-455F-B2C0-8D3E1F9DF746}"/>
          </ac:picMkLst>
        </pc:picChg>
        <pc:picChg chg="mod">
          <ac:chgData name="virginie Hugues" userId="f5ff6c274e13bc49" providerId="LiveId" clId="{789D0C1C-FC0A-438D-818F-6FC46EC3E7F3}" dt="2022-10-24T13:19:11.633" v="705" actId="1035"/>
          <ac:picMkLst>
            <pc:docMk/>
            <pc:sldMk cId="0" sldId="274"/>
            <ac:picMk id="47108" creationId="{B5BA166D-A8F3-4896-A70D-2D8C76A0D1F0}"/>
          </ac:picMkLst>
        </pc:picChg>
        <pc:picChg chg="mod">
          <ac:chgData name="virginie Hugues" userId="f5ff6c274e13bc49" providerId="LiveId" clId="{789D0C1C-FC0A-438D-818F-6FC46EC3E7F3}" dt="2022-10-24T13:19:11.633" v="705" actId="1035"/>
          <ac:picMkLst>
            <pc:docMk/>
            <pc:sldMk cId="0" sldId="274"/>
            <ac:picMk id="47109" creationId="{84E65448-CF7F-4830-982C-0437E04E552C}"/>
          </ac:picMkLst>
        </pc:picChg>
        <pc:picChg chg="mod">
          <ac:chgData name="virginie Hugues" userId="f5ff6c274e13bc49" providerId="LiveId" clId="{789D0C1C-FC0A-438D-818F-6FC46EC3E7F3}" dt="2022-10-24T13:18:59.691" v="688" actId="1035"/>
          <ac:picMkLst>
            <pc:docMk/>
            <pc:sldMk cId="0" sldId="274"/>
            <ac:picMk id="47114" creationId="{7D871571-16BA-4E52-8DFE-ED82221EBB93}"/>
          </ac:picMkLst>
        </pc:picChg>
      </pc:sldChg>
      <pc:sldChg chg="addSp delSp modSp mod">
        <pc:chgData name="virginie Hugues" userId="f5ff6c274e13bc49" providerId="LiveId" clId="{789D0C1C-FC0A-438D-818F-6FC46EC3E7F3}" dt="2022-10-24T11:30:44.145" v="142" actId="1035"/>
        <pc:sldMkLst>
          <pc:docMk/>
          <pc:sldMk cId="0" sldId="275"/>
        </pc:sldMkLst>
        <pc:spChg chg="mod">
          <ac:chgData name="virginie Hugues" userId="f5ff6c274e13bc49" providerId="LiveId" clId="{789D0C1C-FC0A-438D-818F-6FC46EC3E7F3}" dt="2022-10-24T07:50:03.890" v="3" actId="1076"/>
          <ac:spMkLst>
            <pc:docMk/>
            <pc:sldMk cId="0" sldId="275"/>
            <ac:spMk id="2" creationId="{4A477913-1C2A-4FEF-9EEF-A10B0FF6FE9B}"/>
          </ac:spMkLst>
        </pc:spChg>
        <pc:spChg chg="mod">
          <ac:chgData name="virginie Hugues" userId="f5ff6c274e13bc49" providerId="LiveId" clId="{789D0C1C-FC0A-438D-818F-6FC46EC3E7F3}" dt="2022-10-24T11:30:33.339" v="125" actId="20577"/>
          <ac:spMkLst>
            <pc:docMk/>
            <pc:sldMk cId="0" sldId="275"/>
            <ac:spMk id="16386" creationId="{EE4B7D4D-742A-41DB-9B7F-107EE7357653}"/>
          </ac:spMkLst>
        </pc:spChg>
        <pc:spChg chg="mod">
          <ac:chgData name="virginie Hugues" userId="f5ff6c274e13bc49" providerId="LiveId" clId="{789D0C1C-FC0A-438D-818F-6FC46EC3E7F3}" dt="2022-10-24T11:30:42.850" v="138" actId="1035"/>
          <ac:spMkLst>
            <pc:docMk/>
            <pc:sldMk cId="0" sldId="275"/>
            <ac:spMk id="16391" creationId="{33BB4EFC-0894-41EB-824E-F326EF664CBF}"/>
          </ac:spMkLst>
        </pc:spChg>
        <pc:picChg chg="add mod">
          <ac:chgData name="virginie Hugues" userId="f5ff6c274e13bc49" providerId="LiveId" clId="{789D0C1C-FC0A-438D-818F-6FC46EC3E7F3}" dt="2022-10-24T07:50:14.892" v="12" actId="1038"/>
          <ac:picMkLst>
            <pc:docMk/>
            <pc:sldMk cId="0" sldId="275"/>
            <ac:picMk id="3" creationId="{C3A2942B-76ED-724C-33EE-4DE95B13827A}"/>
          </ac:picMkLst>
        </pc:picChg>
        <pc:picChg chg="del">
          <ac:chgData name="virginie Hugues" userId="f5ff6c274e13bc49" providerId="LiveId" clId="{789D0C1C-FC0A-438D-818F-6FC46EC3E7F3}" dt="2022-10-24T07:50:06.893" v="5" actId="478"/>
          <ac:picMkLst>
            <pc:docMk/>
            <pc:sldMk cId="0" sldId="275"/>
            <ac:picMk id="16389" creationId="{F92BFC80-D139-47E0-A846-D3FEB48CAA41}"/>
          </ac:picMkLst>
        </pc:picChg>
        <pc:picChg chg="mod">
          <ac:chgData name="virginie Hugues" userId="f5ff6c274e13bc49" providerId="LiveId" clId="{789D0C1C-FC0A-438D-818F-6FC46EC3E7F3}" dt="2022-10-24T11:30:44.145" v="142" actId="1035"/>
          <ac:picMkLst>
            <pc:docMk/>
            <pc:sldMk cId="0" sldId="275"/>
            <ac:picMk id="16390" creationId="{E44DBAF7-DCC7-46E4-92E6-D0A9E1DDAE2E}"/>
          </ac:picMkLst>
        </pc:picChg>
      </pc:sldChg>
      <pc:sldChg chg="modSp mod">
        <pc:chgData name="virginie Hugues" userId="f5ff6c274e13bc49" providerId="LiveId" clId="{789D0C1C-FC0A-438D-818F-6FC46EC3E7F3}" dt="2022-10-31T07:49:50.245" v="1208" actId="207"/>
        <pc:sldMkLst>
          <pc:docMk/>
          <pc:sldMk cId="0" sldId="277"/>
        </pc:sldMkLst>
        <pc:spChg chg="mod">
          <ac:chgData name="virginie Hugues" userId="f5ff6c274e13bc49" providerId="LiveId" clId="{789D0C1C-FC0A-438D-818F-6FC46EC3E7F3}" dt="2022-10-31T07:49:50.245" v="1208" actId="207"/>
          <ac:spMkLst>
            <pc:docMk/>
            <pc:sldMk cId="0" sldId="277"/>
            <ac:spMk id="2" creationId="{236EAC03-F240-4239-8F57-989AF97533EF}"/>
          </ac:spMkLst>
        </pc:spChg>
        <pc:spChg chg="mod">
          <ac:chgData name="virginie Hugues" userId="f5ff6c274e13bc49" providerId="LiveId" clId="{789D0C1C-FC0A-438D-818F-6FC46EC3E7F3}" dt="2022-10-24T11:39:39.280" v="367" actId="1035"/>
          <ac:spMkLst>
            <pc:docMk/>
            <pc:sldMk cId="0" sldId="277"/>
            <ac:spMk id="30723" creationId="{80DC73AB-4659-480A-B918-FDD972A90BCC}"/>
          </ac:spMkLst>
        </pc:spChg>
        <pc:graphicFrameChg chg="mod modGraphic">
          <ac:chgData name="virginie Hugues" userId="f5ff6c274e13bc49" providerId="LiveId" clId="{789D0C1C-FC0A-438D-818F-6FC46EC3E7F3}" dt="2022-10-24T11:44:12.518" v="412" actId="113"/>
          <ac:graphicFrameMkLst>
            <pc:docMk/>
            <pc:sldMk cId="0" sldId="277"/>
            <ac:graphicFrameMk id="12" creationId="{B80FDC87-AF07-444E-93C9-1A40BC5F8EF4}"/>
          </ac:graphicFrameMkLst>
        </pc:graphicFrameChg>
      </pc:sldChg>
      <pc:sldChg chg="modSp add del mod">
        <pc:chgData name="virginie Hugues" userId="f5ff6c274e13bc49" providerId="LiveId" clId="{789D0C1C-FC0A-438D-818F-6FC46EC3E7F3}" dt="2022-10-24T07:51:55.682" v="18" actId="113"/>
        <pc:sldMkLst>
          <pc:docMk/>
          <pc:sldMk cId="0" sldId="291"/>
        </pc:sldMkLst>
        <pc:spChg chg="mod">
          <ac:chgData name="virginie Hugues" userId="f5ff6c274e13bc49" providerId="LiveId" clId="{789D0C1C-FC0A-438D-818F-6FC46EC3E7F3}" dt="2022-10-24T07:51:55.682" v="18" actId="113"/>
          <ac:spMkLst>
            <pc:docMk/>
            <pc:sldMk cId="0" sldId="291"/>
            <ac:spMk id="17410" creationId="{272DB141-B13F-49B3-A4FA-BC173DC5B8D8}"/>
          </ac:spMkLst>
        </pc:spChg>
      </pc:sldChg>
      <pc:sldChg chg="modSp mod">
        <pc:chgData name="virginie Hugues" userId="f5ff6c274e13bc49" providerId="LiveId" clId="{789D0C1C-FC0A-438D-818F-6FC46EC3E7F3}" dt="2022-10-24T11:35:10.727" v="225" actId="403"/>
        <pc:sldMkLst>
          <pc:docMk/>
          <pc:sldMk cId="0" sldId="292"/>
        </pc:sldMkLst>
        <pc:spChg chg="mod">
          <ac:chgData name="virginie Hugues" userId="f5ff6c274e13bc49" providerId="LiveId" clId="{789D0C1C-FC0A-438D-818F-6FC46EC3E7F3}" dt="2022-10-24T11:35:10.727" v="225" actId="403"/>
          <ac:spMkLst>
            <pc:docMk/>
            <pc:sldMk cId="0" sldId="292"/>
            <ac:spMk id="4" creationId="{E96DD25B-4DDA-4D79-AC43-CEA7E314E1E4}"/>
          </ac:spMkLst>
        </pc:spChg>
      </pc:sldChg>
      <pc:sldChg chg="addSp delSp modSp mod modAnim">
        <pc:chgData name="virginie Hugues" userId="f5ff6c274e13bc49" providerId="LiveId" clId="{789D0C1C-FC0A-438D-818F-6FC46EC3E7F3}" dt="2022-11-06T13:56:29.606" v="1258" actId="962"/>
        <pc:sldMkLst>
          <pc:docMk/>
          <pc:sldMk cId="0" sldId="293"/>
        </pc:sldMkLst>
        <pc:spChg chg="mod">
          <ac:chgData name="virginie Hugues" userId="f5ff6c274e13bc49" providerId="LiveId" clId="{789D0C1C-FC0A-438D-818F-6FC46EC3E7F3}" dt="2022-10-31T07:50:26.130" v="1213" actId="207"/>
          <ac:spMkLst>
            <pc:docMk/>
            <pc:sldMk cId="0" sldId="293"/>
            <ac:spMk id="2" creationId="{BC7D1600-86E6-482F-8844-73F6E60788D7}"/>
          </ac:spMkLst>
        </pc:spChg>
        <pc:spChg chg="add mod">
          <ac:chgData name="virginie Hugues" userId="f5ff6c274e13bc49" providerId="LiveId" clId="{789D0C1C-FC0A-438D-818F-6FC46EC3E7F3}" dt="2022-10-28T10:46:27.880" v="995" actId="1076"/>
          <ac:spMkLst>
            <pc:docMk/>
            <pc:sldMk cId="0" sldId="293"/>
            <ac:spMk id="3" creationId="{F4C9927C-58D6-F020-06C9-4452C6ACB203}"/>
          </ac:spMkLst>
        </pc:spChg>
        <pc:spChg chg="mod">
          <ac:chgData name="virginie Hugues" userId="f5ff6c274e13bc49" providerId="LiveId" clId="{789D0C1C-FC0A-438D-818F-6FC46EC3E7F3}" dt="2022-10-27T05:54:12.293" v="737" actId="164"/>
          <ac:spMkLst>
            <pc:docMk/>
            <pc:sldMk cId="0" sldId="293"/>
            <ac:spMk id="8" creationId="{18F890C9-2D7A-4E27-B2D7-9C10C5A1E356}"/>
          </ac:spMkLst>
        </pc:spChg>
        <pc:spChg chg="mod topLvl">
          <ac:chgData name="virginie Hugues" userId="f5ff6c274e13bc49" providerId="LiveId" clId="{789D0C1C-FC0A-438D-818F-6FC46EC3E7F3}" dt="2022-10-27T05:56:02.108" v="741" actId="164"/>
          <ac:spMkLst>
            <pc:docMk/>
            <pc:sldMk cId="0" sldId="293"/>
            <ac:spMk id="15" creationId="{86D1590E-B0E2-4AD2-BD87-DD583E3A0AA3}"/>
          </ac:spMkLst>
        </pc:spChg>
        <pc:spChg chg="mod">
          <ac:chgData name="virginie Hugues" userId="f5ff6c274e13bc49" providerId="LiveId" clId="{789D0C1C-FC0A-438D-818F-6FC46EC3E7F3}" dt="2022-10-27T05:55:38.184" v="739" actId="164"/>
          <ac:spMkLst>
            <pc:docMk/>
            <pc:sldMk cId="0" sldId="293"/>
            <ac:spMk id="16" creationId="{6B415865-4055-4B6D-B556-FFE3910541F9}"/>
          </ac:spMkLst>
        </pc:spChg>
        <pc:spChg chg="mod">
          <ac:chgData name="virginie Hugues" userId="f5ff6c274e13bc49" providerId="LiveId" clId="{789D0C1C-FC0A-438D-818F-6FC46EC3E7F3}" dt="2022-10-27T05:56:38.675" v="744" actId="164"/>
          <ac:spMkLst>
            <pc:docMk/>
            <pc:sldMk cId="0" sldId="293"/>
            <ac:spMk id="17" creationId="{0D1FAA64-C733-4BB1-8732-B796F5000688}"/>
          </ac:spMkLst>
        </pc:spChg>
        <pc:spChg chg="mod">
          <ac:chgData name="virginie Hugues" userId="f5ff6c274e13bc49" providerId="LiveId" clId="{789D0C1C-FC0A-438D-818F-6FC46EC3E7F3}" dt="2022-10-27T05:57:01.596" v="746" actId="164"/>
          <ac:spMkLst>
            <pc:docMk/>
            <pc:sldMk cId="0" sldId="293"/>
            <ac:spMk id="18" creationId="{77A0621B-EDFF-48E0-8C07-F6EEF6DB9D7B}"/>
          </ac:spMkLst>
        </pc:spChg>
        <pc:spChg chg="mod">
          <ac:chgData name="virginie Hugues" userId="f5ff6c274e13bc49" providerId="LiveId" clId="{789D0C1C-FC0A-438D-818F-6FC46EC3E7F3}" dt="2022-10-27T05:57:16.335" v="748" actId="164"/>
          <ac:spMkLst>
            <pc:docMk/>
            <pc:sldMk cId="0" sldId="293"/>
            <ac:spMk id="21" creationId="{944CCE48-CA76-4D2E-BC84-9E3C7D81F436}"/>
          </ac:spMkLst>
        </pc:spChg>
        <pc:spChg chg="mod">
          <ac:chgData name="virginie Hugues" userId="f5ff6c274e13bc49" providerId="LiveId" clId="{789D0C1C-FC0A-438D-818F-6FC46EC3E7F3}" dt="2022-10-27T05:57:57.008" v="750" actId="164"/>
          <ac:spMkLst>
            <pc:docMk/>
            <pc:sldMk cId="0" sldId="293"/>
            <ac:spMk id="23" creationId="{40648C8C-155A-41CC-9C50-34E9E772DD54}"/>
          </ac:spMkLst>
        </pc:spChg>
        <pc:spChg chg="mod">
          <ac:chgData name="virginie Hugues" userId="f5ff6c274e13bc49" providerId="LiveId" clId="{789D0C1C-FC0A-438D-818F-6FC46EC3E7F3}" dt="2022-10-28T10:45:57.531" v="991" actId="164"/>
          <ac:spMkLst>
            <pc:docMk/>
            <pc:sldMk cId="0" sldId="293"/>
            <ac:spMk id="24" creationId="{C87025C5-21AF-4F01-862A-204700966E3D}"/>
          </ac:spMkLst>
        </pc:spChg>
        <pc:spChg chg="mod">
          <ac:chgData name="virginie Hugues" userId="f5ff6c274e13bc49" providerId="LiveId" clId="{789D0C1C-FC0A-438D-818F-6FC46EC3E7F3}" dt="2022-10-27T05:56:02.108" v="741" actId="164"/>
          <ac:spMkLst>
            <pc:docMk/>
            <pc:sldMk cId="0" sldId="293"/>
            <ac:spMk id="25" creationId="{BC27D277-7B55-4F85-91FC-32F07F794003}"/>
          </ac:spMkLst>
        </pc:spChg>
        <pc:spChg chg="mod">
          <ac:chgData name="virginie Hugues" userId="f5ff6c274e13bc49" providerId="LiveId" clId="{789D0C1C-FC0A-438D-818F-6FC46EC3E7F3}" dt="2022-10-27T05:55:38.184" v="739" actId="164"/>
          <ac:spMkLst>
            <pc:docMk/>
            <pc:sldMk cId="0" sldId="293"/>
            <ac:spMk id="26" creationId="{20A53034-E154-4F35-90FC-705625ACB7C2}"/>
          </ac:spMkLst>
        </pc:spChg>
        <pc:spChg chg="mod">
          <ac:chgData name="virginie Hugues" userId="f5ff6c274e13bc49" providerId="LiveId" clId="{789D0C1C-FC0A-438D-818F-6FC46EC3E7F3}" dt="2022-10-27T05:57:01.596" v="746" actId="164"/>
          <ac:spMkLst>
            <pc:docMk/>
            <pc:sldMk cId="0" sldId="293"/>
            <ac:spMk id="27" creationId="{81648184-D9F2-4882-AD70-CE47D15DC4D9}"/>
          </ac:spMkLst>
        </pc:spChg>
        <pc:spChg chg="mod">
          <ac:chgData name="virginie Hugues" userId="f5ff6c274e13bc49" providerId="LiveId" clId="{789D0C1C-FC0A-438D-818F-6FC46EC3E7F3}" dt="2022-10-27T05:57:16.335" v="748" actId="164"/>
          <ac:spMkLst>
            <pc:docMk/>
            <pc:sldMk cId="0" sldId="293"/>
            <ac:spMk id="28" creationId="{C41CB473-0947-4F55-B876-820980732CAE}"/>
          </ac:spMkLst>
        </pc:spChg>
        <pc:spChg chg="add del mod">
          <ac:chgData name="virginie Hugues" userId="f5ff6c274e13bc49" providerId="LiveId" clId="{789D0C1C-FC0A-438D-818F-6FC46EC3E7F3}" dt="2022-10-28T10:45:47.660" v="989" actId="478"/>
          <ac:spMkLst>
            <pc:docMk/>
            <pc:sldMk cId="0" sldId="293"/>
            <ac:spMk id="31" creationId="{C6A311DA-EB1D-6931-519F-53CD864BA91C}"/>
          </ac:spMkLst>
        </pc:spChg>
        <pc:spChg chg="add mod">
          <ac:chgData name="virginie Hugues" userId="f5ff6c274e13bc49" providerId="LiveId" clId="{789D0C1C-FC0A-438D-818F-6FC46EC3E7F3}" dt="2022-10-28T10:46:43.045" v="996" actId="164"/>
          <ac:spMkLst>
            <pc:docMk/>
            <pc:sldMk cId="0" sldId="293"/>
            <ac:spMk id="33" creationId="{38444F34-9829-16CA-0A4F-4A01BDE316A6}"/>
          </ac:spMkLst>
        </pc:spChg>
        <pc:spChg chg="del">
          <ac:chgData name="virginie Hugues" userId="f5ff6c274e13bc49" providerId="LiveId" clId="{789D0C1C-FC0A-438D-818F-6FC46EC3E7F3}" dt="2022-10-28T10:45:41.547" v="987" actId="478"/>
          <ac:spMkLst>
            <pc:docMk/>
            <pc:sldMk cId="0" sldId="293"/>
            <ac:spMk id="34819" creationId="{0CCDB769-430A-4792-9CAE-756DF5A6F443}"/>
          </ac:spMkLst>
        </pc:spChg>
        <pc:grpChg chg="add del mod">
          <ac:chgData name="virginie Hugues" userId="f5ff6c274e13bc49" providerId="LiveId" clId="{789D0C1C-FC0A-438D-818F-6FC46EC3E7F3}" dt="2022-10-27T05:55:55.212" v="740" actId="165"/>
          <ac:grpSpMkLst>
            <pc:docMk/>
            <pc:sldMk cId="0" sldId="293"/>
            <ac:grpSpMk id="3" creationId="{728186B3-E536-9589-4D5B-E891E597086A}"/>
          </ac:grpSpMkLst>
        </pc:grpChg>
        <pc:grpChg chg="add mod">
          <ac:chgData name="virginie Hugues" userId="f5ff6c274e13bc49" providerId="LiveId" clId="{789D0C1C-FC0A-438D-818F-6FC46EC3E7F3}" dt="2022-10-28T10:46:55.018" v="997" actId="164"/>
          <ac:grpSpMkLst>
            <pc:docMk/>
            <pc:sldMk cId="0" sldId="293"/>
            <ac:grpSpMk id="4" creationId="{A4CFC78F-2273-846E-907F-F37D6FEDED67}"/>
          </ac:grpSpMkLst>
        </pc:grpChg>
        <pc:grpChg chg="add mod">
          <ac:chgData name="virginie Hugues" userId="f5ff6c274e13bc49" providerId="LiveId" clId="{789D0C1C-FC0A-438D-818F-6FC46EC3E7F3}" dt="2022-10-28T10:46:43.045" v="996" actId="164"/>
          <ac:grpSpMkLst>
            <pc:docMk/>
            <pc:sldMk cId="0" sldId="293"/>
            <ac:grpSpMk id="6" creationId="{E3039DCD-A723-4B97-AF18-8F335270D6A9}"/>
          </ac:grpSpMkLst>
        </pc:grpChg>
        <pc:grpChg chg="add mod">
          <ac:chgData name="virginie Hugues" userId="f5ff6c274e13bc49" providerId="LiveId" clId="{789D0C1C-FC0A-438D-818F-6FC46EC3E7F3}" dt="2022-10-28T10:46:43.045" v="996" actId="164"/>
          <ac:grpSpMkLst>
            <pc:docMk/>
            <pc:sldMk cId="0" sldId="293"/>
            <ac:grpSpMk id="9" creationId="{74428609-3308-3B2D-25AB-4B5F4FEAF730}"/>
          </ac:grpSpMkLst>
        </pc:grpChg>
        <pc:grpChg chg="add mod">
          <ac:chgData name="virginie Hugues" userId="f5ff6c274e13bc49" providerId="LiveId" clId="{789D0C1C-FC0A-438D-818F-6FC46EC3E7F3}" dt="2022-10-28T10:46:43.045" v="996" actId="164"/>
          <ac:grpSpMkLst>
            <pc:docMk/>
            <pc:sldMk cId="0" sldId="293"/>
            <ac:grpSpMk id="10" creationId="{029BFACA-175A-9123-AD6F-1DF03575F386}"/>
          </ac:grpSpMkLst>
        </pc:grpChg>
        <pc:grpChg chg="add mod">
          <ac:chgData name="virginie Hugues" userId="f5ff6c274e13bc49" providerId="LiveId" clId="{789D0C1C-FC0A-438D-818F-6FC46EC3E7F3}" dt="2022-10-28T10:46:43.045" v="996" actId="164"/>
          <ac:grpSpMkLst>
            <pc:docMk/>
            <pc:sldMk cId="0" sldId="293"/>
            <ac:grpSpMk id="11" creationId="{418F2033-4882-4DDF-6081-5C6BF3379549}"/>
          </ac:grpSpMkLst>
        </pc:grpChg>
        <pc:grpChg chg="add mod">
          <ac:chgData name="virginie Hugues" userId="f5ff6c274e13bc49" providerId="LiveId" clId="{789D0C1C-FC0A-438D-818F-6FC46EC3E7F3}" dt="2022-10-28T10:46:43.045" v="996" actId="164"/>
          <ac:grpSpMkLst>
            <pc:docMk/>
            <pc:sldMk cId="0" sldId="293"/>
            <ac:grpSpMk id="19" creationId="{AAF72849-6555-B585-A708-D3D688E17AE6}"/>
          </ac:grpSpMkLst>
        </pc:grpChg>
        <pc:grpChg chg="add mod">
          <ac:chgData name="virginie Hugues" userId="f5ff6c274e13bc49" providerId="LiveId" clId="{789D0C1C-FC0A-438D-818F-6FC46EC3E7F3}" dt="2022-10-28T10:45:57.531" v="991" actId="164"/>
          <ac:grpSpMkLst>
            <pc:docMk/>
            <pc:sldMk cId="0" sldId="293"/>
            <ac:grpSpMk id="29" creationId="{287E630D-A64F-3892-652A-B198C5539A87}"/>
          </ac:grpSpMkLst>
        </pc:grpChg>
        <pc:grpChg chg="add mod">
          <ac:chgData name="virginie Hugues" userId="f5ff6c274e13bc49" providerId="LiveId" clId="{789D0C1C-FC0A-438D-818F-6FC46EC3E7F3}" dt="2022-11-06T13:56:18.503" v="1257" actId="962"/>
          <ac:grpSpMkLst>
            <pc:docMk/>
            <pc:sldMk cId="0" sldId="293"/>
            <ac:grpSpMk id="32" creationId="{F4A2379B-36C9-BAD5-EB5F-2EF38B007141}"/>
          </ac:grpSpMkLst>
        </pc:grpChg>
        <pc:grpChg chg="add mod">
          <ac:chgData name="virginie Hugues" userId="f5ff6c274e13bc49" providerId="LiveId" clId="{789D0C1C-FC0A-438D-818F-6FC46EC3E7F3}" dt="2022-10-28T10:46:55.018" v="997" actId="164"/>
          <ac:grpSpMkLst>
            <pc:docMk/>
            <pc:sldMk cId="0" sldId="293"/>
            <ac:grpSpMk id="34" creationId="{BCBC5C2A-C931-B0E9-D5E1-1F7DE7F28CF1}"/>
          </ac:grpSpMkLst>
        </pc:grpChg>
        <pc:grpChg chg="add mod">
          <ac:chgData name="virginie Hugues" userId="f5ff6c274e13bc49" providerId="LiveId" clId="{789D0C1C-FC0A-438D-818F-6FC46EC3E7F3}" dt="2022-11-06T13:56:29.606" v="1258" actId="962"/>
          <ac:grpSpMkLst>
            <pc:docMk/>
            <pc:sldMk cId="0" sldId="293"/>
            <ac:grpSpMk id="35" creationId="{054F96B9-73FB-C79E-8D35-274C340A2F0D}"/>
          </ac:grpSpMkLst>
        </pc:grpChg>
        <pc:picChg chg="mod">
          <ac:chgData name="virginie Hugues" userId="f5ff6c274e13bc49" providerId="LiveId" clId="{789D0C1C-FC0A-438D-818F-6FC46EC3E7F3}" dt="2022-10-27T05:54:12.293" v="737" actId="164"/>
          <ac:picMkLst>
            <pc:docMk/>
            <pc:sldMk cId="0" sldId="293"/>
            <ac:picMk id="5" creationId="{B71C6719-FCAB-4275-A02B-45D1CCE74F79}"/>
          </ac:picMkLst>
        </pc:picChg>
        <pc:picChg chg="mod">
          <ac:chgData name="virginie Hugues" userId="f5ff6c274e13bc49" providerId="LiveId" clId="{789D0C1C-FC0A-438D-818F-6FC46EC3E7F3}" dt="2022-10-27T05:57:01.596" v="746" actId="164"/>
          <ac:picMkLst>
            <pc:docMk/>
            <pc:sldMk cId="0" sldId="293"/>
            <ac:picMk id="7" creationId="{E8C92752-E067-44B2-BD91-F9EA6AF82B7F}"/>
          </ac:picMkLst>
        </pc:picChg>
        <pc:picChg chg="mod topLvl">
          <ac:chgData name="virginie Hugues" userId="f5ff6c274e13bc49" providerId="LiveId" clId="{789D0C1C-FC0A-438D-818F-6FC46EC3E7F3}" dt="2022-10-27T05:56:02.108" v="741" actId="164"/>
          <ac:picMkLst>
            <pc:docMk/>
            <pc:sldMk cId="0" sldId="293"/>
            <ac:picMk id="12" creationId="{968F2678-8B6E-4646-811E-E6A9127962DA}"/>
          </ac:picMkLst>
        </pc:picChg>
        <pc:picChg chg="mod">
          <ac:chgData name="virginie Hugues" userId="f5ff6c274e13bc49" providerId="LiveId" clId="{789D0C1C-FC0A-438D-818F-6FC46EC3E7F3}" dt="2022-10-27T05:55:38.184" v="739" actId="164"/>
          <ac:picMkLst>
            <pc:docMk/>
            <pc:sldMk cId="0" sldId="293"/>
            <ac:picMk id="13" creationId="{965675E7-B124-4969-896B-26E09CBCECE2}"/>
          </ac:picMkLst>
        </pc:picChg>
        <pc:picChg chg="mod">
          <ac:chgData name="virginie Hugues" userId="f5ff6c274e13bc49" providerId="LiveId" clId="{789D0C1C-FC0A-438D-818F-6FC46EC3E7F3}" dt="2022-10-27T05:56:38.675" v="744" actId="164"/>
          <ac:picMkLst>
            <pc:docMk/>
            <pc:sldMk cId="0" sldId="293"/>
            <ac:picMk id="14" creationId="{DA3BFE6C-2863-46EE-AB7F-1C332064C445}"/>
          </ac:picMkLst>
        </pc:picChg>
        <pc:picChg chg="mod">
          <ac:chgData name="virginie Hugues" userId="f5ff6c274e13bc49" providerId="LiveId" clId="{789D0C1C-FC0A-438D-818F-6FC46EC3E7F3}" dt="2022-10-27T05:57:16.335" v="748" actId="164"/>
          <ac:picMkLst>
            <pc:docMk/>
            <pc:sldMk cId="0" sldId="293"/>
            <ac:picMk id="20" creationId="{C128C94E-6A9E-4AB1-909D-AB75B98D2092}"/>
          </ac:picMkLst>
        </pc:picChg>
        <pc:picChg chg="mod">
          <ac:chgData name="virginie Hugues" userId="f5ff6c274e13bc49" providerId="LiveId" clId="{789D0C1C-FC0A-438D-818F-6FC46EC3E7F3}" dt="2022-10-28T10:45:57.531" v="991" actId="164"/>
          <ac:picMkLst>
            <pc:docMk/>
            <pc:sldMk cId="0" sldId="293"/>
            <ac:picMk id="22" creationId="{51BE273D-5113-4044-A651-C2A1D19CE9CD}"/>
          </ac:picMkLst>
        </pc:picChg>
        <pc:picChg chg="mod">
          <ac:chgData name="virginie Hugues" userId="f5ff6c274e13bc49" providerId="LiveId" clId="{789D0C1C-FC0A-438D-818F-6FC46EC3E7F3}" dt="2022-10-27T05:57:57.008" v="750" actId="164"/>
          <ac:picMkLst>
            <pc:docMk/>
            <pc:sldMk cId="0" sldId="293"/>
            <ac:picMk id="34820" creationId="{895399AA-A010-4E0B-8C60-34D971B4E43E}"/>
          </ac:picMkLst>
        </pc:picChg>
        <pc:picChg chg="mod">
          <ac:chgData name="virginie Hugues" userId="f5ff6c274e13bc49" providerId="LiveId" clId="{789D0C1C-FC0A-438D-818F-6FC46EC3E7F3}" dt="2022-10-28T10:45:57.531" v="991" actId="164"/>
          <ac:picMkLst>
            <pc:docMk/>
            <pc:sldMk cId="0" sldId="293"/>
            <ac:picMk id="34821" creationId="{4819F261-6EAE-456A-8840-27FA5F8160F5}"/>
          </ac:picMkLst>
        </pc:picChg>
        <pc:picChg chg="mod">
          <ac:chgData name="virginie Hugues" userId="f5ff6c274e13bc49" providerId="LiveId" clId="{789D0C1C-FC0A-438D-818F-6FC46EC3E7F3}" dt="2022-10-28T10:45:57.531" v="991" actId="164"/>
          <ac:picMkLst>
            <pc:docMk/>
            <pc:sldMk cId="0" sldId="293"/>
            <ac:picMk id="34822" creationId="{FEC4D7A0-FE1B-4940-95A0-9106F058CDEF}"/>
          </ac:picMkLst>
        </pc:picChg>
        <pc:picChg chg="mod">
          <ac:chgData name="virginie Hugues" userId="f5ff6c274e13bc49" providerId="LiveId" clId="{789D0C1C-FC0A-438D-818F-6FC46EC3E7F3}" dt="2022-10-28T10:45:57.531" v="991" actId="164"/>
          <ac:picMkLst>
            <pc:docMk/>
            <pc:sldMk cId="0" sldId="293"/>
            <ac:picMk id="34823" creationId="{4872F4BF-DDED-4285-8DC9-766E84F9D5D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alumni-my.sharepoint.com/personal/prz981_ku_dk/Documents/Salmonella%20projekt/Casestudy/graph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alumni-my.sharepoint.com/personal/prz981_ku_dk/Documents/Salmonella%20projekt/Casestudy/graph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05477860718277E-2"/>
          <c:y val="0.15462611987295094"/>
          <c:w val="0.87214935748136291"/>
          <c:h val="0.74535130310594599"/>
        </c:manualLayout>
      </c:layout>
      <c:scatterChart>
        <c:scatterStyle val="lineMarker"/>
        <c:varyColors val="0"/>
        <c:ser>
          <c:idx val="0"/>
          <c:order val="0"/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[graphs.xlsx]Listeria!$AA$2:$AA$652</c:f>
              <c:numCache>
                <c:formatCode>General</c:formatCode>
                <c:ptCount val="651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0.6</c:v>
                </c:pt>
                <c:pt idx="4">
                  <c:v>0.8</c:v>
                </c:pt>
                <c:pt idx="5">
                  <c:v>1</c:v>
                </c:pt>
                <c:pt idx="6">
                  <c:v>1.2</c:v>
                </c:pt>
                <c:pt idx="7">
                  <c:v>1.4</c:v>
                </c:pt>
                <c:pt idx="8">
                  <c:v>1.6</c:v>
                </c:pt>
                <c:pt idx="9">
                  <c:v>1.8</c:v>
                </c:pt>
                <c:pt idx="10">
                  <c:v>2</c:v>
                </c:pt>
                <c:pt idx="11">
                  <c:v>2.2000000000000002</c:v>
                </c:pt>
                <c:pt idx="12">
                  <c:v>2.4</c:v>
                </c:pt>
                <c:pt idx="13">
                  <c:v>2.6</c:v>
                </c:pt>
                <c:pt idx="14">
                  <c:v>2.8</c:v>
                </c:pt>
                <c:pt idx="15">
                  <c:v>3</c:v>
                </c:pt>
                <c:pt idx="16">
                  <c:v>3.2</c:v>
                </c:pt>
                <c:pt idx="17">
                  <c:v>3.4</c:v>
                </c:pt>
                <c:pt idx="18">
                  <c:v>3.6</c:v>
                </c:pt>
                <c:pt idx="19">
                  <c:v>3.8</c:v>
                </c:pt>
                <c:pt idx="20">
                  <c:v>4</c:v>
                </c:pt>
                <c:pt idx="21">
                  <c:v>4.2</c:v>
                </c:pt>
                <c:pt idx="22">
                  <c:v>4.4000000000000004</c:v>
                </c:pt>
                <c:pt idx="23">
                  <c:v>4.5999999999999996</c:v>
                </c:pt>
                <c:pt idx="24">
                  <c:v>4.8</c:v>
                </c:pt>
                <c:pt idx="25">
                  <c:v>5</c:v>
                </c:pt>
                <c:pt idx="26">
                  <c:v>5.2</c:v>
                </c:pt>
                <c:pt idx="27">
                  <c:v>5.4</c:v>
                </c:pt>
                <c:pt idx="28">
                  <c:v>5.6</c:v>
                </c:pt>
                <c:pt idx="29">
                  <c:v>5.8</c:v>
                </c:pt>
                <c:pt idx="30">
                  <c:v>6</c:v>
                </c:pt>
                <c:pt idx="31">
                  <c:v>6.2</c:v>
                </c:pt>
                <c:pt idx="32">
                  <c:v>6.4</c:v>
                </c:pt>
                <c:pt idx="33">
                  <c:v>6.6</c:v>
                </c:pt>
                <c:pt idx="34">
                  <c:v>6.8</c:v>
                </c:pt>
                <c:pt idx="35">
                  <c:v>7</c:v>
                </c:pt>
                <c:pt idx="36">
                  <c:v>7.2</c:v>
                </c:pt>
                <c:pt idx="37">
                  <c:v>7.4</c:v>
                </c:pt>
                <c:pt idx="38">
                  <c:v>7.6</c:v>
                </c:pt>
                <c:pt idx="39">
                  <c:v>7.8</c:v>
                </c:pt>
                <c:pt idx="40">
                  <c:v>8</c:v>
                </c:pt>
                <c:pt idx="41">
                  <c:v>8.1999999999999993</c:v>
                </c:pt>
                <c:pt idx="42">
                  <c:v>8.4</c:v>
                </c:pt>
                <c:pt idx="43">
                  <c:v>8.6</c:v>
                </c:pt>
                <c:pt idx="44">
                  <c:v>8.8000000000000007</c:v>
                </c:pt>
                <c:pt idx="45">
                  <c:v>9</c:v>
                </c:pt>
                <c:pt idx="46">
                  <c:v>9.1999999999999993</c:v>
                </c:pt>
                <c:pt idx="47">
                  <c:v>9.4</c:v>
                </c:pt>
                <c:pt idx="48">
                  <c:v>9.6</c:v>
                </c:pt>
                <c:pt idx="49">
                  <c:v>9.8000000000000007</c:v>
                </c:pt>
                <c:pt idx="50">
                  <c:v>10</c:v>
                </c:pt>
                <c:pt idx="51">
                  <c:v>10.199999999999999</c:v>
                </c:pt>
                <c:pt idx="52">
                  <c:v>10.4</c:v>
                </c:pt>
                <c:pt idx="53">
                  <c:v>10.6</c:v>
                </c:pt>
                <c:pt idx="54">
                  <c:v>10.8</c:v>
                </c:pt>
                <c:pt idx="55">
                  <c:v>11</c:v>
                </c:pt>
                <c:pt idx="56">
                  <c:v>11.2</c:v>
                </c:pt>
                <c:pt idx="57">
                  <c:v>11.4</c:v>
                </c:pt>
                <c:pt idx="58">
                  <c:v>11.6</c:v>
                </c:pt>
                <c:pt idx="59">
                  <c:v>11.8</c:v>
                </c:pt>
                <c:pt idx="60">
                  <c:v>12</c:v>
                </c:pt>
                <c:pt idx="61">
                  <c:v>12.2</c:v>
                </c:pt>
                <c:pt idx="62">
                  <c:v>12.4</c:v>
                </c:pt>
                <c:pt idx="63">
                  <c:v>12.6</c:v>
                </c:pt>
                <c:pt idx="64">
                  <c:v>12.8</c:v>
                </c:pt>
                <c:pt idx="65">
                  <c:v>13</c:v>
                </c:pt>
                <c:pt idx="66">
                  <c:v>13.2</c:v>
                </c:pt>
                <c:pt idx="67">
                  <c:v>13.4</c:v>
                </c:pt>
                <c:pt idx="68">
                  <c:v>13.6</c:v>
                </c:pt>
                <c:pt idx="69">
                  <c:v>13.8</c:v>
                </c:pt>
                <c:pt idx="70">
                  <c:v>14</c:v>
                </c:pt>
                <c:pt idx="71">
                  <c:v>14.2</c:v>
                </c:pt>
                <c:pt idx="72">
                  <c:v>14.4</c:v>
                </c:pt>
                <c:pt idx="73">
                  <c:v>14.6</c:v>
                </c:pt>
                <c:pt idx="74">
                  <c:v>14.8</c:v>
                </c:pt>
                <c:pt idx="75">
                  <c:v>15</c:v>
                </c:pt>
                <c:pt idx="76">
                  <c:v>15.2</c:v>
                </c:pt>
                <c:pt idx="77">
                  <c:v>15.4</c:v>
                </c:pt>
                <c:pt idx="78">
                  <c:v>15.6</c:v>
                </c:pt>
                <c:pt idx="79">
                  <c:v>15.8</c:v>
                </c:pt>
                <c:pt idx="80">
                  <c:v>16</c:v>
                </c:pt>
                <c:pt idx="81">
                  <c:v>16.2</c:v>
                </c:pt>
                <c:pt idx="82">
                  <c:v>16.399999999999999</c:v>
                </c:pt>
                <c:pt idx="83">
                  <c:v>16.600000000000001</c:v>
                </c:pt>
                <c:pt idx="84">
                  <c:v>16.8</c:v>
                </c:pt>
                <c:pt idx="85">
                  <c:v>17</c:v>
                </c:pt>
                <c:pt idx="86">
                  <c:v>17.2</c:v>
                </c:pt>
                <c:pt idx="87">
                  <c:v>17.399999999999999</c:v>
                </c:pt>
                <c:pt idx="88">
                  <c:v>17.600000000000001</c:v>
                </c:pt>
                <c:pt idx="89">
                  <c:v>17.8</c:v>
                </c:pt>
                <c:pt idx="90">
                  <c:v>18</c:v>
                </c:pt>
                <c:pt idx="91">
                  <c:v>18.2</c:v>
                </c:pt>
                <c:pt idx="92">
                  <c:v>18.399999999999999</c:v>
                </c:pt>
                <c:pt idx="93">
                  <c:v>18.600000000000001</c:v>
                </c:pt>
                <c:pt idx="94">
                  <c:v>18.8</c:v>
                </c:pt>
                <c:pt idx="95">
                  <c:v>19</c:v>
                </c:pt>
                <c:pt idx="96">
                  <c:v>19.2</c:v>
                </c:pt>
                <c:pt idx="97">
                  <c:v>19.399999999999999</c:v>
                </c:pt>
                <c:pt idx="98">
                  <c:v>19.600000000000001</c:v>
                </c:pt>
                <c:pt idx="99">
                  <c:v>19.8</c:v>
                </c:pt>
                <c:pt idx="100">
                  <c:v>20</c:v>
                </c:pt>
                <c:pt idx="101">
                  <c:v>20.2</c:v>
                </c:pt>
                <c:pt idx="102">
                  <c:v>20.399999999999999</c:v>
                </c:pt>
                <c:pt idx="103">
                  <c:v>20.6</c:v>
                </c:pt>
                <c:pt idx="104">
                  <c:v>20.8</c:v>
                </c:pt>
                <c:pt idx="105">
                  <c:v>21</c:v>
                </c:pt>
                <c:pt idx="106">
                  <c:v>21.2</c:v>
                </c:pt>
                <c:pt idx="107">
                  <c:v>21.4</c:v>
                </c:pt>
                <c:pt idx="108">
                  <c:v>21.6</c:v>
                </c:pt>
                <c:pt idx="109">
                  <c:v>21.8</c:v>
                </c:pt>
                <c:pt idx="110">
                  <c:v>22</c:v>
                </c:pt>
                <c:pt idx="111">
                  <c:v>22.2</c:v>
                </c:pt>
                <c:pt idx="112">
                  <c:v>22.4</c:v>
                </c:pt>
                <c:pt idx="113">
                  <c:v>22.6</c:v>
                </c:pt>
                <c:pt idx="114">
                  <c:v>22.8</c:v>
                </c:pt>
                <c:pt idx="115">
                  <c:v>23</c:v>
                </c:pt>
                <c:pt idx="116">
                  <c:v>23.2</c:v>
                </c:pt>
                <c:pt idx="117">
                  <c:v>23.4</c:v>
                </c:pt>
                <c:pt idx="118">
                  <c:v>23.6</c:v>
                </c:pt>
                <c:pt idx="119">
                  <c:v>23.8</c:v>
                </c:pt>
                <c:pt idx="120">
                  <c:v>24</c:v>
                </c:pt>
                <c:pt idx="121">
                  <c:v>24.2</c:v>
                </c:pt>
                <c:pt idx="122">
                  <c:v>24.4</c:v>
                </c:pt>
                <c:pt idx="123">
                  <c:v>24.6</c:v>
                </c:pt>
                <c:pt idx="124">
                  <c:v>24.8</c:v>
                </c:pt>
                <c:pt idx="125">
                  <c:v>25</c:v>
                </c:pt>
                <c:pt idx="126">
                  <c:v>25.2</c:v>
                </c:pt>
                <c:pt idx="127">
                  <c:v>25.4</c:v>
                </c:pt>
                <c:pt idx="128">
                  <c:v>25.6</c:v>
                </c:pt>
                <c:pt idx="129">
                  <c:v>25.8</c:v>
                </c:pt>
                <c:pt idx="130">
                  <c:v>26</c:v>
                </c:pt>
                <c:pt idx="131">
                  <c:v>26.2</c:v>
                </c:pt>
                <c:pt idx="132">
                  <c:v>26.4</c:v>
                </c:pt>
                <c:pt idx="133">
                  <c:v>26.6</c:v>
                </c:pt>
                <c:pt idx="134">
                  <c:v>26.8</c:v>
                </c:pt>
                <c:pt idx="135">
                  <c:v>27</c:v>
                </c:pt>
                <c:pt idx="136">
                  <c:v>27.2</c:v>
                </c:pt>
                <c:pt idx="137">
                  <c:v>27.4</c:v>
                </c:pt>
                <c:pt idx="138">
                  <c:v>27.6</c:v>
                </c:pt>
                <c:pt idx="139">
                  <c:v>27.8</c:v>
                </c:pt>
                <c:pt idx="140">
                  <c:v>28</c:v>
                </c:pt>
                <c:pt idx="141">
                  <c:v>28.2</c:v>
                </c:pt>
                <c:pt idx="142">
                  <c:v>28.4</c:v>
                </c:pt>
                <c:pt idx="143">
                  <c:v>28.6</c:v>
                </c:pt>
                <c:pt idx="144">
                  <c:v>28.8</c:v>
                </c:pt>
                <c:pt idx="145">
                  <c:v>29</c:v>
                </c:pt>
                <c:pt idx="146">
                  <c:v>29.2</c:v>
                </c:pt>
                <c:pt idx="147">
                  <c:v>29.4</c:v>
                </c:pt>
                <c:pt idx="148">
                  <c:v>29.6</c:v>
                </c:pt>
                <c:pt idx="149">
                  <c:v>29.8</c:v>
                </c:pt>
                <c:pt idx="150">
                  <c:v>30</c:v>
                </c:pt>
                <c:pt idx="151">
                  <c:v>30.2</c:v>
                </c:pt>
                <c:pt idx="152">
                  <c:v>30.4</c:v>
                </c:pt>
                <c:pt idx="153">
                  <c:v>30.6</c:v>
                </c:pt>
                <c:pt idx="154">
                  <c:v>30.8</c:v>
                </c:pt>
                <c:pt idx="155">
                  <c:v>31</c:v>
                </c:pt>
                <c:pt idx="156">
                  <c:v>31.2</c:v>
                </c:pt>
                <c:pt idx="157">
                  <c:v>31.4</c:v>
                </c:pt>
                <c:pt idx="158">
                  <c:v>31.6</c:v>
                </c:pt>
                <c:pt idx="159">
                  <c:v>31.8</c:v>
                </c:pt>
                <c:pt idx="160">
                  <c:v>32</c:v>
                </c:pt>
                <c:pt idx="161">
                  <c:v>32.200000000000003</c:v>
                </c:pt>
                <c:pt idx="162">
                  <c:v>32.4</c:v>
                </c:pt>
                <c:pt idx="163">
                  <c:v>32.6</c:v>
                </c:pt>
                <c:pt idx="164">
                  <c:v>32.799999999999997</c:v>
                </c:pt>
                <c:pt idx="165">
                  <c:v>33</c:v>
                </c:pt>
                <c:pt idx="166">
                  <c:v>33.200000000000003</c:v>
                </c:pt>
                <c:pt idx="167">
                  <c:v>33.4</c:v>
                </c:pt>
                <c:pt idx="168">
                  <c:v>33.6</c:v>
                </c:pt>
                <c:pt idx="169">
                  <c:v>33.799999999999997</c:v>
                </c:pt>
                <c:pt idx="170">
                  <c:v>34</c:v>
                </c:pt>
                <c:pt idx="171">
                  <c:v>34.200000000000003</c:v>
                </c:pt>
                <c:pt idx="172">
                  <c:v>34.4</c:v>
                </c:pt>
                <c:pt idx="173">
                  <c:v>34.6</c:v>
                </c:pt>
                <c:pt idx="174">
                  <c:v>34.799999999999997</c:v>
                </c:pt>
                <c:pt idx="175">
                  <c:v>35</c:v>
                </c:pt>
                <c:pt idx="176">
                  <c:v>35.200000000000003</c:v>
                </c:pt>
                <c:pt idx="177">
                  <c:v>35.4</c:v>
                </c:pt>
                <c:pt idx="178">
                  <c:v>35.6</c:v>
                </c:pt>
                <c:pt idx="179">
                  <c:v>35.799999999999997</c:v>
                </c:pt>
                <c:pt idx="180">
                  <c:v>36</c:v>
                </c:pt>
                <c:pt idx="181">
                  <c:v>36.200000000000003</c:v>
                </c:pt>
                <c:pt idx="182">
                  <c:v>36.4</c:v>
                </c:pt>
                <c:pt idx="183">
                  <c:v>36.6</c:v>
                </c:pt>
                <c:pt idx="184">
                  <c:v>36.799999999999997</c:v>
                </c:pt>
                <c:pt idx="185">
                  <c:v>37</c:v>
                </c:pt>
                <c:pt idx="186">
                  <c:v>37.200000000000003</c:v>
                </c:pt>
                <c:pt idx="187">
                  <c:v>37.4</c:v>
                </c:pt>
                <c:pt idx="188">
                  <c:v>37.6</c:v>
                </c:pt>
                <c:pt idx="189">
                  <c:v>37.799999999999997</c:v>
                </c:pt>
                <c:pt idx="190">
                  <c:v>38</c:v>
                </c:pt>
                <c:pt idx="191">
                  <c:v>38.200000000000003</c:v>
                </c:pt>
                <c:pt idx="192">
                  <c:v>38.4</c:v>
                </c:pt>
                <c:pt idx="193">
                  <c:v>38.6</c:v>
                </c:pt>
                <c:pt idx="194">
                  <c:v>38.799999999999997</c:v>
                </c:pt>
                <c:pt idx="195">
                  <c:v>39</c:v>
                </c:pt>
                <c:pt idx="196">
                  <c:v>39.200000000000003</c:v>
                </c:pt>
                <c:pt idx="197">
                  <c:v>39.4</c:v>
                </c:pt>
                <c:pt idx="198">
                  <c:v>39.6</c:v>
                </c:pt>
                <c:pt idx="199">
                  <c:v>39.799999999999997</c:v>
                </c:pt>
                <c:pt idx="200">
                  <c:v>40</c:v>
                </c:pt>
                <c:pt idx="201">
                  <c:v>40.200000000000003</c:v>
                </c:pt>
                <c:pt idx="202">
                  <c:v>40.4</c:v>
                </c:pt>
                <c:pt idx="203">
                  <c:v>40.6</c:v>
                </c:pt>
                <c:pt idx="204">
                  <c:v>40.799999999999997</c:v>
                </c:pt>
                <c:pt idx="205">
                  <c:v>41</c:v>
                </c:pt>
                <c:pt idx="206">
                  <c:v>41.2</c:v>
                </c:pt>
                <c:pt idx="207">
                  <c:v>41.4</c:v>
                </c:pt>
                <c:pt idx="208">
                  <c:v>41.6</c:v>
                </c:pt>
                <c:pt idx="209">
                  <c:v>41.8</c:v>
                </c:pt>
                <c:pt idx="210">
                  <c:v>42</c:v>
                </c:pt>
                <c:pt idx="211">
                  <c:v>42.2</c:v>
                </c:pt>
                <c:pt idx="212">
                  <c:v>42.4</c:v>
                </c:pt>
                <c:pt idx="213">
                  <c:v>42.6</c:v>
                </c:pt>
                <c:pt idx="214">
                  <c:v>42.8</c:v>
                </c:pt>
                <c:pt idx="215">
                  <c:v>43</c:v>
                </c:pt>
                <c:pt idx="216">
                  <c:v>43.2</c:v>
                </c:pt>
                <c:pt idx="217">
                  <c:v>43.4</c:v>
                </c:pt>
                <c:pt idx="218">
                  <c:v>43.6</c:v>
                </c:pt>
                <c:pt idx="219">
                  <c:v>43.8</c:v>
                </c:pt>
                <c:pt idx="220">
                  <c:v>44</c:v>
                </c:pt>
                <c:pt idx="221">
                  <c:v>44.2</c:v>
                </c:pt>
                <c:pt idx="222">
                  <c:v>44.4</c:v>
                </c:pt>
                <c:pt idx="223">
                  <c:v>44.6</c:v>
                </c:pt>
                <c:pt idx="224">
                  <c:v>44.8</c:v>
                </c:pt>
                <c:pt idx="225">
                  <c:v>45</c:v>
                </c:pt>
                <c:pt idx="226">
                  <c:v>45.2</c:v>
                </c:pt>
                <c:pt idx="227">
                  <c:v>45.4</c:v>
                </c:pt>
                <c:pt idx="228">
                  <c:v>45.6</c:v>
                </c:pt>
                <c:pt idx="229">
                  <c:v>45.8</c:v>
                </c:pt>
                <c:pt idx="230">
                  <c:v>46</c:v>
                </c:pt>
                <c:pt idx="231">
                  <c:v>46.2</c:v>
                </c:pt>
                <c:pt idx="232">
                  <c:v>46.4</c:v>
                </c:pt>
                <c:pt idx="233">
                  <c:v>46.6</c:v>
                </c:pt>
                <c:pt idx="234">
                  <c:v>46.8</c:v>
                </c:pt>
                <c:pt idx="235">
                  <c:v>47</c:v>
                </c:pt>
                <c:pt idx="236">
                  <c:v>47.2</c:v>
                </c:pt>
                <c:pt idx="237">
                  <c:v>47.4</c:v>
                </c:pt>
                <c:pt idx="238">
                  <c:v>47.6</c:v>
                </c:pt>
                <c:pt idx="239">
                  <c:v>47.8</c:v>
                </c:pt>
                <c:pt idx="240">
                  <c:v>48</c:v>
                </c:pt>
                <c:pt idx="241">
                  <c:v>48.2</c:v>
                </c:pt>
                <c:pt idx="242">
                  <c:v>48.4</c:v>
                </c:pt>
                <c:pt idx="243">
                  <c:v>48.6</c:v>
                </c:pt>
                <c:pt idx="244">
                  <c:v>48.8</c:v>
                </c:pt>
                <c:pt idx="245">
                  <c:v>49</c:v>
                </c:pt>
                <c:pt idx="246">
                  <c:v>49.2</c:v>
                </c:pt>
                <c:pt idx="247">
                  <c:v>49.4</c:v>
                </c:pt>
                <c:pt idx="248">
                  <c:v>49.6</c:v>
                </c:pt>
                <c:pt idx="249">
                  <c:v>49.8</c:v>
                </c:pt>
                <c:pt idx="250">
                  <c:v>50</c:v>
                </c:pt>
                <c:pt idx="251">
                  <c:v>50.2</c:v>
                </c:pt>
                <c:pt idx="252">
                  <c:v>50.4</c:v>
                </c:pt>
                <c:pt idx="253">
                  <c:v>50.6</c:v>
                </c:pt>
                <c:pt idx="254">
                  <c:v>50.8</c:v>
                </c:pt>
                <c:pt idx="255">
                  <c:v>51</c:v>
                </c:pt>
                <c:pt idx="256">
                  <c:v>51.2</c:v>
                </c:pt>
                <c:pt idx="257">
                  <c:v>51.4</c:v>
                </c:pt>
                <c:pt idx="258">
                  <c:v>51.6</c:v>
                </c:pt>
                <c:pt idx="259">
                  <c:v>51.8</c:v>
                </c:pt>
                <c:pt idx="260">
                  <c:v>52</c:v>
                </c:pt>
                <c:pt idx="261">
                  <c:v>52.2</c:v>
                </c:pt>
                <c:pt idx="262">
                  <c:v>52.4</c:v>
                </c:pt>
                <c:pt idx="263">
                  <c:v>52.6</c:v>
                </c:pt>
                <c:pt idx="264">
                  <c:v>52.8</c:v>
                </c:pt>
                <c:pt idx="265">
                  <c:v>53</c:v>
                </c:pt>
                <c:pt idx="266">
                  <c:v>53.2</c:v>
                </c:pt>
                <c:pt idx="267">
                  <c:v>53.4</c:v>
                </c:pt>
                <c:pt idx="268">
                  <c:v>53.6</c:v>
                </c:pt>
                <c:pt idx="269">
                  <c:v>53.8</c:v>
                </c:pt>
                <c:pt idx="270">
                  <c:v>54</c:v>
                </c:pt>
                <c:pt idx="271">
                  <c:v>54.2</c:v>
                </c:pt>
                <c:pt idx="272">
                  <c:v>54.4</c:v>
                </c:pt>
                <c:pt idx="273">
                  <c:v>54.6</c:v>
                </c:pt>
                <c:pt idx="274">
                  <c:v>54.8</c:v>
                </c:pt>
                <c:pt idx="275">
                  <c:v>55</c:v>
                </c:pt>
                <c:pt idx="276">
                  <c:v>55.2</c:v>
                </c:pt>
                <c:pt idx="277">
                  <c:v>55.4</c:v>
                </c:pt>
                <c:pt idx="278">
                  <c:v>55.6</c:v>
                </c:pt>
                <c:pt idx="279">
                  <c:v>55.8</c:v>
                </c:pt>
                <c:pt idx="280">
                  <c:v>56</c:v>
                </c:pt>
                <c:pt idx="281">
                  <c:v>56.2</c:v>
                </c:pt>
                <c:pt idx="282">
                  <c:v>56.4</c:v>
                </c:pt>
                <c:pt idx="283">
                  <c:v>56.6</c:v>
                </c:pt>
                <c:pt idx="284">
                  <c:v>56.8</c:v>
                </c:pt>
                <c:pt idx="285">
                  <c:v>57</c:v>
                </c:pt>
                <c:pt idx="286">
                  <c:v>57.2</c:v>
                </c:pt>
                <c:pt idx="287">
                  <c:v>57.4</c:v>
                </c:pt>
                <c:pt idx="288">
                  <c:v>57.6</c:v>
                </c:pt>
                <c:pt idx="289">
                  <c:v>57.8</c:v>
                </c:pt>
                <c:pt idx="290">
                  <c:v>58</c:v>
                </c:pt>
                <c:pt idx="291">
                  <c:v>58.2</c:v>
                </c:pt>
                <c:pt idx="292">
                  <c:v>58.4</c:v>
                </c:pt>
                <c:pt idx="293">
                  <c:v>58.6</c:v>
                </c:pt>
                <c:pt idx="294">
                  <c:v>58.8</c:v>
                </c:pt>
                <c:pt idx="295">
                  <c:v>59</c:v>
                </c:pt>
                <c:pt idx="296">
                  <c:v>59.2</c:v>
                </c:pt>
                <c:pt idx="297">
                  <c:v>59.4</c:v>
                </c:pt>
                <c:pt idx="298">
                  <c:v>59.6</c:v>
                </c:pt>
                <c:pt idx="299">
                  <c:v>59.8</c:v>
                </c:pt>
                <c:pt idx="300">
                  <c:v>60</c:v>
                </c:pt>
                <c:pt idx="301">
                  <c:v>60.2</c:v>
                </c:pt>
                <c:pt idx="302">
                  <c:v>60.4</c:v>
                </c:pt>
                <c:pt idx="303">
                  <c:v>60.6</c:v>
                </c:pt>
                <c:pt idx="304">
                  <c:v>60.8</c:v>
                </c:pt>
                <c:pt idx="305">
                  <c:v>61</c:v>
                </c:pt>
                <c:pt idx="306">
                  <c:v>61.2</c:v>
                </c:pt>
                <c:pt idx="307">
                  <c:v>61.4</c:v>
                </c:pt>
                <c:pt idx="308">
                  <c:v>61.6</c:v>
                </c:pt>
                <c:pt idx="309">
                  <c:v>61.8</c:v>
                </c:pt>
                <c:pt idx="310">
                  <c:v>62</c:v>
                </c:pt>
                <c:pt idx="311">
                  <c:v>62.2</c:v>
                </c:pt>
                <c:pt idx="312">
                  <c:v>62.4</c:v>
                </c:pt>
                <c:pt idx="313">
                  <c:v>62.6</c:v>
                </c:pt>
                <c:pt idx="314">
                  <c:v>62.8</c:v>
                </c:pt>
                <c:pt idx="315">
                  <c:v>63</c:v>
                </c:pt>
                <c:pt idx="316">
                  <c:v>63.2</c:v>
                </c:pt>
                <c:pt idx="317">
                  <c:v>63.4</c:v>
                </c:pt>
                <c:pt idx="318">
                  <c:v>63.6</c:v>
                </c:pt>
                <c:pt idx="319">
                  <c:v>63.8</c:v>
                </c:pt>
                <c:pt idx="320">
                  <c:v>64</c:v>
                </c:pt>
                <c:pt idx="321">
                  <c:v>64.2</c:v>
                </c:pt>
                <c:pt idx="322">
                  <c:v>64.400000000000006</c:v>
                </c:pt>
                <c:pt idx="323">
                  <c:v>64.599999999999994</c:v>
                </c:pt>
                <c:pt idx="324">
                  <c:v>64.8</c:v>
                </c:pt>
                <c:pt idx="325">
                  <c:v>65</c:v>
                </c:pt>
                <c:pt idx="326">
                  <c:v>65.2</c:v>
                </c:pt>
                <c:pt idx="327">
                  <c:v>65.400000000000006</c:v>
                </c:pt>
                <c:pt idx="328">
                  <c:v>65.599999999999994</c:v>
                </c:pt>
                <c:pt idx="329">
                  <c:v>65.8</c:v>
                </c:pt>
                <c:pt idx="330">
                  <c:v>66</c:v>
                </c:pt>
                <c:pt idx="331">
                  <c:v>66.2</c:v>
                </c:pt>
                <c:pt idx="332">
                  <c:v>66.400000000000006</c:v>
                </c:pt>
                <c:pt idx="333">
                  <c:v>66.599999999999994</c:v>
                </c:pt>
                <c:pt idx="334">
                  <c:v>66.8</c:v>
                </c:pt>
                <c:pt idx="335">
                  <c:v>67</c:v>
                </c:pt>
                <c:pt idx="336">
                  <c:v>67.2</c:v>
                </c:pt>
                <c:pt idx="337">
                  <c:v>67.400000000000006</c:v>
                </c:pt>
                <c:pt idx="338">
                  <c:v>67.599999999999994</c:v>
                </c:pt>
                <c:pt idx="339">
                  <c:v>67.8</c:v>
                </c:pt>
                <c:pt idx="340">
                  <c:v>68</c:v>
                </c:pt>
                <c:pt idx="341">
                  <c:v>68.2</c:v>
                </c:pt>
                <c:pt idx="342">
                  <c:v>68.400000000000006</c:v>
                </c:pt>
                <c:pt idx="343">
                  <c:v>68.599999999999994</c:v>
                </c:pt>
                <c:pt idx="344">
                  <c:v>68.8</c:v>
                </c:pt>
                <c:pt idx="345">
                  <c:v>69</c:v>
                </c:pt>
                <c:pt idx="346">
                  <c:v>69.2</c:v>
                </c:pt>
                <c:pt idx="347">
                  <c:v>69.400000000000006</c:v>
                </c:pt>
                <c:pt idx="348">
                  <c:v>69.599999999999994</c:v>
                </c:pt>
                <c:pt idx="349">
                  <c:v>69.8</c:v>
                </c:pt>
                <c:pt idx="350">
                  <c:v>70</c:v>
                </c:pt>
                <c:pt idx="351">
                  <c:v>70.2</c:v>
                </c:pt>
                <c:pt idx="352">
                  <c:v>70.400000000000006</c:v>
                </c:pt>
                <c:pt idx="353">
                  <c:v>70.599999999999994</c:v>
                </c:pt>
                <c:pt idx="354">
                  <c:v>70.8</c:v>
                </c:pt>
                <c:pt idx="355">
                  <c:v>71</c:v>
                </c:pt>
                <c:pt idx="356">
                  <c:v>71.2</c:v>
                </c:pt>
                <c:pt idx="357">
                  <c:v>71.400000000000006</c:v>
                </c:pt>
                <c:pt idx="358">
                  <c:v>71.599999999999994</c:v>
                </c:pt>
                <c:pt idx="359">
                  <c:v>71.8</c:v>
                </c:pt>
                <c:pt idx="360">
                  <c:v>72</c:v>
                </c:pt>
                <c:pt idx="361">
                  <c:v>72.2</c:v>
                </c:pt>
                <c:pt idx="362">
                  <c:v>72.400000000000006</c:v>
                </c:pt>
                <c:pt idx="363">
                  <c:v>72.599999999999994</c:v>
                </c:pt>
                <c:pt idx="364">
                  <c:v>72.8</c:v>
                </c:pt>
                <c:pt idx="365">
                  <c:v>73</c:v>
                </c:pt>
                <c:pt idx="366">
                  <c:v>73.2</c:v>
                </c:pt>
                <c:pt idx="367">
                  <c:v>73.400000000000006</c:v>
                </c:pt>
                <c:pt idx="368">
                  <c:v>73.599999999999994</c:v>
                </c:pt>
                <c:pt idx="369">
                  <c:v>73.8</c:v>
                </c:pt>
                <c:pt idx="370">
                  <c:v>74</c:v>
                </c:pt>
                <c:pt idx="371">
                  <c:v>74.2</c:v>
                </c:pt>
                <c:pt idx="372">
                  <c:v>74.400000000000006</c:v>
                </c:pt>
                <c:pt idx="373">
                  <c:v>74.599999999999994</c:v>
                </c:pt>
                <c:pt idx="374">
                  <c:v>74.8</c:v>
                </c:pt>
                <c:pt idx="375">
                  <c:v>75</c:v>
                </c:pt>
                <c:pt idx="376">
                  <c:v>75.2</c:v>
                </c:pt>
                <c:pt idx="377">
                  <c:v>75.400000000000006</c:v>
                </c:pt>
                <c:pt idx="378">
                  <c:v>75.599999999999994</c:v>
                </c:pt>
                <c:pt idx="379">
                  <c:v>75.8</c:v>
                </c:pt>
                <c:pt idx="380">
                  <c:v>76</c:v>
                </c:pt>
                <c:pt idx="381">
                  <c:v>76.2</c:v>
                </c:pt>
                <c:pt idx="382">
                  <c:v>76.400000000000006</c:v>
                </c:pt>
                <c:pt idx="383">
                  <c:v>76.599999999999994</c:v>
                </c:pt>
                <c:pt idx="384">
                  <c:v>76.8</c:v>
                </c:pt>
                <c:pt idx="385">
                  <c:v>77</c:v>
                </c:pt>
                <c:pt idx="386">
                  <c:v>77.2</c:v>
                </c:pt>
                <c:pt idx="387">
                  <c:v>77.400000000000006</c:v>
                </c:pt>
                <c:pt idx="388">
                  <c:v>77.599999999999994</c:v>
                </c:pt>
                <c:pt idx="389">
                  <c:v>77.8</c:v>
                </c:pt>
                <c:pt idx="390">
                  <c:v>78</c:v>
                </c:pt>
                <c:pt idx="391">
                  <c:v>78.2</c:v>
                </c:pt>
                <c:pt idx="392">
                  <c:v>78.400000000000006</c:v>
                </c:pt>
                <c:pt idx="393">
                  <c:v>78.599999999999994</c:v>
                </c:pt>
                <c:pt idx="394">
                  <c:v>78.8</c:v>
                </c:pt>
                <c:pt idx="395">
                  <c:v>79</c:v>
                </c:pt>
                <c:pt idx="396">
                  <c:v>79.2</c:v>
                </c:pt>
                <c:pt idx="397">
                  <c:v>79.400000000000006</c:v>
                </c:pt>
                <c:pt idx="398">
                  <c:v>79.599999999999994</c:v>
                </c:pt>
                <c:pt idx="399">
                  <c:v>79.8</c:v>
                </c:pt>
                <c:pt idx="400">
                  <c:v>80</c:v>
                </c:pt>
                <c:pt idx="401">
                  <c:v>80.2</c:v>
                </c:pt>
                <c:pt idx="402">
                  <c:v>80.400000000000006</c:v>
                </c:pt>
                <c:pt idx="403">
                  <c:v>80.599999999999994</c:v>
                </c:pt>
                <c:pt idx="404">
                  <c:v>80.8</c:v>
                </c:pt>
                <c:pt idx="405">
                  <c:v>81</c:v>
                </c:pt>
                <c:pt idx="406">
                  <c:v>81.2</c:v>
                </c:pt>
                <c:pt idx="407">
                  <c:v>81.400000000000006</c:v>
                </c:pt>
                <c:pt idx="408">
                  <c:v>81.599999999999994</c:v>
                </c:pt>
                <c:pt idx="409">
                  <c:v>81.8</c:v>
                </c:pt>
                <c:pt idx="410">
                  <c:v>82</c:v>
                </c:pt>
                <c:pt idx="411">
                  <c:v>82.2</c:v>
                </c:pt>
                <c:pt idx="412">
                  <c:v>82.4</c:v>
                </c:pt>
                <c:pt idx="413">
                  <c:v>82.6</c:v>
                </c:pt>
                <c:pt idx="414">
                  <c:v>82.8</c:v>
                </c:pt>
                <c:pt idx="415">
                  <c:v>83</c:v>
                </c:pt>
                <c:pt idx="416">
                  <c:v>83.2</c:v>
                </c:pt>
                <c:pt idx="417">
                  <c:v>83.4</c:v>
                </c:pt>
                <c:pt idx="418">
                  <c:v>83.6</c:v>
                </c:pt>
                <c:pt idx="419">
                  <c:v>83.8</c:v>
                </c:pt>
                <c:pt idx="420">
                  <c:v>84</c:v>
                </c:pt>
                <c:pt idx="421">
                  <c:v>84.2</c:v>
                </c:pt>
                <c:pt idx="422">
                  <c:v>84.4</c:v>
                </c:pt>
                <c:pt idx="423">
                  <c:v>84.6</c:v>
                </c:pt>
                <c:pt idx="424">
                  <c:v>84.8</c:v>
                </c:pt>
                <c:pt idx="425">
                  <c:v>85</c:v>
                </c:pt>
                <c:pt idx="426">
                  <c:v>85.2</c:v>
                </c:pt>
                <c:pt idx="427">
                  <c:v>85.4</c:v>
                </c:pt>
                <c:pt idx="428">
                  <c:v>85.6</c:v>
                </c:pt>
                <c:pt idx="429">
                  <c:v>85.8</c:v>
                </c:pt>
                <c:pt idx="430">
                  <c:v>86</c:v>
                </c:pt>
                <c:pt idx="431">
                  <c:v>86.2</c:v>
                </c:pt>
                <c:pt idx="432">
                  <c:v>86.4</c:v>
                </c:pt>
                <c:pt idx="433">
                  <c:v>86.6</c:v>
                </c:pt>
                <c:pt idx="434">
                  <c:v>86.8</c:v>
                </c:pt>
                <c:pt idx="435">
                  <c:v>87</c:v>
                </c:pt>
                <c:pt idx="436">
                  <c:v>87.2</c:v>
                </c:pt>
                <c:pt idx="437">
                  <c:v>87.4</c:v>
                </c:pt>
                <c:pt idx="438">
                  <c:v>87.6</c:v>
                </c:pt>
                <c:pt idx="439">
                  <c:v>87.8</c:v>
                </c:pt>
                <c:pt idx="440">
                  <c:v>88</c:v>
                </c:pt>
                <c:pt idx="441">
                  <c:v>88.2</c:v>
                </c:pt>
                <c:pt idx="442">
                  <c:v>88.4</c:v>
                </c:pt>
                <c:pt idx="443">
                  <c:v>88.6</c:v>
                </c:pt>
                <c:pt idx="444">
                  <c:v>88.8</c:v>
                </c:pt>
                <c:pt idx="445">
                  <c:v>89</c:v>
                </c:pt>
                <c:pt idx="446">
                  <c:v>89.2</c:v>
                </c:pt>
                <c:pt idx="447">
                  <c:v>89.4</c:v>
                </c:pt>
                <c:pt idx="448">
                  <c:v>89.6</c:v>
                </c:pt>
                <c:pt idx="449">
                  <c:v>89.8</c:v>
                </c:pt>
                <c:pt idx="450">
                  <c:v>90</c:v>
                </c:pt>
                <c:pt idx="451">
                  <c:v>90.2</c:v>
                </c:pt>
                <c:pt idx="452">
                  <c:v>90.4</c:v>
                </c:pt>
                <c:pt idx="453">
                  <c:v>90.6</c:v>
                </c:pt>
                <c:pt idx="454">
                  <c:v>90.8</c:v>
                </c:pt>
                <c:pt idx="455">
                  <c:v>91</c:v>
                </c:pt>
                <c:pt idx="456">
                  <c:v>91.2</c:v>
                </c:pt>
                <c:pt idx="457">
                  <c:v>91.4</c:v>
                </c:pt>
                <c:pt idx="458">
                  <c:v>91.6</c:v>
                </c:pt>
                <c:pt idx="459">
                  <c:v>91.8</c:v>
                </c:pt>
                <c:pt idx="460">
                  <c:v>92</c:v>
                </c:pt>
                <c:pt idx="461">
                  <c:v>92.2</c:v>
                </c:pt>
                <c:pt idx="462">
                  <c:v>92.4</c:v>
                </c:pt>
                <c:pt idx="463">
                  <c:v>92.6</c:v>
                </c:pt>
                <c:pt idx="464">
                  <c:v>92.8</c:v>
                </c:pt>
                <c:pt idx="465">
                  <c:v>93</c:v>
                </c:pt>
                <c:pt idx="466">
                  <c:v>93.2</c:v>
                </c:pt>
                <c:pt idx="467">
                  <c:v>93.4</c:v>
                </c:pt>
                <c:pt idx="468">
                  <c:v>93.6</c:v>
                </c:pt>
                <c:pt idx="469">
                  <c:v>93.8</c:v>
                </c:pt>
                <c:pt idx="470">
                  <c:v>94</c:v>
                </c:pt>
                <c:pt idx="471">
                  <c:v>94.2</c:v>
                </c:pt>
                <c:pt idx="472">
                  <c:v>94.4</c:v>
                </c:pt>
                <c:pt idx="473">
                  <c:v>94.6</c:v>
                </c:pt>
                <c:pt idx="474">
                  <c:v>94.8</c:v>
                </c:pt>
                <c:pt idx="475">
                  <c:v>95</c:v>
                </c:pt>
                <c:pt idx="476">
                  <c:v>95.2</c:v>
                </c:pt>
                <c:pt idx="477">
                  <c:v>95.4</c:v>
                </c:pt>
                <c:pt idx="478">
                  <c:v>95.6</c:v>
                </c:pt>
                <c:pt idx="479">
                  <c:v>95.8</c:v>
                </c:pt>
                <c:pt idx="480">
                  <c:v>96</c:v>
                </c:pt>
                <c:pt idx="481">
                  <c:v>96.2</c:v>
                </c:pt>
                <c:pt idx="482">
                  <c:v>96.4</c:v>
                </c:pt>
                <c:pt idx="483">
                  <c:v>96.6</c:v>
                </c:pt>
                <c:pt idx="484">
                  <c:v>96.8</c:v>
                </c:pt>
                <c:pt idx="485">
                  <c:v>97</c:v>
                </c:pt>
                <c:pt idx="486">
                  <c:v>97.2</c:v>
                </c:pt>
                <c:pt idx="487">
                  <c:v>97.4</c:v>
                </c:pt>
                <c:pt idx="488">
                  <c:v>97.6</c:v>
                </c:pt>
                <c:pt idx="489">
                  <c:v>97.8</c:v>
                </c:pt>
                <c:pt idx="490">
                  <c:v>98</c:v>
                </c:pt>
                <c:pt idx="491">
                  <c:v>98.2</c:v>
                </c:pt>
                <c:pt idx="492">
                  <c:v>98.4</c:v>
                </c:pt>
                <c:pt idx="493">
                  <c:v>98.6</c:v>
                </c:pt>
                <c:pt idx="494">
                  <c:v>98.8</c:v>
                </c:pt>
                <c:pt idx="495">
                  <c:v>99</c:v>
                </c:pt>
                <c:pt idx="496">
                  <c:v>99.2</c:v>
                </c:pt>
                <c:pt idx="497">
                  <c:v>99.4</c:v>
                </c:pt>
                <c:pt idx="498">
                  <c:v>99.6</c:v>
                </c:pt>
                <c:pt idx="499">
                  <c:v>99.8</c:v>
                </c:pt>
                <c:pt idx="500">
                  <c:v>100</c:v>
                </c:pt>
                <c:pt idx="501">
                  <c:v>100.2</c:v>
                </c:pt>
                <c:pt idx="502">
                  <c:v>100.4</c:v>
                </c:pt>
                <c:pt idx="503">
                  <c:v>100.6</c:v>
                </c:pt>
                <c:pt idx="504">
                  <c:v>100.8</c:v>
                </c:pt>
                <c:pt idx="505">
                  <c:v>101</c:v>
                </c:pt>
                <c:pt idx="506">
                  <c:v>101.2</c:v>
                </c:pt>
                <c:pt idx="507">
                  <c:v>101.4</c:v>
                </c:pt>
                <c:pt idx="508">
                  <c:v>101.6</c:v>
                </c:pt>
                <c:pt idx="509">
                  <c:v>101.8</c:v>
                </c:pt>
                <c:pt idx="510">
                  <c:v>102</c:v>
                </c:pt>
                <c:pt idx="511">
                  <c:v>102.2</c:v>
                </c:pt>
                <c:pt idx="512">
                  <c:v>102.4</c:v>
                </c:pt>
                <c:pt idx="513">
                  <c:v>102.6</c:v>
                </c:pt>
                <c:pt idx="514">
                  <c:v>102.8</c:v>
                </c:pt>
                <c:pt idx="515">
                  <c:v>103</c:v>
                </c:pt>
                <c:pt idx="516">
                  <c:v>103.2</c:v>
                </c:pt>
                <c:pt idx="517">
                  <c:v>103.4</c:v>
                </c:pt>
                <c:pt idx="518">
                  <c:v>103.6</c:v>
                </c:pt>
                <c:pt idx="519">
                  <c:v>103.8</c:v>
                </c:pt>
                <c:pt idx="520">
                  <c:v>104</c:v>
                </c:pt>
                <c:pt idx="521">
                  <c:v>104.2</c:v>
                </c:pt>
                <c:pt idx="522">
                  <c:v>104.4</c:v>
                </c:pt>
                <c:pt idx="523">
                  <c:v>104.6</c:v>
                </c:pt>
                <c:pt idx="524">
                  <c:v>104.8</c:v>
                </c:pt>
                <c:pt idx="525">
                  <c:v>105</c:v>
                </c:pt>
                <c:pt idx="526">
                  <c:v>105.2</c:v>
                </c:pt>
                <c:pt idx="527">
                  <c:v>105.4</c:v>
                </c:pt>
                <c:pt idx="528">
                  <c:v>105.6</c:v>
                </c:pt>
                <c:pt idx="529">
                  <c:v>105.8</c:v>
                </c:pt>
                <c:pt idx="530">
                  <c:v>106</c:v>
                </c:pt>
                <c:pt idx="531">
                  <c:v>106.2</c:v>
                </c:pt>
                <c:pt idx="532">
                  <c:v>106.4</c:v>
                </c:pt>
                <c:pt idx="533">
                  <c:v>106.6</c:v>
                </c:pt>
                <c:pt idx="534">
                  <c:v>106.8</c:v>
                </c:pt>
                <c:pt idx="535">
                  <c:v>107</c:v>
                </c:pt>
                <c:pt idx="536">
                  <c:v>107.2</c:v>
                </c:pt>
                <c:pt idx="537">
                  <c:v>107.4</c:v>
                </c:pt>
                <c:pt idx="538">
                  <c:v>107.6</c:v>
                </c:pt>
                <c:pt idx="539">
                  <c:v>107.8</c:v>
                </c:pt>
                <c:pt idx="540">
                  <c:v>108</c:v>
                </c:pt>
                <c:pt idx="541">
                  <c:v>108.2</c:v>
                </c:pt>
                <c:pt idx="542">
                  <c:v>108.4</c:v>
                </c:pt>
                <c:pt idx="543">
                  <c:v>108.6</c:v>
                </c:pt>
                <c:pt idx="544">
                  <c:v>108.8</c:v>
                </c:pt>
                <c:pt idx="545">
                  <c:v>109</c:v>
                </c:pt>
                <c:pt idx="546">
                  <c:v>109.2</c:v>
                </c:pt>
                <c:pt idx="547">
                  <c:v>109.4</c:v>
                </c:pt>
                <c:pt idx="548">
                  <c:v>109.6</c:v>
                </c:pt>
                <c:pt idx="549">
                  <c:v>109.8</c:v>
                </c:pt>
                <c:pt idx="550">
                  <c:v>110</c:v>
                </c:pt>
                <c:pt idx="551">
                  <c:v>110.2</c:v>
                </c:pt>
                <c:pt idx="552">
                  <c:v>110.4</c:v>
                </c:pt>
                <c:pt idx="553">
                  <c:v>110.6</c:v>
                </c:pt>
                <c:pt idx="554">
                  <c:v>110.8</c:v>
                </c:pt>
                <c:pt idx="555">
                  <c:v>111</c:v>
                </c:pt>
                <c:pt idx="556">
                  <c:v>111.2</c:v>
                </c:pt>
                <c:pt idx="557">
                  <c:v>111.4</c:v>
                </c:pt>
                <c:pt idx="558">
                  <c:v>111.6</c:v>
                </c:pt>
                <c:pt idx="559">
                  <c:v>111.8</c:v>
                </c:pt>
                <c:pt idx="560">
                  <c:v>112</c:v>
                </c:pt>
                <c:pt idx="561">
                  <c:v>112.2</c:v>
                </c:pt>
                <c:pt idx="562">
                  <c:v>112.4</c:v>
                </c:pt>
                <c:pt idx="563">
                  <c:v>112.6</c:v>
                </c:pt>
                <c:pt idx="564">
                  <c:v>112.8</c:v>
                </c:pt>
                <c:pt idx="565">
                  <c:v>113</c:v>
                </c:pt>
                <c:pt idx="566">
                  <c:v>113.2</c:v>
                </c:pt>
                <c:pt idx="567">
                  <c:v>113.4</c:v>
                </c:pt>
                <c:pt idx="568">
                  <c:v>113.6</c:v>
                </c:pt>
                <c:pt idx="569">
                  <c:v>113.8</c:v>
                </c:pt>
                <c:pt idx="570">
                  <c:v>114</c:v>
                </c:pt>
                <c:pt idx="571">
                  <c:v>114.2</c:v>
                </c:pt>
                <c:pt idx="572">
                  <c:v>114.4</c:v>
                </c:pt>
                <c:pt idx="573">
                  <c:v>114.6</c:v>
                </c:pt>
                <c:pt idx="574">
                  <c:v>114.8</c:v>
                </c:pt>
                <c:pt idx="575">
                  <c:v>115</c:v>
                </c:pt>
                <c:pt idx="576">
                  <c:v>115.2</c:v>
                </c:pt>
                <c:pt idx="577">
                  <c:v>115.4</c:v>
                </c:pt>
                <c:pt idx="578">
                  <c:v>115.6</c:v>
                </c:pt>
                <c:pt idx="579">
                  <c:v>115.8</c:v>
                </c:pt>
                <c:pt idx="580">
                  <c:v>116</c:v>
                </c:pt>
                <c:pt idx="581">
                  <c:v>116.2</c:v>
                </c:pt>
                <c:pt idx="582">
                  <c:v>116.4</c:v>
                </c:pt>
                <c:pt idx="583">
                  <c:v>116.6</c:v>
                </c:pt>
                <c:pt idx="584">
                  <c:v>116.8</c:v>
                </c:pt>
                <c:pt idx="585">
                  <c:v>117</c:v>
                </c:pt>
                <c:pt idx="586">
                  <c:v>117.2</c:v>
                </c:pt>
                <c:pt idx="587">
                  <c:v>117.4</c:v>
                </c:pt>
                <c:pt idx="588">
                  <c:v>117.6</c:v>
                </c:pt>
                <c:pt idx="589">
                  <c:v>117.8</c:v>
                </c:pt>
                <c:pt idx="590">
                  <c:v>118</c:v>
                </c:pt>
                <c:pt idx="591">
                  <c:v>118.2</c:v>
                </c:pt>
                <c:pt idx="592">
                  <c:v>118.4</c:v>
                </c:pt>
                <c:pt idx="593">
                  <c:v>118.6</c:v>
                </c:pt>
                <c:pt idx="594">
                  <c:v>118.8</c:v>
                </c:pt>
                <c:pt idx="595">
                  <c:v>119</c:v>
                </c:pt>
                <c:pt idx="596">
                  <c:v>119.2</c:v>
                </c:pt>
                <c:pt idx="597">
                  <c:v>119.4</c:v>
                </c:pt>
                <c:pt idx="598">
                  <c:v>119.6</c:v>
                </c:pt>
                <c:pt idx="599">
                  <c:v>119.8</c:v>
                </c:pt>
                <c:pt idx="600">
                  <c:v>120</c:v>
                </c:pt>
                <c:pt idx="601">
                  <c:v>120.2</c:v>
                </c:pt>
                <c:pt idx="602">
                  <c:v>120.4</c:v>
                </c:pt>
                <c:pt idx="603">
                  <c:v>120.6</c:v>
                </c:pt>
                <c:pt idx="604">
                  <c:v>120.8</c:v>
                </c:pt>
                <c:pt idx="605">
                  <c:v>121</c:v>
                </c:pt>
                <c:pt idx="606">
                  <c:v>121.2</c:v>
                </c:pt>
                <c:pt idx="607">
                  <c:v>121.4</c:v>
                </c:pt>
                <c:pt idx="608">
                  <c:v>121.6</c:v>
                </c:pt>
                <c:pt idx="609">
                  <c:v>121.8</c:v>
                </c:pt>
                <c:pt idx="610">
                  <c:v>122</c:v>
                </c:pt>
                <c:pt idx="611">
                  <c:v>122.2</c:v>
                </c:pt>
                <c:pt idx="612">
                  <c:v>122.4</c:v>
                </c:pt>
                <c:pt idx="613">
                  <c:v>122.6</c:v>
                </c:pt>
                <c:pt idx="614">
                  <c:v>122.8</c:v>
                </c:pt>
                <c:pt idx="615">
                  <c:v>123</c:v>
                </c:pt>
                <c:pt idx="616">
                  <c:v>123.2</c:v>
                </c:pt>
                <c:pt idx="617">
                  <c:v>123.4</c:v>
                </c:pt>
                <c:pt idx="618">
                  <c:v>123.6</c:v>
                </c:pt>
                <c:pt idx="619">
                  <c:v>123.8</c:v>
                </c:pt>
                <c:pt idx="620">
                  <c:v>124</c:v>
                </c:pt>
                <c:pt idx="621">
                  <c:v>124.2</c:v>
                </c:pt>
                <c:pt idx="622">
                  <c:v>124.4</c:v>
                </c:pt>
                <c:pt idx="623">
                  <c:v>124.6</c:v>
                </c:pt>
                <c:pt idx="624">
                  <c:v>124.8</c:v>
                </c:pt>
                <c:pt idx="625">
                  <c:v>125</c:v>
                </c:pt>
                <c:pt idx="626">
                  <c:v>125.2</c:v>
                </c:pt>
                <c:pt idx="627">
                  <c:v>125.4</c:v>
                </c:pt>
                <c:pt idx="628">
                  <c:v>125.6</c:v>
                </c:pt>
                <c:pt idx="629">
                  <c:v>125.8</c:v>
                </c:pt>
                <c:pt idx="630">
                  <c:v>126</c:v>
                </c:pt>
                <c:pt idx="631">
                  <c:v>126.2</c:v>
                </c:pt>
                <c:pt idx="632">
                  <c:v>126.4</c:v>
                </c:pt>
                <c:pt idx="633">
                  <c:v>126.6</c:v>
                </c:pt>
                <c:pt idx="634">
                  <c:v>126.8</c:v>
                </c:pt>
                <c:pt idx="635">
                  <c:v>127</c:v>
                </c:pt>
                <c:pt idx="636">
                  <c:v>127.2</c:v>
                </c:pt>
                <c:pt idx="637">
                  <c:v>127.4</c:v>
                </c:pt>
                <c:pt idx="638">
                  <c:v>127.6</c:v>
                </c:pt>
                <c:pt idx="639">
                  <c:v>127.8</c:v>
                </c:pt>
                <c:pt idx="640">
                  <c:v>128</c:v>
                </c:pt>
                <c:pt idx="641">
                  <c:v>128.19999999999999</c:v>
                </c:pt>
                <c:pt idx="642">
                  <c:v>128.4</c:v>
                </c:pt>
                <c:pt idx="643">
                  <c:v>128.6</c:v>
                </c:pt>
                <c:pt idx="644">
                  <c:v>128.80000000000001</c:v>
                </c:pt>
                <c:pt idx="645">
                  <c:v>129</c:v>
                </c:pt>
                <c:pt idx="646">
                  <c:v>129.19999999999999</c:v>
                </c:pt>
                <c:pt idx="647">
                  <c:v>129.4</c:v>
                </c:pt>
                <c:pt idx="648">
                  <c:v>129.6</c:v>
                </c:pt>
                <c:pt idx="649">
                  <c:v>129.80000000000001</c:v>
                </c:pt>
                <c:pt idx="650">
                  <c:v>130</c:v>
                </c:pt>
              </c:numCache>
            </c:numRef>
          </c:xVal>
          <c:yVal>
            <c:numRef>
              <c:f>[graphs.xlsx]Listeria!$AB$2:$AB$652</c:f>
              <c:numCache>
                <c:formatCode>General</c:formatCode>
                <c:ptCount val="651"/>
                <c:pt idx="0">
                  <c:v>0.09</c:v>
                </c:pt>
                <c:pt idx="1">
                  <c:v>0.09</c:v>
                </c:pt>
                <c:pt idx="2">
                  <c:v>0.09</c:v>
                </c:pt>
                <c:pt idx="3">
                  <c:v>0.1</c:v>
                </c:pt>
                <c:pt idx="4">
                  <c:v>0.1</c:v>
                </c:pt>
                <c:pt idx="5">
                  <c:v>0.11</c:v>
                </c:pt>
                <c:pt idx="6">
                  <c:v>0.11</c:v>
                </c:pt>
                <c:pt idx="7">
                  <c:v>0.11</c:v>
                </c:pt>
                <c:pt idx="8">
                  <c:v>0.12</c:v>
                </c:pt>
                <c:pt idx="9">
                  <c:v>0.12</c:v>
                </c:pt>
                <c:pt idx="10">
                  <c:v>0.12</c:v>
                </c:pt>
                <c:pt idx="11">
                  <c:v>0.13</c:v>
                </c:pt>
                <c:pt idx="12">
                  <c:v>0.13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0.14000000000000001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0.16</c:v>
                </c:pt>
                <c:pt idx="20">
                  <c:v>0.16</c:v>
                </c:pt>
                <c:pt idx="21">
                  <c:v>0.16</c:v>
                </c:pt>
                <c:pt idx="22">
                  <c:v>0.17</c:v>
                </c:pt>
                <c:pt idx="23">
                  <c:v>0.17</c:v>
                </c:pt>
                <c:pt idx="24">
                  <c:v>0.17</c:v>
                </c:pt>
                <c:pt idx="25">
                  <c:v>0.18</c:v>
                </c:pt>
                <c:pt idx="26">
                  <c:v>0.18</c:v>
                </c:pt>
                <c:pt idx="27">
                  <c:v>0.19</c:v>
                </c:pt>
                <c:pt idx="28">
                  <c:v>0.19</c:v>
                </c:pt>
                <c:pt idx="29">
                  <c:v>0.19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0.21</c:v>
                </c:pt>
                <c:pt idx="34">
                  <c:v>0.21</c:v>
                </c:pt>
                <c:pt idx="35">
                  <c:v>0.22</c:v>
                </c:pt>
                <c:pt idx="36">
                  <c:v>0.22</c:v>
                </c:pt>
                <c:pt idx="37">
                  <c:v>0.22</c:v>
                </c:pt>
                <c:pt idx="38">
                  <c:v>0.23</c:v>
                </c:pt>
                <c:pt idx="39">
                  <c:v>0.23</c:v>
                </c:pt>
                <c:pt idx="40">
                  <c:v>0.23</c:v>
                </c:pt>
                <c:pt idx="41">
                  <c:v>0.24</c:v>
                </c:pt>
                <c:pt idx="42">
                  <c:v>0.24</c:v>
                </c:pt>
                <c:pt idx="43">
                  <c:v>0.24</c:v>
                </c:pt>
                <c:pt idx="44">
                  <c:v>0.25</c:v>
                </c:pt>
                <c:pt idx="45">
                  <c:v>0.25</c:v>
                </c:pt>
                <c:pt idx="46">
                  <c:v>0.26</c:v>
                </c:pt>
                <c:pt idx="47">
                  <c:v>0.26</c:v>
                </c:pt>
                <c:pt idx="48">
                  <c:v>0.26</c:v>
                </c:pt>
                <c:pt idx="49">
                  <c:v>0.27</c:v>
                </c:pt>
                <c:pt idx="50">
                  <c:v>0.27</c:v>
                </c:pt>
                <c:pt idx="51">
                  <c:v>0.27</c:v>
                </c:pt>
                <c:pt idx="52">
                  <c:v>0.28000000000000003</c:v>
                </c:pt>
                <c:pt idx="53">
                  <c:v>0.28000000000000003</c:v>
                </c:pt>
                <c:pt idx="54">
                  <c:v>0.28000000000000003</c:v>
                </c:pt>
                <c:pt idx="55">
                  <c:v>0.28999999999999998</c:v>
                </c:pt>
                <c:pt idx="56">
                  <c:v>0.28999999999999998</c:v>
                </c:pt>
                <c:pt idx="57">
                  <c:v>0.3</c:v>
                </c:pt>
                <c:pt idx="58">
                  <c:v>0.3</c:v>
                </c:pt>
                <c:pt idx="59">
                  <c:v>0.3</c:v>
                </c:pt>
                <c:pt idx="60">
                  <c:v>0.31</c:v>
                </c:pt>
                <c:pt idx="61">
                  <c:v>0.31</c:v>
                </c:pt>
                <c:pt idx="62">
                  <c:v>0.31</c:v>
                </c:pt>
                <c:pt idx="63">
                  <c:v>0.32</c:v>
                </c:pt>
                <c:pt idx="64">
                  <c:v>0.32</c:v>
                </c:pt>
                <c:pt idx="65">
                  <c:v>0.32</c:v>
                </c:pt>
                <c:pt idx="66">
                  <c:v>0.33</c:v>
                </c:pt>
                <c:pt idx="67">
                  <c:v>0.33</c:v>
                </c:pt>
                <c:pt idx="68">
                  <c:v>0.34</c:v>
                </c:pt>
                <c:pt idx="69">
                  <c:v>0.34</c:v>
                </c:pt>
                <c:pt idx="70">
                  <c:v>0.34</c:v>
                </c:pt>
                <c:pt idx="71">
                  <c:v>0.35</c:v>
                </c:pt>
                <c:pt idx="72">
                  <c:v>0.35</c:v>
                </c:pt>
                <c:pt idx="73">
                  <c:v>0.35</c:v>
                </c:pt>
                <c:pt idx="74">
                  <c:v>0.36</c:v>
                </c:pt>
                <c:pt idx="75">
                  <c:v>0.36</c:v>
                </c:pt>
                <c:pt idx="76">
                  <c:v>0.37</c:v>
                </c:pt>
                <c:pt idx="77">
                  <c:v>0.37</c:v>
                </c:pt>
                <c:pt idx="78">
                  <c:v>0.37</c:v>
                </c:pt>
                <c:pt idx="79">
                  <c:v>0.38</c:v>
                </c:pt>
                <c:pt idx="80">
                  <c:v>0.38</c:v>
                </c:pt>
                <c:pt idx="81">
                  <c:v>0.38</c:v>
                </c:pt>
                <c:pt idx="82">
                  <c:v>0.39</c:v>
                </c:pt>
                <c:pt idx="83">
                  <c:v>0.39</c:v>
                </c:pt>
                <c:pt idx="84">
                  <c:v>0.39</c:v>
                </c:pt>
                <c:pt idx="85">
                  <c:v>0.4</c:v>
                </c:pt>
                <c:pt idx="86">
                  <c:v>0.4</c:v>
                </c:pt>
                <c:pt idx="87">
                  <c:v>0.41</c:v>
                </c:pt>
                <c:pt idx="88">
                  <c:v>0.41</c:v>
                </c:pt>
                <c:pt idx="89">
                  <c:v>0.41</c:v>
                </c:pt>
                <c:pt idx="90">
                  <c:v>0.42</c:v>
                </c:pt>
                <c:pt idx="91">
                  <c:v>0.42</c:v>
                </c:pt>
                <c:pt idx="92">
                  <c:v>0.42</c:v>
                </c:pt>
                <c:pt idx="93">
                  <c:v>0.43</c:v>
                </c:pt>
                <c:pt idx="94">
                  <c:v>0.43</c:v>
                </c:pt>
                <c:pt idx="95">
                  <c:v>0.43</c:v>
                </c:pt>
                <c:pt idx="96">
                  <c:v>0.44</c:v>
                </c:pt>
                <c:pt idx="97">
                  <c:v>0.44</c:v>
                </c:pt>
                <c:pt idx="98">
                  <c:v>0.45</c:v>
                </c:pt>
                <c:pt idx="99">
                  <c:v>0.45</c:v>
                </c:pt>
                <c:pt idx="100">
                  <c:v>0.45</c:v>
                </c:pt>
                <c:pt idx="101">
                  <c:v>0.46</c:v>
                </c:pt>
                <c:pt idx="102">
                  <c:v>0.46</c:v>
                </c:pt>
                <c:pt idx="103">
                  <c:v>0.46</c:v>
                </c:pt>
                <c:pt idx="104">
                  <c:v>0.47</c:v>
                </c:pt>
                <c:pt idx="105">
                  <c:v>0.47</c:v>
                </c:pt>
                <c:pt idx="106">
                  <c:v>0.48</c:v>
                </c:pt>
                <c:pt idx="107">
                  <c:v>0.48</c:v>
                </c:pt>
                <c:pt idx="108">
                  <c:v>0.48</c:v>
                </c:pt>
                <c:pt idx="109">
                  <c:v>0.49</c:v>
                </c:pt>
                <c:pt idx="110">
                  <c:v>0.49</c:v>
                </c:pt>
                <c:pt idx="111">
                  <c:v>0.49</c:v>
                </c:pt>
                <c:pt idx="112">
                  <c:v>0.5</c:v>
                </c:pt>
                <c:pt idx="113">
                  <c:v>0.5</c:v>
                </c:pt>
                <c:pt idx="114">
                  <c:v>0.5</c:v>
                </c:pt>
                <c:pt idx="115">
                  <c:v>0.51</c:v>
                </c:pt>
                <c:pt idx="116">
                  <c:v>0.51</c:v>
                </c:pt>
                <c:pt idx="117">
                  <c:v>0.52</c:v>
                </c:pt>
                <c:pt idx="118">
                  <c:v>0.52</c:v>
                </c:pt>
                <c:pt idx="119">
                  <c:v>0.52</c:v>
                </c:pt>
                <c:pt idx="120">
                  <c:v>0.53</c:v>
                </c:pt>
                <c:pt idx="121">
                  <c:v>0.53</c:v>
                </c:pt>
                <c:pt idx="122">
                  <c:v>0.53</c:v>
                </c:pt>
                <c:pt idx="123">
                  <c:v>0.54</c:v>
                </c:pt>
                <c:pt idx="124">
                  <c:v>0.54</c:v>
                </c:pt>
                <c:pt idx="125">
                  <c:v>0.54</c:v>
                </c:pt>
                <c:pt idx="126">
                  <c:v>0.55000000000000004</c:v>
                </c:pt>
                <c:pt idx="127">
                  <c:v>0.55000000000000004</c:v>
                </c:pt>
                <c:pt idx="128">
                  <c:v>0.56000000000000005</c:v>
                </c:pt>
                <c:pt idx="129">
                  <c:v>0.56000000000000005</c:v>
                </c:pt>
                <c:pt idx="130">
                  <c:v>0.56000000000000005</c:v>
                </c:pt>
                <c:pt idx="131">
                  <c:v>0.56999999999999995</c:v>
                </c:pt>
                <c:pt idx="132">
                  <c:v>0.56999999999999995</c:v>
                </c:pt>
                <c:pt idx="133">
                  <c:v>0.56999999999999995</c:v>
                </c:pt>
                <c:pt idx="134">
                  <c:v>0.57999999999999996</c:v>
                </c:pt>
                <c:pt idx="135">
                  <c:v>0.57999999999999996</c:v>
                </c:pt>
                <c:pt idx="136">
                  <c:v>0.57999999999999996</c:v>
                </c:pt>
                <c:pt idx="137">
                  <c:v>0.59</c:v>
                </c:pt>
                <c:pt idx="138">
                  <c:v>0.59</c:v>
                </c:pt>
                <c:pt idx="139">
                  <c:v>0.6</c:v>
                </c:pt>
                <c:pt idx="140">
                  <c:v>0.6</c:v>
                </c:pt>
                <c:pt idx="141">
                  <c:v>0.6</c:v>
                </c:pt>
                <c:pt idx="142">
                  <c:v>0.61</c:v>
                </c:pt>
                <c:pt idx="143">
                  <c:v>0.61</c:v>
                </c:pt>
                <c:pt idx="144">
                  <c:v>0.61</c:v>
                </c:pt>
                <c:pt idx="145">
                  <c:v>0.62</c:v>
                </c:pt>
                <c:pt idx="146">
                  <c:v>0.62</c:v>
                </c:pt>
                <c:pt idx="147">
                  <c:v>0.63</c:v>
                </c:pt>
                <c:pt idx="148">
                  <c:v>0.63</c:v>
                </c:pt>
                <c:pt idx="149">
                  <c:v>0.63</c:v>
                </c:pt>
                <c:pt idx="150">
                  <c:v>0.64</c:v>
                </c:pt>
                <c:pt idx="151">
                  <c:v>0.64</c:v>
                </c:pt>
                <c:pt idx="152">
                  <c:v>0.64</c:v>
                </c:pt>
                <c:pt idx="153">
                  <c:v>0.65</c:v>
                </c:pt>
                <c:pt idx="154">
                  <c:v>0.65</c:v>
                </c:pt>
                <c:pt idx="155">
                  <c:v>0.65</c:v>
                </c:pt>
                <c:pt idx="156">
                  <c:v>0.66</c:v>
                </c:pt>
                <c:pt idx="157">
                  <c:v>0.66</c:v>
                </c:pt>
                <c:pt idx="158">
                  <c:v>0.67</c:v>
                </c:pt>
                <c:pt idx="159">
                  <c:v>0.67</c:v>
                </c:pt>
                <c:pt idx="160">
                  <c:v>0.67</c:v>
                </c:pt>
                <c:pt idx="161">
                  <c:v>0.68</c:v>
                </c:pt>
                <c:pt idx="162">
                  <c:v>0.68</c:v>
                </c:pt>
                <c:pt idx="163">
                  <c:v>0.68</c:v>
                </c:pt>
                <c:pt idx="164">
                  <c:v>0.69</c:v>
                </c:pt>
                <c:pt idx="165">
                  <c:v>0.69</c:v>
                </c:pt>
                <c:pt idx="166">
                  <c:v>0.69</c:v>
                </c:pt>
                <c:pt idx="167">
                  <c:v>0.7</c:v>
                </c:pt>
                <c:pt idx="168">
                  <c:v>0.7</c:v>
                </c:pt>
                <c:pt idx="169">
                  <c:v>0.71</c:v>
                </c:pt>
                <c:pt idx="170">
                  <c:v>0.71</c:v>
                </c:pt>
                <c:pt idx="171">
                  <c:v>0.71</c:v>
                </c:pt>
                <c:pt idx="172">
                  <c:v>0.72</c:v>
                </c:pt>
                <c:pt idx="173">
                  <c:v>0.72</c:v>
                </c:pt>
                <c:pt idx="174">
                  <c:v>0.72</c:v>
                </c:pt>
                <c:pt idx="175">
                  <c:v>0.73</c:v>
                </c:pt>
                <c:pt idx="176">
                  <c:v>0.73</c:v>
                </c:pt>
                <c:pt idx="177">
                  <c:v>0.74</c:v>
                </c:pt>
                <c:pt idx="178">
                  <c:v>0.74</c:v>
                </c:pt>
                <c:pt idx="179">
                  <c:v>0.74</c:v>
                </c:pt>
                <c:pt idx="180">
                  <c:v>0.75</c:v>
                </c:pt>
                <c:pt idx="181">
                  <c:v>0.75</c:v>
                </c:pt>
                <c:pt idx="182">
                  <c:v>0.75</c:v>
                </c:pt>
                <c:pt idx="183">
                  <c:v>0.76</c:v>
                </c:pt>
                <c:pt idx="184">
                  <c:v>0.76</c:v>
                </c:pt>
                <c:pt idx="185">
                  <c:v>0.76</c:v>
                </c:pt>
                <c:pt idx="186">
                  <c:v>0.77</c:v>
                </c:pt>
                <c:pt idx="187">
                  <c:v>0.77</c:v>
                </c:pt>
                <c:pt idx="188">
                  <c:v>0.78</c:v>
                </c:pt>
                <c:pt idx="189">
                  <c:v>0.78</c:v>
                </c:pt>
                <c:pt idx="190">
                  <c:v>0.78</c:v>
                </c:pt>
                <c:pt idx="191">
                  <c:v>0.79</c:v>
                </c:pt>
                <c:pt idx="192">
                  <c:v>0.79</c:v>
                </c:pt>
                <c:pt idx="193">
                  <c:v>0.79</c:v>
                </c:pt>
                <c:pt idx="194">
                  <c:v>0.8</c:v>
                </c:pt>
                <c:pt idx="195">
                  <c:v>0.8</c:v>
                </c:pt>
                <c:pt idx="196">
                  <c:v>0.8</c:v>
                </c:pt>
                <c:pt idx="197">
                  <c:v>0.81</c:v>
                </c:pt>
                <c:pt idx="198">
                  <c:v>0.81</c:v>
                </c:pt>
                <c:pt idx="199">
                  <c:v>0.82</c:v>
                </c:pt>
                <c:pt idx="200">
                  <c:v>0.82</c:v>
                </c:pt>
                <c:pt idx="201">
                  <c:v>0.82</c:v>
                </c:pt>
                <c:pt idx="202">
                  <c:v>0.83</c:v>
                </c:pt>
                <c:pt idx="203">
                  <c:v>0.83</c:v>
                </c:pt>
                <c:pt idx="204">
                  <c:v>0.83</c:v>
                </c:pt>
                <c:pt idx="205">
                  <c:v>0.84</c:v>
                </c:pt>
                <c:pt idx="206">
                  <c:v>0.84</c:v>
                </c:pt>
                <c:pt idx="207">
                  <c:v>0.84</c:v>
                </c:pt>
                <c:pt idx="208">
                  <c:v>0.85</c:v>
                </c:pt>
                <c:pt idx="209">
                  <c:v>0.85</c:v>
                </c:pt>
                <c:pt idx="210">
                  <c:v>0.86</c:v>
                </c:pt>
                <c:pt idx="211">
                  <c:v>0.86</c:v>
                </c:pt>
                <c:pt idx="212">
                  <c:v>0.86</c:v>
                </c:pt>
                <c:pt idx="213">
                  <c:v>0.87</c:v>
                </c:pt>
                <c:pt idx="214">
                  <c:v>0.87</c:v>
                </c:pt>
                <c:pt idx="215">
                  <c:v>0.87</c:v>
                </c:pt>
                <c:pt idx="216">
                  <c:v>0.88</c:v>
                </c:pt>
                <c:pt idx="217">
                  <c:v>0.88</c:v>
                </c:pt>
                <c:pt idx="218">
                  <c:v>0.89</c:v>
                </c:pt>
                <c:pt idx="219">
                  <c:v>0.89</c:v>
                </c:pt>
                <c:pt idx="220">
                  <c:v>0.89</c:v>
                </c:pt>
                <c:pt idx="221">
                  <c:v>0.9</c:v>
                </c:pt>
                <c:pt idx="222">
                  <c:v>0.9</c:v>
                </c:pt>
                <c:pt idx="223">
                  <c:v>0.9</c:v>
                </c:pt>
                <c:pt idx="224">
                  <c:v>0.91</c:v>
                </c:pt>
                <c:pt idx="225">
                  <c:v>0.91</c:v>
                </c:pt>
                <c:pt idx="226">
                  <c:v>0.91</c:v>
                </c:pt>
                <c:pt idx="227">
                  <c:v>0.92</c:v>
                </c:pt>
                <c:pt idx="228">
                  <c:v>0.92</c:v>
                </c:pt>
                <c:pt idx="229">
                  <c:v>0.93</c:v>
                </c:pt>
                <c:pt idx="230">
                  <c:v>0.93</c:v>
                </c:pt>
                <c:pt idx="231">
                  <c:v>0.93</c:v>
                </c:pt>
                <c:pt idx="232">
                  <c:v>0.94</c:v>
                </c:pt>
                <c:pt idx="233">
                  <c:v>0.94</c:v>
                </c:pt>
                <c:pt idx="234">
                  <c:v>0.94</c:v>
                </c:pt>
                <c:pt idx="235">
                  <c:v>0.95</c:v>
                </c:pt>
                <c:pt idx="236">
                  <c:v>0.95</c:v>
                </c:pt>
                <c:pt idx="237">
                  <c:v>0.95</c:v>
                </c:pt>
                <c:pt idx="238">
                  <c:v>0.96</c:v>
                </c:pt>
                <c:pt idx="239">
                  <c:v>0.96</c:v>
                </c:pt>
                <c:pt idx="240">
                  <c:v>0.97</c:v>
                </c:pt>
                <c:pt idx="241">
                  <c:v>0.97</c:v>
                </c:pt>
                <c:pt idx="242">
                  <c:v>0.97</c:v>
                </c:pt>
                <c:pt idx="243">
                  <c:v>0.98</c:v>
                </c:pt>
                <c:pt idx="244">
                  <c:v>0.98</c:v>
                </c:pt>
                <c:pt idx="245">
                  <c:v>0.98</c:v>
                </c:pt>
                <c:pt idx="246">
                  <c:v>0.99</c:v>
                </c:pt>
                <c:pt idx="247">
                  <c:v>0.99</c:v>
                </c:pt>
                <c:pt idx="248">
                  <c:v>0.99</c:v>
                </c:pt>
                <c:pt idx="249">
                  <c:v>1</c:v>
                </c:pt>
                <c:pt idx="250">
                  <c:v>1</c:v>
                </c:pt>
                <c:pt idx="251">
                  <c:v>1.01</c:v>
                </c:pt>
                <c:pt idx="252">
                  <c:v>1.01</c:v>
                </c:pt>
                <c:pt idx="253">
                  <c:v>1.01</c:v>
                </c:pt>
                <c:pt idx="254">
                  <c:v>1.02</c:v>
                </c:pt>
                <c:pt idx="255">
                  <c:v>1.02</c:v>
                </c:pt>
                <c:pt idx="256">
                  <c:v>1.02</c:v>
                </c:pt>
                <c:pt idx="257">
                  <c:v>1.03</c:v>
                </c:pt>
                <c:pt idx="258">
                  <c:v>1.03</c:v>
                </c:pt>
                <c:pt idx="259">
                  <c:v>1.04</c:v>
                </c:pt>
                <c:pt idx="260">
                  <c:v>1.04</c:v>
                </c:pt>
                <c:pt idx="261">
                  <c:v>1.04</c:v>
                </c:pt>
                <c:pt idx="262">
                  <c:v>1.05</c:v>
                </c:pt>
                <c:pt idx="263">
                  <c:v>1.05</c:v>
                </c:pt>
                <c:pt idx="264">
                  <c:v>1.05</c:v>
                </c:pt>
                <c:pt idx="265">
                  <c:v>1.06</c:v>
                </c:pt>
                <c:pt idx="266">
                  <c:v>1.06</c:v>
                </c:pt>
                <c:pt idx="267">
                  <c:v>1.06</c:v>
                </c:pt>
                <c:pt idx="268">
                  <c:v>1.07</c:v>
                </c:pt>
                <c:pt idx="269">
                  <c:v>1.07</c:v>
                </c:pt>
                <c:pt idx="270">
                  <c:v>1.08</c:v>
                </c:pt>
                <c:pt idx="271">
                  <c:v>1.08</c:v>
                </c:pt>
                <c:pt idx="272">
                  <c:v>1.08</c:v>
                </c:pt>
                <c:pt idx="273">
                  <c:v>1.0900000000000001</c:v>
                </c:pt>
                <c:pt idx="274">
                  <c:v>1.0900000000000001</c:v>
                </c:pt>
                <c:pt idx="275">
                  <c:v>1.0900000000000001</c:v>
                </c:pt>
                <c:pt idx="276">
                  <c:v>1.1000000000000001</c:v>
                </c:pt>
                <c:pt idx="277">
                  <c:v>1.1000000000000001</c:v>
                </c:pt>
                <c:pt idx="278">
                  <c:v>1.1000000000000001</c:v>
                </c:pt>
                <c:pt idx="279">
                  <c:v>1.1100000000000001</c:v>
                </c:pt>
                <c:pt idx="280">
                  <c:v>1.1100000000000001</c:v>
                </c:pt>
                <c:pt idx="281">
                  <c:v>1.1200000000000001</c:v>
                </c:pt>
                <c:pt idx="282">
                  <c:v>1.1200000000000001</c:v>
                </c:pt>
                <c:pt idx="283">
                  <c:v>1.1200000000000001</c:v>
                </c:pt>
                <c:pt idx="284">
                  <c:v>1.1299999999999999</c:v>
                </c:pt>
                <c:pt idx="285">
                  <c:v>1.1299999999999999</c:v>
                </c:pt>
                <c:pt idx="286">
                  <c:v>1.1299999999999999</c:v>
                </c:pt>
                <c:pt idx="287">
                  <c:v>1.1399999999999999</c:v>
                </c:pt>
                <c:pt idx="288">
                  <c:v>1.1399999999999999</c:v>
                </c:pt>
                <c:pt idx="289">
                  <c:v>1.1499999999999999</c:v>
                </c:pt>
                <c:pt idx="290">
                  <c:v>1.1499999999999999</c:v>
                </c:pt>
                <c:pt idx="291">
                  <c:v>1.1499999999999999</c:v>
                </c:pt>
                <c:pt idx="292">
                  <c:v>1.1599999999999999</c:v>
                </c:pt>
                <c:pt idx="293">
                  <c:v>1.1599999999999999</c:v>
                </c:pt>
                <c:pt idx="294">
                  <c:v>1.1599999999999999</c:v>
                </c:pt>
                <c:pt idx="295">
                  <c:v>1.17</c:v>
                </c:pt>
                <c:pt idx="296">
                  <c:v>1.17</c:v>
                </c:pt>
                <c:pt idx="297">
                  <c:v>1.17</c:v>
                </c:pt>
                <c:pt idx="298">
                  <c:v>1.18</c:v>
                </c:pt>
                <c:pt idx="299">
                  <c:v>1.18</c:v>
                </c:pt>
                <c:pt idx="300">
                  <c:v>1.19</c:v>
                </c:pt>
                <c:pt idx="301">
                  <c:v>1.19</c:v>
                </c:pt>
                <c:pt idx="302">
                  <c:v>1.19</c:v>
                </c:pt>
                <c:pt idx="303">
                  <c:v>1.2</c:v>
                </c:pt>
                <c:pt idx="304">
                  <c:v>1.2</c:v>
                </c:pt>
                <c:pt idx="305">
                  <c:v>1.2</c:v>
                </c:pt>
                <c:pt idx="306">
                  <c:v>1.21</c:v>
                </c:pt>
                <c:pt idx="307">
                  <c:v>1.21</c:v>
                </c:pt>
                <c:pt idx="308">
                  <c:v>1.21</c:v>
                </c:pt>
                <c:pt idx="309">
                  <c:v>1.22</c:v>
                </c:pt>
                <c:pt idx="310">
                  <c:v>1.22</c:v>
                </c:pt>
                <c:pt idx="311">
                  <c:v>1.23</c:v>
                </c:pt>
                <c:pt idx="312">
                  <c:v>1.23</c:v>
                </c:pt>
                <c:pt idx="313">
                  <c:v>1.23</c:v>
                </c:pt>
                <c:pt idx="314">
                  <c:v>1.24</c:v>
                </c:pt>
                <c:pt idx="315">
                  <c:v>1.24</c:v>
                </c:pt>
                <c:pt idx="316">
                  <c:v>1.24</c:v>
                </c:pt>
                <c:pt idx="317">
                  <c:v>1.25</c:v>
                </c:pt>
                <c:pt idx="318">
                  <c:v>1.25</c:v>
                </c:pt>
                <c:pt idx="319">
                  <c:v>1.25</c:v>
                </c:pt>
                <c:pt idx="320">
                  <c:v>1.26</c:v>
                </c:pt>
                <c:pt idx="321">
                  <c:v>1.26</c:v>
                </c:pt>
                <c:pt idx="322">
                  <c:v>1.27</c:v>
                </c:pt>
                <c:pt idx="323">
                  <c:v>1.27</c:v>
                </c:pt>
                <c:pt idx="324">
                  <c:v>1.27</c:v>
                </c:pt>
                <c:pt idx="325">
                  <c:v>1.28</c:v>
                </c:pt>
                <c:pt idx="326">
                  <c:v>1.28</c:v>
                </c:pt>
                <c:pt idx="327">
                  <c:v>1.28</c:v>
                </c:pt>
                <c:pt idx="328">
                  <c:v>1.29</c:v>
                </c:pt>
                <c:pt idx="329">
                  <c:v>1.29</c:v>
                </c:pt>
                <c:pt idx="330">
                  <c:v>1.3</c:v>
                </c:pt>
                <c:pt idx="331">
                  <c:v>1.3</c:v>
                </c:pt>
                <c:pt idx="332">
                  <c:v>1.3</c:v>
                </c:pt>
                <c:pt idx="333">
                  <c:v>1.31</c:v>
                </c:pt>
                <c:pt idx="334">
                  <c:v>1.31</c:v>
                </c:pt>
                <c:pt idx="335">
                  <c:v>1.31</c:v>
                </c:pt>
                <c:pt idx="336">
                  <c:v>1.32</c:v>
                </c:pt>
                <c:pt idx="337">
                  <c:v>1.32</c:v>
                </c:pt>
                <c:pt idx="338">
                  <c:v>1.32</c:v>
                </c:pt>
                <c:pt idx="339">
                  <c:v>1.33</c:v>
                </c:pt>
                <c:pt idx="340">
                  <c:v>1.33</c:v>
                </c:pt>
                <c:pt idx="341">
                  <c:v>1.34</c:v>
                </c:pt>
                <c:pt idx="342">
                  <c:v>1.34</c:v>
                </c:pt>
                <c:pt idx="343">
                  <c:v>1.34</c:v>
                </c:pt>
                <c:pt idx="344">
                  <c:v>1.35</c:v>
                </c:pt>
                <c:pt idx="345">
                  <c:v>1.35</c:v>
                </c:pt>
                <c:pt idx="346">
                  <c:v>1.35</c:v>
                </c:pt>
                <c:pt idx="347">
                  <c:v>1.36</c:v>
                </c:pt>
                <c:pt idx="348">
                  <c:v>1.36</c:v>
                </c:pt>
                <c:pt idx="349">
                  <c:v>1.36</c:v>
                </c:pt>
                <c:pt idx="350">
                  <c:v>1.37</c:v>
                </c:pt>
                <c:pt idx="351">
                  <c:v>1.37</c:v>
                </c:pt>
                <c:pt idx="352">
                  <c:v>1.38</c:v>
                </c:pt>
                <c:pt idx="353">
                  <c:v>1.38</c:v>
                </c:pt>
                <c:pt idx="354">
                  <c:v>1.38</c:v>
                </c:pt>
                <c:pt idx="355">
                  <c:v>1.39</c:v>
                </c:pt>
                <c:pt idx="356">
                  <c:v>1.39</c:v>
                </c:pt>
                <c:pt idx="357">
                  <c:v>1.39</c:v>
                </c:pt>
                <c:pt idx="358">
                  <c:v>1.4</c:v>
                </c:pt>
                <c:pt idx="359">
                  <c:v>1.4</c:v>
                </c:pt>
                <c:pt idx="360">
                  <c:v>1.41</c:v>
                </c:pt>
                <c:pt idx="361">
                  <c:v>1.41</c:v>
                </c:pt>
                <c:pt idx="362">
                  <c:v>1.41</c:v>
                </c:pt>
                <c:pt idx="363">
                  <c:v>1.42</c:v>
                </c:pt>
                <c:pt idx="364">
                  <c:v>1.42</c:v>
                </c:pt>
                <c:pt idx="365">
                  <c:v>1.42</c:v>
                </c:pt>
                <c:pt idx="366">
                  <c:v>1.43</c:v>
                </c:pt>
                <c:pt idx="367">
                  <c:v>1.43</c:v>
                </c:pt>
                <c:pt idx="368">
                  <c:v>1.43</c:v>
                </c:pt>
                <c:pt idx="369">
                  <c:v>1.44</c:v>
                </c:pt>
                <c:pt idx="370">
                  <c:v>1.44</c:v>
                </c:pt>
                <c:pt idx="371">
                  <c:v>1.45</c:v>
                </c:pt>
                <c:pt idx="372">
                  <c:v>1.45</c:v>
                </c:pt>
                <c:pt idx="373">
                  <c:v>1.45</c:v>
                </c:pt>
                <c:pt idx="374">
                  <c:v>1.46</c:v>
                </c:pt>
                <c:pt idx="375">
                  <c:v>1.46</c:v>
                </c:pt>
                <c:pt idx="376">
                  <c:v>1.46</c:v>
                </c:pt>
                <c:pt idx="377">
                  <c:v>1.47</c:v>
                </c:pt>
                <c:pt idx="378">
                  <c:v>1.47</c:v>
                </c:pt>
                <c:pt idx="379">
                  <c:v>1.47</c:v>
                </c:pt>
                <c:pt idx="380">
                  <c:v>1.48</c:v>
                </c:pt>
                <c:pt idx="381">
                  <c:v>1.48</c:v>
                </c:pt>
                <c:pt idx="382">
                  <c:v>1.49</c:v>
                </c:pt>
                <c:pt idx="383">
                  <c:v>1.49</c:v>
                </c:pt>
                <c:pt idx="384">
                  <c:v>1.49</c:v>
                </c:pt>
                <c:pt idx="385">
                  <c:v>1.5</c:v>
                </c:pt>
                <c:pt idx="386">
                  <c:v>1.5</c:v>
                </c:pt>
                <c:pt idx="387">
                  <c:v>1.5</c:v>
                </c:pt>
                <c:pt idx="388">
                  <c:v>1.51</c:v>
                </c:pt>
                <c:pt idx="389">
                  <c:v>1.51</c:v>
                </c:pt>
                <c:pt idx="390">
                  <c:v>1.51</c:v>
                </c:pt>
                <c:pt idx="391">
                  <c:v>1.52</c:v>
                </c:pt>
                <c:pt idx="392">
                  <c:v>1.52</c:v>
                </c:pt>
                <c:pt idx="393">
                  <c:v>1.53</c:v>
                </c:pt>
                <c:pt idx="394">
                  <c:v>1.53</c:v>
                </c:pt>
                <c:pt idx="395">
                  <c:v>1.53</c:v>
                </c:pt>
                <c:pt idx="396">
                  <c:v>1.54</c:v>
                </c:pt>
                <c:pt idx="397">
                  <c:v>1.54</c:v>
                </c:pt>
                <c:pt idx="398">
                  <c:v>1.54</c:v>
                </c:pt>
                <c:pt idx="399">
                  <c:v>1.55</c:v>
                </c:pt>
                <c:pt idx="400">
                  <c:v>1.55</c:v>
                </c:pt>
                <c:pt idx="401">
                  <c:v>1.56</c:v>
                </c:pt>
                <c:pt idx="402">
                  <c:v>1.56</c:v>
                </c:pt>
                <c:pt idx="403">
                  <c:v>1.56</c:v>
                </c:pt>
                <c:pt idx="404">
                  <c:v>1.57</c:v>
                </c:pt>
                <c:pt idx="405">
                  <c:v>1.57</c:v>
                </c:pt>
                <c:pt idx="406">
                  <c:v>1.57</c:v>
                </c:pt>
                <c:pt idx="407">
                  <c:v>1.58</c:v>
                </c:pt>
                <c:pt idx="408">
                  <c:v>1.58</c:v>
                </c:pt>
                <c:pt idx="409">
                  <c:v>1.58</c:v>
                </c:pt>
                <c:pt idx="410">
                  <c:v>1.59</c:v>
                </c:pt>
                <c:pt idx="411">
                  <c:v>1.59</c:v>
                </c:pt>
                <c:pt idx="412">
                  <c:v>1.6</c:v>
                </c:pt>
                <c:pt idx="413">
                  <c:v>1.6</c:v>
                </c:pt>
                <c:pt idx="414">
                  <c:v>1.6</c:v>
                </c:pt>
                <c:pt idx="415">
                  <c:v>1.61</c:v>
                </c:pt>
                <c:pt idx="416">
                  <c:v>1.61</c:v>
                </c:pt>
                <c:pt idx="417">
                  <c:v>1.61</c:v>
                </c:pt>
                <c:pt idx="418">
                  <c:v>1.62</c:v>
                </c:pt>
                <c:pt idx="419">
                  <c:v>1.62</c:v>
                </c:pt>
                <c:pt idx="420">
                  <c:v>1.62</c:v>
                </c:pt>
                <c:pt idx="421">
                  <c:v>1.63</c:v>
                </c:pt>
                <c:pt idx="422">
                  <c:v>1.63</c:v>
                </c:pt>
                <c:pt idx="423">
                  <c:v>1.64</c:v>
                </c:pt>
                <c:pt idx="424">
                  <c:v>1.64</c:v>
                </c:pt>
                <c:pt idx="425">
                  <c:v>1.64</c:v>
                </c:pt>
                <c:pt idx="426">
                  <c:v>1.65</c:v>
                </c:pt>
                <c:pt idx="427">
                  <c:v>1.65</c:v>
                </c:pt>
                <c:pt idx="428">
                  <c:v>1.65</c:v>
                </c:pt>
                <c:pt idx="429">
                  <c:v>1.66</c:v>
                </c:pt>
                <c:pt idx="430">
                  <c:v>1.66</c:v>
                </c:pt>
                <c:pt idx="431">
                  <c:v>1.66</c:v>
                </c:pt>
                <c:pt idx="432">
                  <c:v>1.67</c:v>
                </c:pt>
                <c:pt idx="433">
                  <c:v>1.67</c:v>
                </c:pt>
                <c:pt idx="434">
                  <c:v>1.68</c:v>
                </c:pt>
                <c:pt idx="435">
                  <c:v>1.68</c:v>
                </c:pt>
                <c:pt idx="436">
                  <c:v>1.68</c:v>
                </c:pt>
                <c:pt idx="437">
                  <c:v>1.69</c:v>
                </c:pt>
                <c:pt idx="438">
                  <c:v>1.69</c:v>
                </c:pt>
                <c:pt idx="439">
                  <c:v>1.69</c:v>
                </c:pt>
                <c:pt idx="440">
                  <c:v>1.7</c:v>
                </c:pt>
                <c:pt idx="441">
                  <c:v>1.7</c:v>
                </c:pt>
                <c:pt idx="442">
                  <c:v>1.71</c:v>
                </c:pt>
                <c:pt idx="443">
                  <c:v>1.71</c:v>
                </c:pt>
                <c:pt idx="444">
                  <c:v>1.71</c:v>
                </c:pt>
                <c:pt idx="445">
                  <c:v>1.72</c:v>
                </c:pt>
                <c:pt idx="446">
                  <c:v>1.72</c:v>
                </c:pt>
                <c:pt idx="447">
                  <c:v>1.72</c:v>
                </c:pt>
                <c:pt idx="448">
                  <c:v>1.73</c:v>
                </c:pt>
                <c:pt idx="449">
                  <c:v>1.73</c:v>
                </c:pt>
                <c:pt idx="450">
                  <c:v>1.73</c:v>
                </c:pt>
                <c:pt idx="451">
                  <c:v>1.74</c:v>
                </c:pt>
                <c:pt idx="452">
                  <c:v>1.74</c:v>
                </c:pt>
                <c:pt idx="453">
                  <c:v>1.75</c:v>
                </c:pt>
                <c:pt idx="454">
                  <c:v>1.75</c:v>
                </c:pt>
                <c:pt idx="455">
                  <c:v>1.75</c:v>
                </c:pt>
                <c:pt idx="456">
                  <c:v>1.76</c:v>
                </c:pt>
                <c:pt idx="457">
                  <c:v>1.76</c:v>
                </c:pt>
                <c:pt idx="458">
                  <c:v>1.76</c:v>
                </c:pt>
                <c:pt idx="459">
                  <c:v>1.77</c:v>
                </c:pt>
                <c:pt idx="460">
                  <c:v>1.77</c:v>
                </c:pt>
                <c:pt idx="461">
                  <c:v>1.77</c:v>
                </c:pt>
                <c:pt idx="462">
                  <c:v>1.78</c:v>
                </c:pt>
                <c:pt idx="463">
                  <c:v>1.78</c:v>
                </c:pt>
                <c:pt idx="464">
                  <c:v>1.79</c:v>
                </c:pt>
                <c:pt idx="465">
                  <c:v>1.79</c:v>
                </c:pt>
                <c:pt idx="466">
                  <c:v>1.79</c:v>
                </c:pt>
                <c:pt idx="467">
                  <c:v>1.8</c:v>
                </c:pt>
                <c:pt idx="468">
                  <c:v>1.8</c:v>
                </c:pt>
                <c:pt idx="469">
                  <c:v>1.8</c:v>
                </c:pt>
                <c:pt idx="470">
                  <c:v>1.81</c:v>
                </c:pt>
                <c:pt idx="471">
                  <c:v>1.81</c:v>
                </c:pt>
                <c:pt idx="472">
                  <c:v>1.82</c:v>
                </c:pt>
                <c:pt idx="473">
                  <c:v>1.82</c:v>
                </c:pt>
                <c:pt idx="474">
                  <c:v>1.82</c:v>
                </c:pt>
                <c:pt idx="475">
                  <c:v>1.83</c:v>
                </c:pt>
                <c:pt idx="476">
                  <c:v>1.83</c:v>
                </c:pt>
                <c:pt idx="477">
                  <c:v>1.83</c:v>
                </c:pt>
                <c:pt idx="478">
                  <c:v>1.84</c:v>
                </c:pt>
                <c:pt idx="479">
                  <c:v>1.84</c:v>
                </c:pt>
                <c:pt idx="480">
                  <c:v>1.84</c:v>
                </c:pt>
                <c:pt idx="481">
                  <c:v>1.85</c:v>
                </c:pt>
                <c:pt idx="482">
                  <c:v>1.85</c:v>
                </c:pt>
                <c:pt idx="483">
                  <c:v>1.86</c:v>
                </c:pt>
                <c:pt idx="484">
                  <c:v>1.86</c:v>
                </c:pt>
                <c:pt idx="485">
                  <c:v>1.86</c:v>
                </c:pt>
                <c:pt idx="486">
                  <c:v>1.87</c:v>
                </c:pt>
                <c:pt idx="487">
                  <c:v>1.87</c:v>
                </c:pt>
                <c:pt idx="488">
                  <c:v>1.87</c:v>
                </c:pt>
                <c:pt idx="489">
                  <c:v>1.88</c:v>
                </c:pt>
                <c:pt idx="490">
                  <c:v>1.88</c:v>
                </c:pt>
                <c:pt idx="491">
                  <c:v>1.88</c:v>
                </c:pt>
                <c:pt idx="492">
                  <c:v>1.89</c:v>
                </c:pt>
                <c:pt idx="493">
                  <c:v>1.89</c:v>
                </c:pt>
                <c:pt idx="494">
                  <c:v>1.9</c:v>
                </c:pt>
                <c:pt idx="495">
                  <c:v>1.9</c:v>
                </c:pt>
                <c:pt idx="496">
                  <c:v>1.9</c:v>
                </c:pt>
                <c:pt idx="497">
                  <c:v>1.91</c:v>
                </c:pt>
                <c:pt idx="498">
                  <c:v>1.91</c:v>
                </c:pt>
                <c:pt idx="499">
                  <c:v>1.91</c:v>
                </c:pt>
                <c:pt idx="500">
                  <c:v>1.92</c:v>
                </c:pt>
                <c:pt idx="501">
                  <c:v>1.92</c:v>
                </c:pt>
                <c:pt idx="502">
                  <c:v>1.92</c:v>
                </c:pt>
                <c:pt idx="503">
                  <c:v>1.93</c:v>
                </c:pt>
                <c:pt idx="504">
                  <c:v>1.93</c:v>
                </c:pt>
                <c:pt idx="505">
                  <c:v>1.94</c:v>
                </c:pt>
                <c:pt idx="506">
                  <c:v>1.94</c:v>
                </c:pt>
                <c:pt idx="507">
                  <c:v>1.94</c:v>
                </c:pt>
                <c:pt idx="508">
                  <c:v>1.95</c:v>
                </c:pt>
                <c:pt idx="509">
                  <c:v>1.95</c:v>
                </c:pt>
                <c:pt idx="510">
                  <c:v>1.95</c:v>
                </c:pt>
                <c:pt idx="511">
                  <c:v>1.96</c:v>
                </c:pt>
                <c:pt idx="512">
                  <c:v>1.96</c:v>
                </c:pt>
                <c:pt idx="513">
                  <c:v>1.97</c:v>
                </c:pt>
                <c:pt idx="514">
                  <c:v>1.97</c:v>
                </c:pt>
                <c:pt idx="515">
                  <c:v>1.97</c:v>
                </c:pt>
                <c:pt idx="516">
                  <c:v>1.98</c:v>
                </c:pt>
                <c:pt idx="517">
                  <c:v>1.98</c:v>
                </c:pt>
                <c:pt idx="518">
                  <c:v>1.98</c:v>
                </c:pt>
                <c:pt idx="519">
                  <c:v>1.99</c:v>
                </c:pt>
                <c:pt idx="520">
                  <c:v>1.99</c:v>
                </c:pt>
                <c:pt idx="521">
                  <c:v>1.99</c:v>
                </c:pt>
                <c:pt idx="522">
                  <c:v>2</c:v>
                </c:pt>
                <c:pt idx="523">
                  <c:v>2</c:v>
                </c:pt>
                <c:pt idx="524">
                  <c:v>2.0099999999999998</c:v>
                </c:pt>
                <c:pt idx="525">
                  <c:v>2.0099999999999998</c:v>
                </c:pt>
                <c:pt idx="526">
                  <c:v>2.0099999999999998</c:v>
                </c:pt>
                <c:pt idx="527">
                  <c:v>2.02</c:v>
                </c:pt>
                <c:pt idx="528">
                  <c:v>2.02</c:v>
                </c:pt>
                <c:pt idx="529">
                  <c:v>2.02</c:v>
                </c:pt>
                <c:pt idx="530">
                  <c:v>2.0299999999999998</c:v>
                </c:pt>
                <c:pt idx="531">
                  <c:v>2.0299999999999998</c:v>
                </c:pt>
                <c:pt idx="532">
                  <c:v>2.0299999999999998</c:v>
                </c:pt>
                <c:pt idx="533">
                  <c:v>2.04</c:v>
                </c:pt>
                <c:pt idx="534">
                  <c:v>2.04</c:v>
                </c:pt>
                <c:pt idx="535">
                  <c:v>2.0499999999999998</c:v>
                </c:pt>
                <c:pt idx="536">
                  <c:v>2.0499999999999998</c:v>
                </c:pt>
                <c:pt idx="537">
                  <c:v>2.0499999999999998</c:v>
                </c:pt>
                <c:pt idx="538">
                  <c:v>2.06</c:v>
                </c:pt>
                <c:pt idx="539">
                  <c:v>2.06</c:v>
                </c:pt>
                <c:pt idx="540">
                  <c:v>2.06</c:v>
                </c:pt>
                <c:pt idx="541">
                  <c:v>2.0699999999999998</c:v>
                </c:pt>
                <c:pt idx="542">
                  <c:v>2.0699999999999998</c:v>
                </c:pt>
                <c:pt idx="543">
                  <c:v>2.0699999999999998</c:v>
                </c:pt>
                <c:pt idx="544">
                  <c:v>2.08</c:v>
                </c:pt>
                <c:pt idx="545">
                  <c:v>2.08</c:v>
                </c:pt>
                <c:pt idx="546">
                  <c:v>2.09</c:v>
                </c:pt>
                <c:pt idx="547">
                  <c:v>2.09</c:v>
                </c:pt>
                <c:pt idx="548">
                  <c:v>2.09</c:v>
                </c:pt>
                <c:pt idx="549">
                  <c:v>2.1</c:v>
                </c:pt>
                <c:pt idx="550">
                  <c:v>2.1</c:v>
                </c:pt>
                <c:pt idx="551">
                  <c:v>2.1</c:v>
                </c:pt>
                <c:pt idx="552">
                  <c:v>2.11</c:v>
                </c:pt>
                <c:pt idx="553">
                  <c:v>2.11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2.13</c:v>
                </c:pt>
                <c:pt idx="558">
                  <c:v>2.13</c:v>
                </c:pt>
                <c:pt idx="559">
                  <c:v>2.13</c:v>
                </c:pt>
                <c:pt idx="560">
                  <c:v>2.14</c:v>
                </c:pt>
                <c:pt idx="561">
                  <c:v>2.14</c:v>
                </c:pt>
                <c:pt idx="562">
                  <c:v>2.14</c:v>
                </c:pt>
                <c:pt idx="563">
                  <c:v>2.15</c:v>
                </c:pt>
                <c:pt idx="564">
                  <c:v>2.15</c:v>
                </c:pt>
                <c:pt idx="565">
                  <c:v>2.16</c:v>
                </c:pt>
                <c:pt idx="566">
                  <c:v>2.16</c:v>
                </c:pt>
                <c:pt idx="567">
                  <c:v>2.16</c:v>
                </c:pt>
                <c:pt idx="568">
                  <c:v>2.17</c:v>
                </c:pt>
                <c:pt idx="569">
                  <c:v>2.17</c:v>
                </c:pt>
                <c:pt idx="570">
                  <c:v>2.17</c:v>
                </c:pt>
                <c:pt idx="571">
                  <c:v>2.1800000000000002</c:v>
                </c:pt>
                <c:pt idx="572">
                  <c:v>2.1800000000000002</c:v>
                </c:pt>
                <c:pt idx="573">
                  <c:v>2.1800000000000002</c:v>
                </c:pt>
                <c:pt idx="574">
                  <c:v>2.19</c:v>
                </c:pt>
                <c:pt idx="575">
                  <c:v>2.19</c:v>
                </c:pt>
                <c:pt idx="576">
                  <c:v>2.2000000000000002</c:v>
                </c:pt>
                <c:pt idx="577">
                  <c:v>2.2000000000000002</c:v>
                </c:pt>
                <c:pt idx="578">
                  <c:v>2.2000000000000002</c:v>
                </c:pt>
                <c:pt idx="579">
                  <c:v>2.21</c:v>
                </c:pt>
                <c:pt idx="580">
                  <c:v>2.21</c:v>
                </c:pt>
                <c:pt idx="581">
                  <c:v>2.21</c:v>
                </c:pt>
                <c:pt idx="582">
                  <c:v>2.2200000000000002</c:v>
                </c:pt>
                <c:pt idx="583">
                  <c:v>2.2200000000000002</c:v>
                </c:pt>
                <c:pt idx="584">
                  <c:v>2.2200000000000002</c:v>
                </c:pt>
                <c:pt idx="585">
                  <c:v>2.23</c:v>
                </c:pt>
                <c:pt idx="586">
                  <c:v>2.23</c:v>
                </c:pt>
                <c:pt idx="587">
                  <c:v>2.2400000000000002</c:v>
                </c:pt>
                <c:pt idx="588">
                  <c:v>2.2400000000000002</c:v>
                </c:pt>
                <c:pt idx="589">
                  <c:v>2.2400000000000002</c:v>
                </c:pt>
                <c:pt idx="590">
                  <c:v>2.25</c:v>
                </c:pt>
                <c:pt idx="591">
                  <c:v>2.25</c:v>
                </c:pt>
                <c:pt idx="592">
                  <c:v>2.25</c:v>
                </c:pt>
                <c:pt idx="593">
                  <c:v>2.2599999999999998</c:v>
                </c:pt>
                <c:pt idx="594">
                  <c:v>2.2599999999999998</c:v>
                </c:pt>
                <c:pt idx="595">
                  <c:v>2.27</c:v>
                </c:pt>
                <c:pt idx="596">
                  <c:v>2.27</c:v>
                </c:pt>
                <c:pt idx="597">
                  <c:v>2.27</c:v>
                </c:pt>
                <c:pt idx="598">
                  <c:v>2.2799999999999998</c:v>
                </c:pt>
                <c:pt idx="599">
                  <c:v>2.2799999999999998</c:v>
                </c:pt>
                <c:pt idx="600">
                  <c:v>2.2799999999999998</c:v>
                </c:pt>
                <c:pt idx="601">
                  <c:v>2.29</c:v>
                </c:pt>
                <c:pt idx="602">
                  <c:v>2.29</c:v>
                </c:pt>
                <c:pt idx="603">
                  <c:v>2.29</c:v>
                </c:pt>
                <c:pt idx="604">
                  <c:v>2.2999999999999998</c:v>
                </c:pt>
                <c:pt idx="605">
                  <c:v>2.2999999999999998</c:v>
                </c:pt>
                <c:pt idx="606">
                  <c:v>2.31</c:v>
                </c:pt>
                <c:pt idx="607">
                  <c:v>2.31</c:v>
                </c:pt>
                <c:pt idx="608">
                  <c:v>2.31</c:v>
                </c:pt>
                <c:pt idx="609">
                  <c:v>2.3199999999999998</c:v>
                </c:pt>
                <c:pt idx="610">
                  <c:v>2.3199999999999998</c:v>
                </c:pt>
                <c:pt idx="611">
                  <c:v>2.3199999999999998</c:v>
                </c:pt>
                <c:pt idx="612">
                  <c:v>2.33</c:v>
                </c:pt>
                <c:pt idx="613">
                  <c:v>2.33</c:v>
                </c:pt>
                <c:pt idx="614">
                  <c:v>2.33</c:v>
                </c:pt>
                <c:pt idx="615">
                  <c:v>2.34</c:v>
                </c:pt>
                <c:pt idx="616">
                  <c:v>2.34</c:v>
                </c:pt>
                <c:pt idx="617">
                  <c:v>2.35</c:v>
                </c:pt>
                <c:pt idx="618">
                  <c:v>2.35</c:v>
                </c:pt>
                <c:pt idx="619">
                  <c:v>2.35</c:v>
                </c:pt>
                <c:pt idx="620">
                  <c:v>2.36</c:v>
                </c:pt>
                <c:pt idx="621">
                  <c:v>2.36</c:v>
                </c:pt>
                <c:pt idx="622">
                  <c:v>2.36</c:v>
                </c:pt>
                <c:pt idx="623">
                  <c:v>2.37</c:v>
                </c:pt>
                <c:pt idx="624">
                  <c:v>2.37</c:v>
                </c:pt>
                <c:pt idx="625">
                  <c:v>2.37</c:v>
                </c:pt>
                <c:pt idx="626">
                  <c:v>2.38</c:v>
                </c:pt>
                <c:pt idx="627">
                  <c:v>2.38</c:v>
                </c:pt>
                <c:pt idx="628">
                  <c:v>2.39</c:v>
                </c:pt>
                <c:pt idx="629">
                  <c:v>2.39</c:v>
                </c:pt>
                <c:pt idx="630">
                  <c:v>2.39</c:v>
                </c:pt>
                <c:pt idx="631">
                  <c:v>2.4</c:v>
                </c:pt>
                <c:pt idx="632">
                  <c:v>2.4</c:v>
                </c:pt>
                <c:pt idx="633">
                  <c:v>2.4</c:v>
                </c:pt>
                <c:pt idx="634">
                  <c:v>2.41</c:v>
                </c:pt>
                <c:pt idx="635">
                  <c:v>2.41</c:v>
                </c:pt>
                <c:pt idx="636">
                  <c:v>2.42</c:v>
                </c:pt>
                <c:pt idx="637">
                  <c:v>2.42</c:v>
                </c:pt>
                <c:pt idx="638">
                  <c:v>2.42</c:v>
                </c:pt>
                <c:pt idx="639">
                  <c:v>2.4300000000000002</c:v>
                </c:pt>
                <c:pt idx="640">
                  <c:v>2.4300000000000002</c:v>
                </c:pt>
                <c:pt idx="641">
                  <c:v>2.4300000000000002</c:v>
                </c:pt>
                <c:pt idx="642">
                  <c:v>2.44</c:v>
                </c:pt>
                <c:pt idx="643">
                  <c:v>2.44</c:v>
                </c:pt>
                <c:pt idx="644">
                  <c:v>2.44</c:v>
                </c:pt>
                <c:pt idx="645">
                  <c:v>2.4500000000000002</c:v>
                </c:pt>
                <c:pt idx="646">
                  <c:v>2.4500000000000002</c:v>
                </c:pt>
                <c:pt idx="647">
                  <c:v>2.46</c:v>
                </c:pt>
                <c:pt idx="648">
                  <c:v>2.46</c:v>
                </c:pt>
                <c:pt idx="649">
                  <c:v>2.46</c:v>
                </c:pt>
                <c:pt idx="650">
                  <c:v>2.4700000000000002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C3-8C49-91C5-45604C31E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922752"/>
        <c:axId val="73614464"/>
      </c:scatterChart>
      <c:valAx>
        <c:axId val="302922752"/>
        <c:scaling>
          <c:orientation val="minMax"/>
          <c:max val="1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da-DK"/>
                  <a:t>time (h)</a:t>
                </a:r>
              </a:p>
            </c:rich>
          </c:tx>
          <c:layout>
            <c:manualLayout>
              <c:xMode val="edge"/>
              <c:yMode val="edge"/>
              <c:x val="0.75309119358290688"/>
              <c:y val="0.9262165300564866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3614464"/>
        <c:crosses val="autoZero"/>
        <c:crossBetween val="midCat"/>
        <c:majorUnit val="24"/>
      </c:valAx>
      <c:valAx>
        <c:axId val="736144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a-DK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Log(UFC/g)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302922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1291637976248416E-2"/>
          <c:y val="2.652521175666565E-2"/>
          <c:w val="0.9383432996293406"/>
          <c:h val="0.80641761666442169"/>
        </c:manualLayout>
      </c:layout>
      <c:scatterChart>
        <c:scatterStyle val="lineMarker"/>
        <c:varyColors val="0"/>
        <c:ser>
          <c:idx val="0"/>
          <c:order val="0"/>
          <c:spPr>
            <a:ln w="1270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48-B34E-99B4-D0F92E72363F}"/>
              </c:ext>
            </c:extLst>
          </c:dPt>
          <c:dPt>
            <c:idx val="3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48-B34E-99B4-D0F92E72363F}"/>
              </c:ext>
            </c:extLst>
          </c:dPt>
          <c:dPt>
            <c:idx val="4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48-B34E-99B4-D0F92E72363F}"/>
              </c:ext>
            </c:extLst>
          </c:dPt>
          <c:dPt>
            <c:idx val="5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48-B34E-99B4-D0F92E72363F}"/>
              </c:ext>
            </c:extLst>
          </c:dPt>
          <c:dPt>
            <c:idx val="6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D48-B34E-99B4-D0F92E72363F}"/>
              </c:ext>
            </c:extLst>
          </c:dPt>
          <c:dPt>
            <c:idx val="7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2D48-B34E-99B4-D0F92E72363F}"/>
              </c:ext>
            </c:extLst>
          </c:dPt>
          <c:dPt>
            <c:idx val="8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2D48-B34E-99B4-D0F92E72363F}"/>
              </c:ext>
            </c:extLst>
          </c:dPt>
          <c:dPt>
            <c:idx val="9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2D48-B34E-99B4-D0F92E72363F}"/>
              </c:ext>
            </c:extLst>
          </c:dPt>
          <c:dPt>
            <c:idx val="10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2D48-B34E-99B4-D0F92E72363F}"/>
              </c:ext>
            </c:extLst>
          </c:dPt>
          <c:dPt>
            <c:idx val="11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2D48-B34E-99B4-D0F92E72363F}"/>
              </c:ext>
            </c:extLst>
          </c:dPt>
          <c:dPt>
            <c:idx val="12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2D48-B34E-99B4-D0F92E72363F}"/>
              </c:ext>
            </c:extLst>
          </c:dPt>
          <c:dPt>
            <c:idx val="13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2D48-B34E-99B4-D0F92E72363F}"/>
              </c:ext>
            </c:extLst>
          </c:dPt>
          <c:dPt>
            <c:idx val="14"/>
            <c:bubble3D val="0"/>
            <c:spPr>
              <a:ln w="127000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D48-B34E-99B4-D0F92E72363F}"/>
              </c:ext>
            </c:extLst>
          </c:dPt>
          <c:dPt>
            <c:idx val="15"/>
            <c:bubble3D val="0"/>
            <c:spPr>
              <a:ln w="1270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D48-B34E-99B4-D0F92E72363F}"/>
              </c:ext>
            </c:extLst>
          </c:dPt>
          <c:dPt>
            <c:idx val="16"/>
            <c:bubble3D val="0"/>
            <c:spPr>
              <a:ln w="1270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D48-B34E-99B4-D0F92E72363F}"/>
              </c:ext>
            </c:extLst>
          </c:dPt>
          <c:dPt>
            <c:idx val="17"/>
            <c:bubble3D val="0"/>
            <c:spPr>
              <a:ln w="127000" cap="rnd">
                <a:solidFill>
                  <a:schemeClr val="accent4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2D48-B34E-99B4-D0F92E72363F}"/>
              </c:ext>
            </c:extLst>
          </c:dPt>
          <c:dPt>
            <c:idx val="18"/>
            <c:bubble3D val="0"/>
            <c:spPr>
              <a:ln w="12700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2D48-B34E-99B4-D0F92E72363F}"/>
              </c:ext>
            </c:extLst>
          </c:dPt>
          <c:dPt>
            <c:idx val="19"/>
            <c:bubble3D val="0"/>
            <c:spPr>
              <a:ln w="12700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2D48-B34E-99B4-D0F92E72363F}"/>
              </c:ext>
            </c:extLst>
          </c:dPt>
          <c:dPt>
            <c:idx val="20"/>
            <c:bubble3D val="0"/>
            <c:spPr>
              <a:ln w="12700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2D48-B34E-99B4-D0F92E72363F}"/>
              </c:ext>
            </c:extLst>
          </c:dPt>
          <c:dPt>
            <c:idx val="21"/>
            <c:bubble3D val="0"/>
            <c:spPr>
              <a:ln w="12700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2D48-B34E-99B4-D0F92E72363F}"/>
              </c:ext>
            </c:extLst>
          </c:dPt>
          <c:dPt>
            <c:idx val="22"/>
            <c:bubble3D val="0"/>
            <c:spPr>
              <a:ln w="127000" cap="rnd">
                <a:solidFill>
                  <a:schemeClr val="accent6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2D48-B34E-99B4-D0F92E72363F}"/>
              </c:ext>
            </c:extLst>
          </c:dPt>
          <c:dPt>
            <c:idx val="23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2D48-B34E-99B4-D0F92E72363F}"/>
              </c:ext>
            </c:extLst>
          </c:dPt>
          <c:dPt>
            <c:idx val="24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2D48-B34E-99B4-D0F92E72363F}"/>
              </c:ext>
            </c:extLst>
          </c:dPt>
          <c:dPt>
            <c:idx val="25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2D48-B34E-99B4-D0F92E72363F}"/>
              </c:ext>
            </c:extLst>
          </c:dPt>
          <c:dPt>
            <c:idx val="26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2D48-B34E-99B4-D0F92E72363F}"/>
              </c:ext>
            </c:extLst>
          </c:dPt>
          <c:dPt>
            <c:idx val="27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2D48-B34E-99B4-D0F92E72363F}"/>
              </c:ext>
            </c:extLst>
          </c:dPt>
          <c:dPt>
            <c:idx val="28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2D48-B34E-99B4-D0F92E72363F}"/>
              </c:ext>
            </c:extLst>
          </c:dPt>
          <c:dPt>
            <c:idx val="29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2D48-B34E-99B4-D0F92E72363F}"/>
              </c:ext>
            </c:extLst>
          </c:dPt>
          <c:dPt>
            <c:idx val="30"/>
            <c:bubble3D val="0"/>
            <c:spPr>
              <a:ln w="127000" cap="rnd">
                <a:solidFill>
                  <a:srgbClr val="D168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2D48-B34E-99B4-D0F92E72363F}"/>
              </c:ext>
            </c:extLst>
          </c:dPt>
          <c:xVal>
            <c:numRef>
              <c:f>[graphs.xlsx]Listeria!$B$4:$B$34</c:f>
              <c:numCache>
                <c:formatCode>General</c:formatCode>
                <c:ptCount val="31"/>
                <c:pt idx="0">
                  <c:v>0</c:v>
                </c:pt>
                <c:pt idx="1">
                  <c:v>0.25</c:v>
                </c:pt>
                <c:pt idx="2">
                  <c:v>0.45</c:v>
                </c:pt>
                <c:pt idx="3">
                  <c:v>0.65</c:v>
                </c:pt>
                <c:pt idx="4">
                  <c:v>0.85</c:v>
                </c:pt>
                <c:pt idx="5">
                  <c:v>1.05</c:v>
                </c:pt>
                <c:pt idx="6">
                  <c:v>1.25</c:v>
                </c:pt>
                <c:pt idx="7">
                  <c:v>1.45</c:v>
                </c:pt>
                <c:pt idx="8">
                  <c:v>1.65</c:v>
                </c:pt>
                <c:pt idx="9">
                  <c:v>1.85</c:v>
                </c:pt>
                <c:pt idx="10">
                  <c:v>2.0499999999999998</c:v>
                </c:pt>
                <c:pt idx="11">
                  <c:v>2.25</c:v>
                </c:pt>
                <c:pt idx="12">
                  <c:v>2.4500000000000002</c:v>
                </c:pt>
                <c:pt idx="13">
                  <c:v>2.65</c:v>
                </c:pt>
                <c:pt idx="14">
                  <c:v>2.85</c:v>
                </c:pt>
                <c:pt idx="15">
                  <c:v>3.0500000000000003</c:v>
                </c:pt>
                <c:pt idx="16">
                  <c:v>3.25</c:v>
                </c:pt>
                <c:pt idx="17">
                  <c:v>3.45</c:v>
                </c:pt>
                <c:pt idx="18">
                  <c:v>3.6500000000000004</c:v>
                </c:pt>
                <c:pt idx="19">
                  <c:v>3.85</c:v>
                </c:pt>
                <c:pt idx="20">
                  <c:v>4.05</c:v>
                </c:pt>
                <c:pt idx="21">
                  <c:v>4.25</c:v>
                </c:pt>
                <c:pt idx="22">
                  <c:v>4.45</c:v>
                </c:pt>
                <c:pt idx="23">
                  <c:v>4.6500000000000004</c:v>
                </c:pt>
                <c:pt idx="24">
                  <c:v>4.8500000000000005</c:v>
                </c:pt>
                <c:pt idx="25">
                  <c:v>5.05</c:v>
                </c:pt>
                <c:pt idx="26">
                  <c:v>5.25</c:v>
                </c:pt>
                <c:pt idx="27">
                  <c:v>5.45</c:v>
                </c:pt>
                <c:pt idx="28">
                  <c:v>5.65</c:v>
                </c:pt>
                <c:pt idx="29">
                  <c:v>5.85</c:v>
                </c:pt>
                <c:pt idx="30">
                  <c:v>6.0500000000000007</c:v>
                </c:pt>
              </c:numCache>
            </c:numRef>
          </c:xVal>
          <c:yVal>
            <c:numRef>
              <c:f>[graphs.xlsx]Listeria!$C$4:$C$34</c:f>
              <c:numCache>
                <c:formatCode>General</c:formatCode>
                <c:ptCount val="31"/>
                <c:pt idx="0">
                  <c:v>2.2799999999999998</c:v>
                </c:pt>
                <c:pt idx="1">
                  <c:v>2.33</c:v>
                </c:pt>
                <c:pt idx="2">
                  <c:v>2.39</c:v>
                </c:pt>
                <c:pt idx="3">
                  <c:v>2.4700000000000002</c:v>
                </c:pt>
                <c:pt idx="4">
                  <c:v>2.5499999999999998</c:v>
                </c:pt>
                <c:pt idx="5">
                  <c:v>2.64</c:v>
                </c:pt>
                <c:pt idx="6">
                  <c:v>2.72</c:v>
                </c:pt>
                <c:pt idx="7">
                  <c:v>2.8</c:v>
                </c:pt>
                <c:pt idx="8">
                  <c:v>2.88</c:v>
                </c:pt>
                <c:pt idx="9">
                  <c:v>2.97</c:v>
                </c:pt>
                <c:pt idx="10">
                  <c:v>3.05</c:v>
                </c:pt>
                <c:pt idx="11">
                  <c:v>3.13</c:v>
                </c:pt>
                <c:pt idx="12">
                  <c:v>3.21</c:v>
                </c:pt>
                <c:pt idx="13">
                  <c:v>3.3</c:v>
                </c:pt>
                <c:pt idx="14">
                  <c:v>3.38</c:v>
                </c:pt>
                <c:pt idx="15">
                  <c:v>3.45</c:v>
                </c:pt>
                <c:pt idx="16">
                  <c:v>3.51</c:v>
                </c:pt>
                <c:pt idx="17">
                  <c:v>3.58</c:v>
                </c:pt>
                <c:pt idx="18">
                  <c:v>3.61</c:v>
                </c:pt>
                <c:pt idx="19">
                  <c:v>3.62</c:v>
                </c:pt>
                <c:pt idx="20">
                  <c:v>3.62</c:v>
                </c:pt>
                <c:pt idx="21">
                  <c:v>3.62</c:v>
                </c:pt>
                <c:pt idx="22">
                  <c:v>3.63</c:v>
                </c:pt>
                <c:pt idx="23">
                  <c:v>3.67</c:v>
                </c:pt>
                <c:pt idx="24">
                  <c:v>3.73</c:v>
                </c:pt>
                <c:pt idx="25">
                  <c:v>3.79</c:v>
                </c:pt>
                <c:pt idx="26">
                  <c:v>3.86</c:v>
                </c:pt>
                <c:pt idx="27">
                  <c:v>3.92</c:v>
                </c:pt>
                <c:pt idx="28">
                  <c:v>3.98</c:v>
                </c:pt>
                <c:pt idx="29">
                  <c:v>4.04</c:v>
                </c:pt>
                <c:pt idx="30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2D48-B34E-99B4-D0F92E723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935936"/>
        <c:axId val="98937856"/>
      </c:scatterChart>
      <c:valAx>
        <c:axId val="98935936"/>
        <c:scaling>
          <c:orientation val="minMax"/>
          <c:max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da-DK"/>
                  <a:t>time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98937856"/>
        <c:crosses val="autoZero"/>
        <c:crossBetween val="midCat"/>
      </c:valAx>
      <c:valAx>
        <c:axId val="98937856"/>
        <c:scaling>
          <c:orientation val="minMax"/>
          <c:max val="5"/>
          <c:min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aseline="0">
                    <a:latin typeface="Arial" panose="020B0604020202020204" pitchFamily="34" charset="0"/>
                    <a:cs typeface="Arial" panose="020B0604020202020204" pitchFamily="34" charset="0"/>
                  </a:rPr>
                  <a:t>Log(CFU/g)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98935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404F-6096-469F-BB0F-E7DFB396DC64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8C38-DFF9-4583-828A-A4F783432E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8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09860D4-6565-432B-8522-AB08C794D1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7086F65-D811-4DB5-A734-6DD7ADAE87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19F28DC-69A8-4F8A-B363-F80CF6876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BD20A0-9D4B-49F7-B69C-AAF711507C8A}" type="slidenum">
              <a:rPr lang="en-US" altLang="fr-FR" sz="1200">
                <a:latin typeface="Calibri" panose="020F0502020204030204" pitchFamily="34" charset="0"/>
              </a:rPr>
              <a:pPr/>
              <a:t>3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61C3D33C-99F3-4274-BFAB-38A2DD98B3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906E773A-B06B-4819-8E50-B99422D145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fr-FR"/>
              <a:t>E.Coli et les Norovirus sur les fruits et les légumes peuvent être éliminés grâce à un lavage minutieux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BD15BC62-5DEA-4564-A663-EA95AB035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958E27-27AA-4F52-8695-38C0E55B4969}" type="slidenum">
              <a:rPr lang="en-US" altLang="fr-FR" sz="1200">
                <a:latin typeface="Calibri" panose="020F0502020204030204" pitchFamily="34" charset="0"/>
              </a:rPr>
              <a:pPr/>
              <a:t>12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D8121EC-B096-4D0B-B04F-95F0FC2C26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9ACAA9AB-080D-4BE7-A2CA-AFF6AB1A7C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fr-FR" b="1" i="1"/>
              <a:t>Note: </a:t>
            </a:r>
            <a:r>
              <a:rPr lang="fr-FR" altLang="fr-FR" i="1"/>
              <a:t>Salmonella </a:t>
            </a:r>
            <a:r>
              <a:rPr lang="fr-FR" altLang="fr-FR"/>
              <a:t>est détruite par la cuisson à cœur (70°C) mais le poulet va de nouveau être contaminé lorsqu’il va être remis dans l’assiette sale.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CA7C68B0-A854-4967-80FF-55A3959B78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5DFEAE-893A-4341-BF8F-D5E7017D639E}" type="slidenum">
              <a:rPr lang="en-US" altLang="fr-FR" sz="1200">
                <a:latin typeface="Calibri" panose="020F0502020204030204" pitchFamily="34" charset="0"/>
              </a:rPr>
              <a:pPr/>
              <a:t>13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B863C3F-918F-4B92-BE7E-7DD53D8B3E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05BE4DD7-1A06-4C5D-8E24-87A9ABE9ED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Unités formant des colonies = UFC  par gramme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/>
              <a:t>Listeria continue à se multiplier au réfrigérateur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BD62063-B278-41B8-B2D7-C319970C8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76946C-128F-49ED-98A8-63425CB0BC1F}" type="slidenum">
              <a:rPr lang="en-US" altLang="fr-FR" sz="1200">
                <a:latin typeface="Calibri" panose="020F0502020204030204" pitchFamily="34" charset="0"/>
              </a:rPr>
              <a:pPr/>
              <a:t>14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94A91C1-9DEE-4D7C-80B0-D0EC8287E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F1608D3E-4342-44A1-AD04-20B23BAB9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7F064BD3-1068-4A23-8E60-39355358F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F7F857-E06E-417D-8565-7E625F7AB116}" type="slidenum">
              <a:rPr lang="en-US" altLang="fr-FR" sz="1200">
                <a:latin typeface="Calibri" panose="020F0502020204030204" pitchFamily="34" charset="0"/>
              </a:rPr>
              <a:pPr/>
              <a:t>15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EF13EA61-745B-4594-AAFC-6E9AD1AE0A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2EF0278-D0C1-4BBE-8661-C797B6939B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Contamination croisée</a:t>
            </a: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5DB1AF9-2138-43ED-B8D3-2CA2E06DD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003C31-11D5-4795-AC3C-A82CD26F7574}" type="slidenum">
              <a:rPr lang="en-US" altLang="fr-FR" sz="1200">
                <a:latin typeface="Calibri" panose="020F0502020204030204" pitchFamily="34" charset="0"/>
              </a:rPr>
              <a:pPr/>
              <a:t>16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93C73D3-CE0C-484F-A29A-83F31D343B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8DB60A5A-F76B-4370-ACF5-F41C7380E7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1651CFC-4227-417A-A75F-A0B18E53E8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790952-5510-4A2F-8747-A0E88D5800E9}" type="slidenum">
              <a:rPr lang="en-US" altLang="fr-FR" sz="1200">
                <a:latin typeface="Calibri" panose="020F0502020204030204" pitchFamily="34" charset="0"/>
              </a:rPr>
              <a:pPr/>
              <a:t>17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B572B0F9-A988-4E75-AA83-3995AF56B4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5E18E2D9-4002-4434-8E5C-09866B6BF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altLang="fr-FR"/>
              <a:t>Vous trouverez les réponses dans la fiche réponse</a:t>
            </a:r>
            <a:endParaRPr lang="en-US" altLang="fr-FR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52B73377-FAEE-4AC5-BA1A-25C59C4E7C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B60A1AE3-61AC-4C8B-9E51-6802F0B42D31}" type="slidenum">
              <a:rPr lang="en-US" altLang="fr-FR" sz="1200">
                <a:latin typeface="Calibri" panose="020F0502020204030204" pitchFamily="34" charset="0"/>
              </a:rPr>
              <a:pPr/>
              <a:t>18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8E585CF5-041B-4BAD-A9A2-EE88653A02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5F984030-E480-47BF-8D65-F87D5B057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C3744E8-10EF-4025-AD1D-1A90A3EAB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AC71F9-CFBE-48E6-8A4D-9231B866D382}" type="slidenum">
              <a:rPr lang="en-US" altLang="fr-FR" sz="1200">
                <a:latin typeface="Calibri" panose="020F0502020204030204" pitchFamily="34" charset="0"/>
              </a:rPr>
              <a:pPr/>
              <a:t>4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BCB57888-6520-4841-958D-F7703C870E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8ADA923-34F0-449A-97AB-F3CC5AF0C3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E5527A4-EC5F-423A-80F7-35950BFE2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6780FF-11DA-4D02-AB75-E9218E618DB9}" type="slidenum">
              <a:rPr lang="en-US" altLang="fr-FR" sz="1200">
                <a:latin typeface="Calibri" panose="020F0502020204030204" pitchFamily="34" charset="0"/>
              </a:rPr>
              <a:pPr/>
              <a:t>5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9A9F32C-4023-4587-806D-04D9D0A80A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E036F84-984B-4773-95F4-7861AC233E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393D096-AAB8-4EF8-8871-E6D93F24A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428A81-7EAD-4C76-B12C-F2784B3A968E}" type="slidenum">
              <a:rPr lang="en-US" altLang="fr-FR" sz="1200">
                <a:latin typeface="Calibri" panose="020F0502020204030204" pitchFamily="34" charset="0"/>
              </a:rPr>
              <a:pPr/>
              <a:t>6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1166277-7327-4971-ADAF-B3E559205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64B4731-53F7-4941-8803-70802C000A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8DF2AD5-2A2C-43A3-B8F4-A63797711A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86851D-7800-4DBA-92CB-B360D9EEACDB}" type="slidenum">
              <a:rPr lang="en-US" altLang="fr-FR" sz="1200">
                <a:latin typeface="Calibri" panose="020F0502020204030204" pitchFamily="34" charset="0"/>
              </a:rPr>
              <a:pPr/>
              <a:t>7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6ADE612-9627-45D2-A56A-73E8B14CA5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19697F7-4898-4E5F-A6C0-C3DB1F98A9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60E7806-947E-40D1-ADCC-3C3502877E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7E5E3-271E-42ED-8DA3-7BF920F9BAC1}" type="slidenum">
              <a:rPr lang="en-US" altLang="fr-FR" sz="1200">
                <a:latin typeface="Calibri" panose="020F0502020204030204" pitchFamily="34" charset="0"/>
              </a:rPr>
              <a:pPr/>
              <a:t>8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549262F-2F2D-4D32-8FA0-E3E8255032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E9E7756-EA6E-4D5C-AB69-D717425F15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4CADF5C-5FA3-454C-B4F4-E213DEBCF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44ADE4-E378-46C4-9C6D-BCB4AF242EF8}" type="slidenum">
              <a:rPr lang="en-US" altLang="fr-FR" sz="1200">
                <a:latin typeface="Calibri" panose="020F0502020204030204" pitchFamily="34" charset="0"/>
              </a:rPr>
              <a:pPr/>
              <a:t>9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FE649B26-AEE8-4E8E-A6B3-72C42B7D26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CCFF056-D75F-42AB-91B3-A6BAECD48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66BDFC9-DDED-433D-9A4E-C8A387CB6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72ECBA-DD54-4BDA-9EC3-336C611491AD}" type="slidenum">
              <a:rPr lang="en-US" altLang="fr-FR" sz="1200">
                <a:latin typeface="Calibri" panose="020F0502020204030204" pitchFamily="34" charset="0"/>
              </a:rPr>
              <a:pPr/>
              <a:t>10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1E2B68A8-360D-4464-959D-48F112F42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ABEC36D-A681-40A7-82F5-7A5C7D33C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fr-FR"/>
              <a:t>Les fraises et les carottes ayant été lavées ells ne présentent pas de risque particulier (en dehors d’une contamination croisée lors de leur préparation)</a:t>
            </a:r>
          </a:p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37E2E69-2EE0-49C9-803D-F1BBCEC190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2A169A-62F0-46B6-983D-32CE7C8A88F5}" type="slidenum">
              <a:rPr lang="en-US" altLang="fr-FR" sz="1200">
                <a:latin typeface="Calibri" panose="020F0502020204030204" pitchFamily="34" charset="0"/>
              </a:rPr>
              <a:pPr/>
              <a:t>11</a:t>
            </a:fld>
            <a:endParaRPr lang="en-US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885-7EE8-48B4-8E24-06400FF2B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8C70A-D4AF-45CD-9DCF-413AA2668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74478-CDEB-42A0-A6A0-97E5D2876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9F9A8-5A79-4F78-B9AB-649EC5AD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883C0-9085-4A9E-95A8-253291B6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99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1050-49A5-4617-9EC4-6DF818846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3CA53-A30C-495B-8EE7-49F566955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74CF1-F78E-4C69-B30A-EF3A54EA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DEFEC-C3F0-4C08-84FC-9E19C21C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6CD0-007E-4361-B9D5-5B4F2A5A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7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C3284D-0FB2-4352-99DC-D3553114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DA7B70-8045-4CB3-AE17-362C24EFA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74F52-6DEC-4A47-8C00-110FFFDA2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555C9-0E3C-486F-A63C-9F3F7093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C91F2-6417-4AE7-A336-834A6C1D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8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4380-D1DB-470A-A757-55424BBCF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C7368-CD35-4265-A4E6-614E6F5D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0D4AB-4619-49C2-9B70-8C401C90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4584C-0923-409B-A878-C3285855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B5A5E-0207-4AB0-A877-7831A84F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40E3-1A4D-42A2-B14D-8A1CF2F9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325C1-50CB-4BED-B285-C95DF76E5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70550-EB23-4C27-9775-DFA3CB32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4FF1F-DF01-4817-873E-29D5C852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FEEB8-C671-4099-A5F7-737DD41B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4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FBB1-DD5B-47AF-95D9-A11C5A5DE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68928-0DDE-428C-9CA9-9CC8FA7D4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70F17-D17C-4943-A551-63F76DDC5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3D9C2-32F3-4350-9972-452D8DD3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40CFF-B285-40F7-8E9F-59C5681E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C8E4FB-1E99-456D-BC98-DF264352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8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3CA0-4690-4C8B-A387-7C939E5BD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58E36-714B-4F6E-97C5-7CBEA0AB2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F4E99-456F-4A9E-BBC5-0B1ED3D8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8C37E-F75B-4BC9-BD78-E864917DAC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039FAC-5AE1-4FBD-9D4D-8C870B34B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B11F1-4C40-474C-9D8F-9784EA056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F607E2-387D-401F-8ED7-C516B822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6CC702-772B-4AEA-A0BB-29A59BD4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9D35E-BCAC-4C91-8D5C-CB9D74E8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E3CF4-2118-48BD-A53C-CE3CF81B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2B02F-DA83-4AFD-A4BE-F51AAEA7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F9689-F15B-4637-91B8-13206634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88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27686-2207-48C7-A34A-64B9DA33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AB4300-735A-4A1E-81DD-E26870E52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4AE2B-524C-40AE-A4A8-5380F83E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8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3D2D-F4CA-43C0-A333-A4782F7D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A391-49C7-40DF-9F7C-99A77D2F5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4A4D0-413F-465E-9A94-40908C549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022BB-CDE9-4EF9-B642-8899E687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B9FB1-3EDF-4FED-874D-4FA2EDB99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5805C-B517-4B61-857F-B524759E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8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D7FF-2434-4F25-B648-14D847FE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4354F-6AAA-43F7-A6A4-D8E4CE796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D1871-851A-4C74-97D2-8EDA2F6D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ED4F2-B9C3-4B83-B5EE-CEC7E2FC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BCD45-E0AA-48B8-800E-E759A874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41ADD-A79F-441F-9987-2F73471AA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2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8B626-EAD4-4FF5-97AB-C6F2F7FD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3FE80-E82C-4877-B753-29EFBBE0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477DE-8D47-4CCF-8738-FBF26EE3BB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FC542-FAF7-45BD-8772-7B9360C6A99D}" type="datetimeFigureOut">
              <a:rPr lang="en-GB" smtClean="0"/>
              <a:t>19/01/2023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3B746-3BBB-46A2-B95D-2FC2A68C9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B5CE-2330-458A-86F8-46331F89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BA32-8F27-4445-BA76-80CB05C4FBA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03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tiff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tiff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7913-1C2A-4FEF-9EEF-A10B0FF6F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 eaLnBrk="1" latinLnBrk="0" hangingPunct="1"/>
            <a:r>
              <a:rPr lang="fr-FR" sz="6000" b="1" kern="1200" dirty="0">
                <a:effectLst/>
                <a:latin typeface="Arial" panose="020B0604020202020204" pitchFamily="34" charset="0"/>
                <a:ea typeface="+mn-ea"/>
                <a:cs typeface="+mn-cs"/>
              </a:rPr>
              <a:t>Hygiène des aliments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EE4B7D4D-742A-41DB-9B7F-107EE735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488" y="4080046"/>
            <a:ext cx="93694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/>
            <a:endParaRPr lang="en-GB" altLang="en-US" sz="3200" b="1" dirty="0">
              <a:solidFill>
                <a:srgbClr val="00707C"/>
              </a:solidFill>
              <a:latin typeface="Arial" panose="020B0604020202020204" pitchFamily="34" charset="0"/>
            </a:endParaRPr>
          </a:p>
          <a:p>
            <a:pPr algn="ctr" defTabSz="914400"/>
            <a:r>
              <a:rPr lang="fr-FR" altLang="en-US" sz="3600" b="1" dirty="0">
                <a:latin typeface="Arial" panose="020B0604020202020204" pitchFamily="34" charset="0"/>
              </a:rPr>
              <a:t>Une toxi-infection alimentaire collective après un diner </a:t>
            </a:r>
          </a:p>
        </p:txBody>
      </p:sp>
      <p:graphicFrame>
        <p:nvGraphicFramePr>
          <p:cNvPr id="16387" name="Object 4" descr="Logo de SafeConsume">
            <a:extLst>
              <a:ext uri="{FF2B5EF4-FFF2-40B4-BE49-F238E27FC236}">
                <a16:creationId xmlns:a16="http://schemas.microsoft.com/office/drawing/2014/main" id="{23E2BFFC-30A4-4187-A485-5C6494184D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075" y="247650"/>
          <a:ext cx="271303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72000" imgH="914400" progId="Photoshop.Image.13">
                  <p:embed/>
                </p:oleObj>
              </mc:Choice>
              <mc:Fallback>
                <p:oleObj r:id="rId2" imgW="4572000" imgH="914400" progId="Photoshop.Image.13">
                  <p:embed/>
                  <p:pic>
                    <p:nvPicPr>
                      <p:cNvPr id="16387" name="Object 4" descr="Logo de SafeConsume">
                        <a:extLst>
                          <a:ext uri="{FF2B5EF4-FFF2-40B4-BE49-F238E27FC236}">
                            <a16:creationId xmlns:a16="http://schemas.microsoft.com/office/drawing/2014/main" id="{23E2BFFC-30A4-4187-A485-5C6494184D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247650"/>
                        <a:ext cx="271303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5BB5D98-8542-4B58-9C9B-31BCF54D1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304" t="11532" r="5912" b="27026"/>
          <a:stretch/>
        </p:blipFill>
        <p:spPr>
          <a:xfrm>
            <a:off x="4400613" y="2737225"/>
            <a:ext cx="2543907" cy="1878850"/>
          </a:xfrm>
          <a:prstGeom prst="rect">
            <a:avLst/>
          </a:prstGeom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E44DBAF7-DCC7-46E4-92E6-D0A9E1DDA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238" y="5594720"/>
            <a:ext cx="1530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8">
            <a:extLst>
              <a:ext uri="{FF2B5EF4-FFF2-40B4-BE49-F238E27FC236}">
                <a16:creationId xmlns:a16="http://schemas.microsoft.com/office/drawing/2014/main" id="{33BB4EFC-0894-41EB-824E-F326EF664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5720657"/>
            <a:ext cx="3001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8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Microsoft Sans Serif" panose="020B0604020202020204" pitchFamily="34" charset="0"/>
              </a:defRPr>
            </a:lvl1pPr>
            <a:lvl2pPr marL="742950" indent="-28575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2pPr>
            <a:lvl3pPr marL="11430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3pPr>
            <a:lvl4pPr marL="16002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4pPr>
            <a:lvl5pPr marL="2057400" indent="-228600">
              <a:lnSpc>
                <a:spcPct val="118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5pPr>
            <a:lvl6pPr marL="25146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6pPr>
            <a:lvl7pPr marL="29718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7pPr>
            <a:lvl8pPr marL="34290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8pPr>
            <a:lvl9pPr marL="3886200" indent="-228600" defTabSz="228600" eaLnBrk="0" fontAlgn="base" hangingPunct="0">
              <a:lnSpc>
                <a:spcPct val="118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Microsoft Sans Serif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>
                <a:latin typeface="Arial" panose="020B0604020202020204" pitchFamily="34" charset="0"/>
              </a:rPr>
              <a:t>Ce projet a été financé par  le programme Européen de recherche et d’innovation Horizon 2020 aux termes d’un accord de subvention N°727580.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A2942B-76ED-724C-33EE-4DE95B13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124" y="84932"/>
            <a:ext cx="1666875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6AB8-5BD5-4024-8838-09F2FE28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0430"/>
          </a:xfrm>
        </p:spPr>
        <p:txBody>
          <a:bodyPr rtlCol="0">
            <a:noAutofit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40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et sa mère ont-ils commis des erreurs</a:t>
            </a:r>
            <a:r>
              <a:rPr lang="en-US" sz="40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?1 </a:t>
            </a:r>
          </a:p>
        </p:txBody>
      </p:sp>
      <p:grpSp>
        <p:nvGrpSpPr>
          <p:cNvPr id="26" name="Groupe 25" descr="Quels aliments posent le plus de risques selon vous ? Propositions :  le poulet, les carottes, le saumon, les fraises, les cookies">
            <a:extLst>
              <a:ext uri="{FF2B5EF4-FFF2-40B4-BE49-F238E27FC236}">
                <a16:creationId xmlns:a16="http://schemas.microsoft.com/office/drawing/2014/main" id="{78D03917-4338-C2E2-CF3D-693707396C77}"/>
              </a:ext>
            </a:extLst>
          </p:cNvPr>
          <p:cNvGrpSpPr/>
          <p:nvPr/>
        </p:nvGrpSpPr>
        <p:grpSpPr>
          <a:xfrm>
            <a:off x="500063" y="1142329"/>
            <a:ext cx="9936162" cy="1916534"/>
            <a:chOff x="500063" y="1142329"/>
            <a:chExt cx="9936162" cy="1916534"/>
          </a:xfrm>
        </p:grpSpPr>
        <p:pic>
          <p:nvPicPr>
            <p:cNvPr id="32772" name="Picture 3" descr="poulet cru">
              <a:extLst>
                <a:ext uri="{FF2B5EF4-FFF2-40B4-BE49-F238E27FC236}">
                  <a16:creationId xmlns:a16="http://schemas.microsoft.com/office/drawing/2014/main" id="{FFB441C5-ED6C-47F2-BD51-16AD815C6D5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63" y="1847850"/>
              <a:ext cx="13716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9" descr="carottes">
              <a:extLst>
                <a:ext uri="{FF2B5EF4-FFF2-40B4-BE49-F238E27FC236}">
                  <a16:creationId xmlns:a16="http://schemas.microsoft.com/office/drawing/2014/main" id="{2D649EFD-B7D5-4840-98D7-FB431920C9A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0" y="1778000"/>
              <a:ext cx="11366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 descr="saumon">
              <a:extLst>
                <a:ext uri="{FF2B5EF4-FFF2-40B4-BE49-F238E27FC236}">
                  <a16:creationId xmlns:a16="http://schemas.microsoft.com/office/drawing/2014/main" id="{BEFF50A9-809C-4096-A916-A018015DE2A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710" t="60928" b="6424"/>
            <a:stretch/>
          </p:blipFill>
          <p:spPr>
            <a:xfrm>
              <a:off x="4333821" y="1836910"/>
              <a:ext cx="1549182" cy="122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773" name="Picture 8" descr="fraises">
              <a:extLst>
                <a:ext uri="{FF2B5EF4-FFF2-40B4-BE49-F238E27FC236}">
                  <a16:creationId xmlns:a16="http://schemas.microsoft.com/office/drawing/2014/main" id="{20697C67-41B9-45A5-8518-EFF70EF6D2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1836738"/>
              <a:ext cx="1003300" cy="11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0" descr="cookies">
              <a:extLst>
                <a:ext uri="{FF2B5EF4-FFF2-40B4-BE49-F238E27FC236}">
                  <a16:creationId xmlns:a16="http://schemas.microsoft.com/office/drawing/2014/main" id="{58690B05-48E7-4237-92B5-73B971DF7E3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9225" y="1871663"/>
              <a:ext cx="1397000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AE3EA5CF-59CC-2F7F-CF09-428AB6D996E1}"/>
                </a:ext>
              </a:extLst>
            </p:cNvPr>
            <p:cNvSpPr txBox="1"/>
            <p:nvPr/>
          </p:nvSpPr>
          <p:spPr>
            <a:xfrm flipH="1">
              <a:off x="635300" y="1142329"/>
              <a:ext cx="9550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alt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Quels aliments posent le plus de risques selon vous ?</a:t>
              </a:r>
            </a:p>
          </p:txBody>
        </p:sp>
      </p:grpSp>
      <p:grpSp>
        <p:nvGrpSpPr>
          <p:cNvPr id="27" name="Groupe 26" descr="Y a-t-il eu des erreurs majeures de manipulation lors du parcours des aliments?&#10;Propositions : au supermarché, à l'extérieur (température 30°), à l'intérieur avant de ranger les courses (température 25°), dans le réfrigérateur, pendant la préparation du repas (température ambiante : 25°) , lors de l'arrivée des invités et pendant le repas (température ambiante 25°)">
            <a:extLst>
              <a:ext uri="{FF2B5EF4-FFF2-40B4-BE49-F238E27FC236}">
                <a16:creationId xmlns:a16="http://schemas.microsoft.com/office/drawing/2014/main" id="{56574400-D340-5EF9-7457-D2CFD5CDD5FA}"/>
              </a:ext>
            </a:extLst>
          </p:cNvPr>
          <p:cNvGrpSpPr/>
          <p:nvPr/>
        </p:nvGrpSpPr>
        <p:grpSpPr>
          <a:xfrm>
            <a:off x="-119063" y="3526995"/>
            <a:ext cx="12098338" cy="2803955"/>
            <a:chOff x="-119063" y="3526995"/>
            <a:chExt cx="12098338" cy="2803955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2C85BC2-9FF0-305C-6D52-DA5B22473348}"/>
                </a:ext>
              </a:extLst>
            </p:cNvPr>
            <p:cNvSpPr txBox="1"/>
            <p:nvPr/>
          </p:nvSpPr>
          <p:spPr>
            <a:xfrm flipH="1">
              <a:off x="635300" y="3526995"/>
              <a:ext cx="10540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alt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Y a-t-il eu des erreurs majeures de manipulation lors du parcours des aliments : achat, conservation, préparation, cuisson </a:t>
              </a:r>
              <a:r>
                <a:rPr lang="en-US" alt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3" name="Groupe 2" descr="Supermarché 20°C,  4°C dans les  réfrigérateurs">
              <a:extLst>
                <a:ext uri="{FF2B5EF4-FFF2-40B4-BE49-F238E27FC236}">
                  <a16:creationId xmlns:a16="http://schemas.microsoft.com/office/drawing/2014/main" id="{85628911-4D40-F9B2-6566-7BD078051641}"/>
                </a:ext>
              </a:extLst>
            </p:cNvPr>
            <p:cNvGrpSpPr/>
            <p:nvPr/>
          </p:nvGrpSpPr>
          <p:grpSpPr>
            <a:xfrm>
              <a:off x="-119063" y="4306888"/>
              <a:ext cx="1906588" cy="2024062"/>
              <a:chOff x="-119063" y="4306888"/>
              <a:chExt cx="1906588" cy="202406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83C4CD7-4177-4491-97D8-E1AD4B140C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063" y="4306888"/>
                <a:ext cx="1906588" cy="155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6BC78-C3FE-49CE-B31E-4135C78AF9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5088" y="5684838"/>
                <a:ext cx="1790701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Supermarché 20°C, </a:t>
                </a:r>
              </a:p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4</a:t>
                </a:r>
                <a:r>
                  <a:rPr lang="fr-FR" altLang="fr-FR" sz="120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>
                    <a:latin typeface="Arial" panose="020B0604020202020204" pitchFamily="34" charset="0"/>
                  </a:rPr>
                  <a:t>C dans les  réfrigérateurs</a:t>
                </a:r>
              </a:p>
            </p:txBody>
          </p:sp>
        </p:grpSp>
        <p:grpSp>
          <p:nvGrpSpPr>
            <p:cNvPr id="4" name="Groupe 3" descr="Extérieur 30°C">
              <a:extLst>
                <a:ext uri="{FF2B5EF4-FFF2-40B4-BE49-F238E27FC236}">
                  <a16:creationId xmlns:a16="http://schemas.microsoft.com/office/drawing/2014/main" id="{FE0E47AF-E9A0-DE48-2FD5-F24B0A511E4C}"/>
                </a:ext>
              </a:extLst>
            </p:cNvPr>
            <p:cNvGrpSpPr/>
            <p:nvPr/>
          </p:nvGrpSpPr>
          <p:grpSpPr>
            <a:xfrm>
              <a:off x="1646238" y="4359275"/>
              <a:ext cx="1792287" cy="1817688"/>
              <a:chOff x="1646238" y="4359275"/>
              <a:chExt cx="1792287" cy="181768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F0E231D-19B2-4037-AD0A-F2930FBAC0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58963" y="4359275"/>
                <a:ext cx="1470025" cy="149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0B77CE3-454C-4057-95B2-F355C85B4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46238" y="5715000"/>
                <a:ext cx="179228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Extérieur </a:t>
                </a:r>
              </a:p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30</a:t>
                </a:r>
                <a:r>
                  <a:rPr lang="fr-FR" altLang="fr-FR" sz="120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6" name="Groupe 5" descr="Intérieur 25°C">
              <a:extLst>
                <a:ext uri="{FF2B5EF4-FFF2-40B4-BE49-F238E27FC236}">
                  <a16:creationId xmlns:a16="http://schemas.microsoft.com/office/drawing/2014/main" id="{301111FA-414E-142A-0C6E-0B92DC9CC642}"/>
                </a:ext>
              </a:extLst>
            </p:cNvPr>
            <p:cNvGrpSpPr/>
            <p:nvPr/>
          </p:nvGrpSpPr>
          <p:grpSpPr>
            <a:xfrm>
              <a:off x="3328988" y="4467225"/>
              <a:ext cx="1835150" cy="1709738"/>
              <a:chOff x="3328988" y="4467225"/>
              <a:chExt cx="1835150" cy="170973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7581C6C-7A54-4217-8224-13CD88A47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27" b="14729"/>
              <a:stretch>
                <a:fillRect/>
              </a:stretch>
            </p:blipFill>
            <p:spPr bwMode="auto">
              <a:xfrm>
                <a:off x="3432175" y="4467225"/>
                <a:ext cx="1731963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CD8342-1F5F-4664-93D9-5D7FD63AFE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8988" y="5715000"/>
                <a:ext cx="179228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Intérieur </a:t>
                </a:r>
              </a:p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25</a:t>
                </a:r>
                <a:r>
                  <a:rPr lang="fr-FR" altLang="fr-FR" sz="120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9" name="Groupe 8" descr="Réfrigérateur 4°C">
              <a:extLst>
                <a:ext uri="{FF2B5EF4-FFF2-40B4-BE49-F238E27FC236}">
                  <a16:creationId xmlns:a16="http://schemas.microsoft.com/office/drawing/2014/main" id="{6C176AB8-5FD6-8773-8582-5A41785D843B}"/>
                </a:ext>
              </a:extLst>
            </p:cNvPr>
            <p:cNvGrpSpPr/>
            <p:nvPr/>
          </p:nvGrpSpPr>
          <p:grpSpPr>
            <a:xfrm>
              <a:off x="5121275" y="4467225"/>
              <a:ext cx="1792288" cy="1709738"/>
              <a:chOff x="5121275" y="4467225"/>
              <a:chExt cx="1792288" cy="170973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38805A1-FCD8-4EF5-B59E-65F6D2B6D6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23" b="14729"/>
              <a:stretch>
                <a:fillRect/>
              </a:stretch>
            </p:blipFill>
            <p:spPr bwMode="auto">
              <a:xfrm>
                <a:off x="5551488" y="4467225"/>
                <a:ext cx="1112837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BF38CA3-10C2-4216-94CD-41BE0A5DB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1275" y="5715000"/>
                <a:ext cx="1792288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Réfrigérateur </a:t>
                </a:r>
              </a:p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4</a:t>
                </a:r>
                <a:r>
                  <a:rPr lang="fr-FR" altLang="fr-FR" sz="120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10" name="Groupe 9" descr="Préparation 25°C">
              <a:extLst>
                <a:ext uri="{FF2B5EF4-FFF2-40B4-BE49-F238E27FC236}">
                  <a16:creationId xmlns:a16="http://schemas.microsoft.com/office/drawing/2014/main" id="{3E90586F-2218-973F-4682-DDD6CFFBA2D6}"/>
                </a:ext>
              </a:extLst>
            </p:cNvPr>
            <p:cNvGrpSpPr/>
            <p:nvPr/>
          </p:nvGrpSpPr>
          <p:grpSpPr>
            <a:xfrm>
              <a:off x="6954838" y="4140200"/>
              <a:ext cx="2232025" cy="2098675"/>
              <a:chOff x="6954838" y="4140200"/>
              <a:chExt cx="2232025" cy="209867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09DFED6-3179-40F4-A55E-F6C81F0AE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02475" y="4140200"/>
                <a:ext cx="1936750" cy="171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C92558-C2CE-41CC-A951-FF3BBA9C0F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4838" y="5776913"/>
                <a:ext cx="2232025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Préparation </a:t>
                </a:r>
              </a:p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25</a:t>
                </a:r>
                <a:r>
                  <a:rPr lang="fr-FR" altLang="fr-FR" sz="120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grpSp>
          <p:nvGrpSpPr>
            <p:cNvPr id="11" name="Groupe 10" descr="Arrivée des invités et repas&#10;25°C">
              <a:extLst>
                <a:ext uri="{FF2B5EF4-FFF2-40B4-BE49-F238E27FC236}">
                  <a16:creationId xmlns:a16="http://schemas.microsoft.com/office/drawing/2014/main" id="{6235F312-EAFF-F6FF-490D-D1D6702E5CED}"/>
                </a:ext>
              </a:extLst>
            </p:cNvPr>
            <p:cNvGrpSpPr/>
            <p:nvPr/>
          </p:nvGrpSpPr>
          <p:grpSpPr>
            <a:xfrm>
              <a:off x="9229725" y="4208778"/>
              <a:ext cx="2749550" cy="1968185"/>
              <a:chOff x="9229725" y="4208778"/>
              <a:chExt cx="2749550" cy="196818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6CCDD799-9F9C-42AE-A2ED-6D45CC1823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l="7304" t="11532" r="5912" b="27026"/>
              <a:stretch/>
            </p:blipFill>
            <p:spPr>
              <a:xfrm>
                <a:off x="9477289" y="4208778"/>
                <a:ext cx="2350570" cy="157997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F43ADA-E3EE-49D2-8323-0A566FE59E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9725" y="5715000"/>
                <a:ext cx="274955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Arrivée des invités et repas</a:t>
                </a:r>
              </a:p>
              <a:p>
                <a:pPr algn="ctr" eaLnBrk="1" hangingPunct="1"/>
                <a:r>
                  <a:rPr lang="fr-FR" altLang="fr-FR" sz="1200">
                    <a:latin typeface="Arial" panose="020B0604020202020204" pitchFamily="34" charset="0"/>
                  </a:rPr>
                  <a:t>25</a:t>
                </a:r>
                <a:r>
                  <a:rPr lang="fr-FR" altLang="fr-FR" sz="120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1600-86E6-482F-8844-73F6E607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0430"/>
          </a:xfrm>
        </p:spPr>
        <p:txBody>
          <a:bodyPr rtlCol="0">
            <a:noAutofit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40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et sa mère ont-ils commis des erreurs</a:t>
            </a:r>
            <a:r>
              <a:rPr lang="en-US" sz="40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2</a:t>
            </a:r>
          </a:p>
        </p:txBody>
      </p:sp>
      <p:grpSp>
        <p:nvGrpSpPr>
          <p:cNvPr id="32" name="Groupe 31" descr="Quels aliments posent le plus de risques selon vous ?&#10;Réponse : le poulet et le saumon">
            <a:extLst>
              <a:ext uri="{FF2B5EF4-FFF2-40B4-BE49-F238E27FC236}">
                <a16:creationId xmlns:a16="http://schemas.microsoft.com/office/drawing/2014/main" id="{F4A2379B-36C9-BAD5-EB5F-2EF38B007141}"/>
              </a:ext>
            </a:extLst>
          </p:cNvPr>
          <p:cNvGrpSpPr/>
          <p:nvPr/>
        </p:nvGrpSpPr>
        <p:grpSpPr>
          <a:xfrm>
            <a:off x="238125" y="1142329"/>
            <a:ext cx="10198100" cy="1916534"/>
            <a:chOff x="238125" y="1142329"/>
            <a:chExt cx="10198100" cy="1916534"/>
          </a:xfrm>
        </p:grpSpPr>
        <p:pic>
          <p:nvPicPr>
            <p:cNvPr id="34821" name="Picture 8">
              <a:extLst>
                <a:ext uri="{FF2B5EF4-FFF2-40B4-BE49-F238E27FC236}">
                  <a16:creationId xmlns:a16="http://schemas.microsoft.com/office/drawing/2014/main" id="{4819F261-6EAE-456A-8840-27FA5F81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5175" y="1836738"/>
              <a:ext cx="1003300" cy="111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9" descr="Carotte : peu de risques">
              <a:extLst>
                <a:ext uri="{FF2B5EF4-FFF2-40B4-BE49-F238E27FC236}">
                  <a16:creationId xmlns:a16="http://schemas.microsoft.com/office/drawing/2014/main" id="{FEC4D7A0-FE1B-4940-95A0-9106F058CDE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800" y="1778000"/>
              <a:ext cx="11366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10">
              <a:extLst>
                <a:ext uri="{FF2B5EF4-FFF2-40B4-BE49-F238E27FC236}">
                  <a16:creationId xmlns:a16="http://schemas.microsoft.com/office/drawing/2014/main" id="{4872F4BF-DDED-4285-8DC9-766E84F9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9225" y="1871663"/>
              <a:ext cx="1397000" cy="104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1BE273D-5113-4044-A651-C2A1D19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710" t="60928" b="6424"/>
            <a:stretch/>
          </p:blipFill>
          <p:spPr>
            <a:xfrm>
              <a:off x="4333821" y="1836910"/>
              <a:ext cx="1549182" cy="12219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29" name="Groupe 28" descr="Poulet cru : risque de présence de microbes pathogènes important">
              <a:extLst>
                <a:ext uri="{FF2B5EF4-FFF2-40B4-BE49-F238E27FC236}">
                  <a16:creationId xmlns:a16="http://schemas.microsoft.com/office/drawing/2014/main" id="{287E630D-A64F-3892-652A-B198C5539A87}"/>
                </a:ext>
              </a:extLst>
            </p:cNvPr>
            <p:cNvGrpSpPr/>
            <p:nvPr/>
          </p:nvGrpSpPr>
          <p:grpSpPr>
            <a:xfrm>
              <a:off x="238125" y="1731963"/>
              <a:ext cx="1893888" cy="1246187"/>
              <a:chOff x="238125" y="1731963"/>
              <a:chExt cx="1893888" cy="1246187"/>
            </a:xfrm>
          </p:grpSpPr>
          <p:pic>
            <p:nvPicPr>
              <p:cNvPr id="34820" name="Picture 3">
                <a:extLst>
                  <a:ext uri="{FF2B5EF4-FFF2-40B4-BE49-F238E27FC236}">
                    <a16:creationId xmlns:a16="http://schemas.microsoft.com/office/drawing/2014/main" id="{895399AA-A010-4E0B-8C60-34D971B4E4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063" y="1847850"/>
                <a:ext cx="1371600" cy="1104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0648C8C-155A-41CC-9C50-34E9E772DD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238125" y="1731963"/>
                <a:ext cx="1893888" cy="124618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C87025C5-21AF-4F01-862A-204700966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30675" y="1798638"/>
              <a:ext cx="1893888" cy="124618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4C9927C-58D6-F020-06C9-4452C6ACB203}"/>
                </a:ext>
              </a:extLst>
            </p:cNvPr>
            <p:cNvSpPr txBox="1"/>
            <p:nvPr/>
          </p:nvSpPr>
          <p:spPr>
            <a:xfrm flipH="1">
              <a:off x="635300" y="1142329"/>
              <a:ext cx="95509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alt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Quels aliments posent le plus de risques selon vous ?</a:t>
              </a:r>
            </a:p>
          </p:txBody>
        </p:sp>
      </p:grpSp>
      <p:grpSp>
        <p:nvGrpSpPr>
          <p:cNvPr id="35" name="Groupe 34" descr="Y a-t-il eu des erreurs majeures de manipulation lors du parcours des aliments?&#10;Réponse  : à l'extérieur (température 30°), à l'intérieur avant de ranger les courses (température 25°), pendant la préparation du repas (température ambiante : 25°) , lors de l'arrivée des invités et pendant le repas (température ambiante 25°)">
            <a:extLst>
              <a:ext uri="{FF2B5EF4-FFF2-40B4-BE49-F238E27FC236}">
                <a16:creationId xmlns:a16="http://schemas.microsoft.com/office/drawing/2014/main" id="{054F96B9-73FB-C79E-8D35-274C340A2F0D}"/>
              </a:ext>
            </a:extLst>
          </p:cNvPr>
          <p:cNvGrpSpPr/>
          <p:nvPr/>
        </p:nvGrpSpPr>
        <p:grpSpPr>
          <a:xfrm>
            <a:off x="-119063" y="3526995"/>
            <a:ext cx="12098338" cy="2910318"/>
            <a:chOff x="-119063" y="3526995"/>
            <a:chExt cx="12098338" cy="2910318"/>
          </a:xfrm>
        </p:grpSpPr>
        <p:grpSp>
          <p:nvGrpSpPr>
            <p:cNvPr id="4" name="Groupe 3" descr="Supermarché 20°C, 4°C dans les réfrigérateurs : prolifération des microbes pathogènes limitée à condition de prendre les aliments frais en dernier">
              <a:extLst>
                <a:ext uri="{FF2B5EF4-FFF2-40B4-BE49-F238E27FC236}">
                  <a16:creationId xmlns:a16="http://schemas.microsoft.com/office/drawing/2014/main" id="{A4CFC78F-2273-846E-907F-F37D6FEDED67}"/>
                </a:ext>
              </a:extLst>
            </p:cNvPr>
            <p:cNvGrpSpPr/>
            <p:nvPr/>
          </p:nvGrpSpPr>
          <p:grpSpPr>
            <a:xfrm>
              <a:off x="-119063" y="4306888"/>
              <a:ext cx="1906588" cy="2024062"/>
              <a:chOff x="-119063" y="4306888"/>
              <a:chExt cx="1906588" cy="202406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71C6719-FCAB-4275-A02B-45D1CCE74F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9063" y="4306888"/>
                <a:ext cx="1906588" cy="155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F890C9-2D7A-4E27-B2D7-9C10C5A1E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5088" y="5684838"/>
                <a:ext cx="1790701" cy="64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Microsoft Sans Serif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fr-FR" altLang="fr-FR" sz="1200" dirty="0">
                    <a:latin typeface="Arial" panose="020B0604020202020204" pitchFamily="34" charset="0"/>
                  </a:rPr>
                  <a:t>Supermarché 20°C, </a:t>
                </a:r>
              </a:p>
              <a:p>
                <a:pPr algn="ctr" eaLnBrk="1" hangingPunct="1"/>
                <a:r>
                  <a:rPr lang="fr-FR" altLang="fr-FR" sz="1200" dirty="0">
                    <a:latin typeface="Arial" panose="020B0604020202020204" pitchFamily="34" charset="0"/>
                  </a:rPr>
                  <a:t>4</a:t>
                </a:r>
                <a:r>
                  <a:rPr lang="fr-FR" altLang="fr-FR" sz="1200" dirty="0">
                    <a:latin typeface="Arial" panose="020B0604020202020204" pitchFamily="34" charset="0"/>
                    <a:sym typeface="Symbol" panose="05050102010706020507" pitchFamily="18" charset="2"/>
                  </a:rPr>
                  <a:t></a:t>
                </a:r>
                <a:r>
                  <a:rPr lang="fr-FR" altLang="fr-FR" sz="1200" dirty="0">
                    <a:latin typeface="Arial" panose="020B0604020202020204" pitchFamily="34" charset="0"/>
                  </a:rPr>
                  <a:t>C dans les  réfrigérateurs</a:t>
                </a:r>
              </a:p>
            </p:txBody>
          </p:sp>
        </p:grp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BCBC5C2A-C931-B0E9-D5E1-1F7DE7F28CF1}"/>
                </a:ext>
              </a:extLst>
            </p:cNvPr>
            <p:cNvGrpSpPr/>
            <p:nvPr/>
          </p:nvGrpSpPr>
          <p:grpSpPr>
            <a:xfrm>
              <a:off x="635300" y="3526995"/>
              <a:ext cx="11343975" cy="2910318"/>
              <a:chOff x="635300" y="3526995"/>
              <a:chExt cx="11343975" cy="2910318"/>
            </a:xfrm>
          </p:grpSpPr>
          <p:grpSp>
            <p:nvGrpSpPr>
              <p:cNvPr id="10" name="Groupe 9" descr="Réfrigérateur 4°C : arrêt de la prolifération des microbes pathogènes">
                <a:extLst>
                  <a:ext uri="{FF2B5EF4-FFF2-40B4-BE49-F238E27FC236}">
                    <a16:creationId xmlns:a16="http://schemas.microsoft.com/office/drawing/2014/main" id="{029BFACA-175A-9123-AD6F-1DF03575F386}"/>
                  </a:ext>
                </a:extLst>
              </p:cNvPr>
              <p:cNvGrpSpPr/>
              <p:nvPr/>
            </p:nvGrpSpPr>
            <p:grpSpPr>
              <a:xfrm>
                <a:off x="5121275" y="4467225"/>
                <a:ext cx="1792288" cy="1709738"/>
                <a:chOff x="5121275" y="4467225"/>
                <a:chExt cx="1792288" cy="1709738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DA3BFE6C-2863-46EE-AB7F-1C332064C4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823" b="14729"/>
                <a:stretch>
                  <a:fillRect/>
                </a:stretch>
              </p:blipFill>
              <p:spPr bwMode="auto">
                <a:xfrm>
                  <a:off x="5551488" y="4467225"/>
                  <a:ext cx="1112837" cy="1228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D1FAA64-C733-4BB1-8732-B796F5000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1275" y="5715000"/>
                  <a:ext cx="1792288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>
                      <a:latin typeface="Arial" panose="020B0604020202020204" pitchFamily="34" charset="0"/>
                    </a:rPr>
                    <a:t>Réfrigérateur </a:t>
                  </a:r>
                </a:p>
                <a:p>
                  <a:pPr algn="ctr" eaLnBrk="1" hangingPunct="1"/>
                  <a:r>
                    <a:rPr lang="fr-FR" altLang="fr-FR" sz="1200">
                      <a:latin typeface="Arial" panose="020B0604020202020204" pitchFamily="34" charset="0"/>
                    </a:rPr>
                    <a:t>4</a:t>
                  </a:r>
                  <a:r>
                    <a:rPr lang="fr-FR" altLang="fr-FR" sz="1200">
                      <a:latin typeface="Arial" panose="020B0604020202020204" pitchFamily="34" charset="0"/>
                      <a:sym typeface="Symbol" panose="05050102010706020507" pitchFamily="18" charset="2"/>
                    </a:rPr>
                    <a:t></a:t>
                  </a:r>
                  <a:r>
                    <a:rPr lang="fr-FR" altLang="fr-FR" sz="1200">
                      <a:latin typeface="Arial" panose="020B0604020202020204" pitchFamily="34" charset="0"/>
                    </a:rPr>
                    <a:t>C</a:t>
                  </a:r>
                </a:p>
              </p:txBody>
            </p:sp>
          </p:grpSp>
          <p:grpSp>
            <p:nvGrpSpPr>
              <p:cNvPr id="9" name="Groupe 8" descr="Extérieur 30°C : prolifération des microbes pathogènes">
                <a:extLst>
                  <a:ext uri="{FF2B5EF4-FFF2-40B4-BE49-F238E27FC236}">
                    <a16:creationId xmlns:a16="http://schemas.microsoft.com/office/drawing/2014/main" id="{74428609-3308-3B2D-25AB-4B5F4FEAF730}"/>
                  </a:ext>
                </a:extLst>
              </p:cNvPr>
              <p:cNvGrpSpPr/>
              <p:nvPr/>
            </p:nvGrpSpPr>
            <p:grpSpPr>
              <a:xfrm>
                <a:off x="1646238" y="4359275"/>
                <a:ext cx="1893887" cy="1900238"/>
                <a:chOff x="1646238" y="4359275"/>
                <a:chExt cx="1893887" cy="1900238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968F2678-8B6E-4646-811E-E6A9127962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58963" y="4359275"/>
                  <a:ext cx="1470025" cy="149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6D1590E-B0E2-4AD2-BD87-DD583E3A0A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46238" y="5715000"/>
                  <a:ext cx="1792287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dirty="0">
                      <a:latin typeface="Arial" panose="020B0604020202020204" pitchFamily="34" charset="0"/>
                    </a:rPr>
                    <a:t>Extérieur </a:t>
                  </a:r>
                </a:p>
                <a:p>
                  <a:pPr algn="ctr" eaLnBrk="1" hangingPunct="1"/>
                  <a:r>
                    <a:rPr lang="fr-FR" altLang="fr-FR" sz="1200" dirty="0">
                      <a:latin typeface="Arial" panose="020B0604020202020204" pitchFamily="34" charset="0"/>
                    </a:rPr>
                    <a:t>30</a:t>
                  </a:r>
                  <a:r>
                    <a:rPr lang="fr-FR" altLang="fr-FR" sz="1200" dirty="0">
                      <a:latin typeface="Arial" panose="020B0604020202020204" pitchFamily="34" charset="0"/>
                      <a:sym typeface="Symbol" panose="05050102010706020507" pitchFamily="18" charset="2"/>
                    </a:rPr>
                    <a:t></a:t>
                  </a:r>
                  <a:r>
                    <a:rPr lang="fr-FR" altLang="fr-FR" sz="1200" dirty="0">
                      <a:latin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5" name="Oval 23">
                  <a:extLst>
                    <a:ext uri="{FF2B5EF4-FFF2-40B4-BE49-F238E27FC236}">
                      <a16:creationId xmlns:a16="http://schemas.microsoft.com/office/drawing/2014/main" id="{BC27D277-7B55-4F85-91FC-32F07F7940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1646238" y="4467225"/>
                  <a:ext cx="1893887" cy="1792288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6" name="Groupe 5" descr="Intérieur 25°C : prolifération des microbes pathogènes">
                <a:extLst>
                  <a:ext uri="{FF2B5EF4-FFF2-40B4-BE49-F238E27FC236}">
                    <a16:creationId xmlns:a16="http://schemas.microsoft.com/office/drawing/2014/main" id="{E3039DCD-A723-4B97-AF18-8F335270D6A9}"/>
                  </a:ext>
                </a:extLst>
              </p:cNvPr>
              <p:cNvGrpSpPr/>
              <p:nvPr/>
            </p:nvGrpSpPr>
            <p:grpSpPr>
              <a:xfrm>
                <a:off x="3316288" y="4465638"/>
                <a:ext cx="1893887" cy="1792287"/>
                <a:chOff x="3316288" y="4465638"/>
                <a:chExt cx="1893887" cy="1792287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65675E7-B124-4969-896B-26E09CBCEC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127" b="14729"/>
                <a:stretch>
                  <a:fillRect/>
                </a:stretch>
              </p:blipFill>
              <p:spPr bwMode="auto">
                <a:xfrm>
                  <a:off x="3432175" y="4467225"/>
                  <a:ext cx="1731963" cy="12287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B415865-4055-4B6D-B556-FFE3910541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28988" y="5715000"/>
                  <a:ext cx="1792287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 dirty="0">
                      <a:latin typeface="Arial" panose="020B0604020202020204" pitchFamily="34" charset="0"/>
                    </a:rPr>
                    <a:t>Intérieur </a:t>
                  </a:r>
                </a:p>
                <a:p>
                  <a:pPr algn="ctr" eaLnBrk="1" hangingPunct="1"/>
                  <a:r>
                    <a:rPr lang="fr-FR" altLang="fr-FR" sz="1200" dirty="0">
                      <a:latin typeface="Arial" panose="020B0604020202020204" pitchFamily="34" charset="0"/>
                    </a:rPr>
                    <a:t>25</a:t>
                  </a:r>
                  <a:r>
                    <a:rPr lang="fr-FR" altLang="fr-FR" sz="1200" dirty="0">
                      <a:latin typeface="Arial" panose="020B0604020202020204" pitchFamily="34" charset="0"/>
                      <a:sym typeface="Symbol" panose="05050102010706020507" pitchFamily="18" charset="2"/>
                    </a:rPr>
                    <a:t></a:t>
                  </a:r>
                  <a:r>
                    <a:rPr lang="fr-FR" altLang="fr-FR" sz="1200" dirty="0">
                      <a:latin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6" name="Oval 24">
                  <a:extLst>
                    <a:ext uri="{FF2B5EF4-FFF2-40B4-BE49-F238E27FC236}">
                      <a16:creationId xmlns:a16="http://schemas.microsoft.com/office/drawing/2014/main" id="{20A53034-E154-4F35-90FC-705625ACB7C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3316288" y="4465638"/>
                  <a:ext cx="1893887" cy="1792287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e 10" descr="Préparation 25°C : prolifération des microbes pathogènes">
                <a:extLst>
                  <a:ext uri="{FF2B5EF4-FFF2-40B4-BE49-F238E27FC236}">
                    <a16:creationId xmlns:a16="http://schemas.microsoft.com/office/drawing/2014/main" id="{418F2033-4882-4DDF-6081-5C6BF3379549}"/>
                  </a:ext>
                </a:extLst>
              </p:cNvPr>
              <p:cNvGrpSpPr/>
              <p:nvPr/>
            </p:nvGrpSpPr>
            <p:grpSpPr>
              <a:xfrm>
                <a:off x="6834188" y="4084638"/>
                <a:ext cx="2398712" cy="2298700"/>
                <a:chOff x="6834188" y="4084638"/>
                <a:chExt cx="2398712" cy="2298700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E8C92752-E067-44B2-BD91-F9EA6AF82B7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2475" y="4140200"/>
                  <a:ext cx="1936750" cy="1717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7A0621B-EDFF-48E0-8C07-F6EEF6DB9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54838" y="5776913"/>
                  <a:ext cx="2232025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>
                      <a:latin typeface="Arial" panose="020B0604020202020204" pitchFamily="34" charset="0"/>
                    </a:rPr>
                    <a:t>Préparation </a:t>
                  </a:r>
                </a:p>
                <a:p>
                  <a:pPr algn="ctr" eaLnBrk="1" hangingPunct="1"/>
                  <a:r>
                    <a:rPr lang="fr-FR" altLang="fr-FR" sz="1200">
                      <a:latin typeface="Arial" panose="020B0604020202020204" pitchFamily="34" charset="0"/>
                    </a:rPr>
                    <a:t>25</a:t>
                  </a:r>
                  <a:r>
                    <a:rPr lang="fr-FR" altLang="fr-FR" sz="1200">
                      <a:latin typeface="Arial" panose="020B0604020202020204" pitchFamily="34" charset="0"/>
                      <a:sym typeface="Symbol" panose="05050102010706020507" pitchFamily="18" charset="2"/>
                    </a:rPr>
                    <a:t></a:t>
                  </a:r>
                  <a:r>
                    <a:rPr lang="fr-FR" altLang="fr-FR" sz="1200">
                      <a:latin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7" name="Oval 25">
                  <a:extLst>
                    <a:ext uri="{FF2B5EF4-FFF2-40B4-BE49-F238E27FC236}">
                      <a16:creationId xmlns:a16="http://schemas.microsoft.com/office/drawing/2014/main" id="{81648184-D9F2-4882-AD70-CE47D15DC4D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6834188" y="4084638"/>
                  <a:ext cx="2398712" cy="2298700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9" name="Groupe 18" descr="Arrivée des invités et repas 25°C : prolifération des microbes pathogènes">
                <a:extLst>
                  <a:ext uri="{FF2B5EF4-FFF2-40B4-BE49-F238E27FC236}">
                    <a16:creationId xmlns:a16="http://schemas.microsoft.com/office/drawing/2014/main" id="{AAF72849-6555-B585-A708-D3D688E17AE6}"/>
                  </a:ext>
                </a:extLst>
              </p:cNvPr>
              <p:cNvGrpSpPr/>
              <p:nvPr/>
            </p:nvGrpSpPr>
            <p:grpSpPr>
              <a:xfrm>
                <a:off x="9229725" y="4140200"/>
                <a:ext cx="2749550" cy="2297113"/>
                <a:chOff x="9229725" y="4140200"/>
                <a:chExt cx="2749550" cy="2297113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C128C94E-6A9E-4AB1-909D-AB75B98D20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7304" t="11532" r="5912" b="27026"/>
                <a:stretch/>
              </p:blipFill>
              <p:spPr>
                <a:xfrm>
                  <a:off x="9477289" y="4208778"/>
                  <a:ext cx="2350570" cy="1579979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44CCE48-CA76-4D2E-BC84-9E3C7D81F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29725" y="5715000"/>
                  <a:ext cx="274955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defTabSz="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00">
                      <a:solidFill>
                        <a:schemeClr val="tx1"/>
                      </a:solidFill>
                      <a:latin typeface="Microsoft Sans Serif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200">
                      <a:latin typeface="Arial" panose="020B0604020202020204" pitchFamily="34" charset="0"/>
                    </a:rPr>
                    <a:t>Arrivée des invités et repas</a:t>
                  </a:r>
                </a:p>
                <a:p>
                  <a:pPr algn="ctr" eaLnBrk="1" hangingPunct="1"/>
                  <a:r>
                    <a:rPr lang="fr-FR" altLang="fr-FR" sz="1200">
                      <a:latin typeface="Arial" panose="020B0604020202020204" pitchFamily="34" charset="0"/>
                    </a:rPr>
                    <a:t>25</a:t>
                  </a:r>
                  <a:r>
                    <a:rPr lang="fr-FR" altLang="fr-FR" sz="1200">
                      <a:latin typeface="Arial" panose="020B0604020202020204" pitchFamily="34" charset="0"/>
                      <a:sym typeface="Symbol" panose="05050102010706020507" pitchFamily="18" charset="2"/>
                    </a:rPr>
                    <a:t></a:t>
                  </a:r>
                  <a:r>
                    <a:rPr lang="fr-FR" altLang="fr-FR" sz="1200">
                      <a:latin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8" name="Oval 26">
                  <a:extLst>
                    <a:ext uri="{FF2B5EF4-FFF2-40B4-BE49-F238E27FC236}">
                      <a16:creationId xmlns:a16="http://schemas.microsoft.com/office/drawing/2014/main" id="{C41CB473-0947-4F55-B876-820980732C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/>
              </p:nvSpPr>
              <p:spPr>
                <a:xfrm>
                  <a:off x="9388475" y="4140200"/>
                  <a:ext cx="2398713" cy="2297113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38444F34-9829-16CA-0A4F-4A01BDE316A6}"/>
                  </a:ext>
                </a:extLst>
              </p:cNvPr>
              <p:cNvSpPr txBox="1"/>
              <p:nvPr/>
            </p:nvSpPr>
            <p:spPr>
              <a:xfrm flipH="1">
                <a:off x="635300" y="3526995"/>
                <a:ext cx="1054064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r>
                  <a:rPr lang="fr-FR" alt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Y a-t-il eu des erreurs majeures de manipulation lors du parcours des aliments : achat, conservation, préparation, cuisson </a:t>
                </a:r>
                <a:r>
                  <a:rPr lang="en-US" altLang="fr-F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F095A-0284-493F-B8A1-E41BEAF6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74" y="10435"/>
            <a:ext cx="12023526" cy="1803308"/>
          </a:xfrm>
        </p:spPr>
        <p:txBody>
          <a:bodyPr rtlCol="0">
            <a:normAutofit fontScale="90000"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en-US" sz="49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fr-FR" sz="4900" b="1" dirty="0" err="1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ean</a:t>
            </a:r>
            <a:r>
              <a:rPr lang="fr-FR" sz="49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a-t-il accidentellement provoqué la multiplication de microbes pathogènes dans les aliments qu’il a achetés </a:t>
            </a:r>
            <a:r>
              <a:rPr lang="en-US" sz="49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63A0-90CC-4F2F-ABFD-1D541457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38" y="2168525"/>
            <a:ext cx="10515600" cy="4748213"/>
          </a:xfrm>
        </p:spPr>
        <p:txBody>
          <a:bodyPr rtlCol="0">
            <a:noAutofit/>
          </a:bodyPr>
          <a:lstStyle/>
          <a:p>
            <a:pPr marL="108022" indent="-108022" defTabSz="914446" eaLnBrk="1" fontAlgn="auto" hangingPunct="1"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Voici les microbes pathogènes qu’on peut trouver dans les catégories d’aliments achetés par Jean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8022" indent="-108022" defTabSz="914446" eaLnBrk="1" fontAlgn="auto" hangingPunct="1"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22" indent="-108022" defTabSz="914446" eaLnBrk="1" fontAlgn="auto" hangingPunct="1">
              <a:spcAft>
                <a:spcPts val="0"/>
              </a:spcAft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22" indent="-108022" defTabSz="914446" eaLnBrk="1" fontAlgn="auto" hangingPunct="1">
              <a:spcAft>
                <a:spcPts val="0"/>
              </a:spcAft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22" indent="-108022" defTabSz="914446" eaLnBrk="1" fontAlgn="auto" hangingPunct="1">
              <a:spcAft>
                <a:spcPts val="0"/>
              </a:spcAft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22" indent="-108022" defTabSz="914446" eaLnBrk="1" fontAlgn="auto" hangingPunct="1">
              <a:spcAft>
                <a:spcPts val="0"/>
              </a:spcAft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9144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 descr="Le poulet peut être contaminé par Salmonella et Campylobacter jejuni">
            <a:extLst>
              <a:ext uri="{FF2B5EF4-FFF2-40B4-BE49-F238E27FC236}">
                <a16:creationId xmlns:a16="http://schemas.microsoft.com/office/drawing/2014/main" id="{E38CDC20-0375-2A1B-D28F-7091DB06222D}"/>
              </a:ext>
            </a:extLst>
          </p:cNvPr>
          <p:cNvGrpSpPr/>
          <p:nvPr/>
        </p:nvGrpSpPr>
        <p:grpSpPr>
          <a:xfrm>
            <a:off x="144294" y="3625850"/>
            <a:ext cx="3675677" cy="1633538"/>
            <a:chOff x="144294" y="3625850"/>
            <a:chExt cx="3675677" cy="1633538"/>
          </a:xfrm>
        </p:grpSpPr>
        <p:pic>
          <p:nvPicPr>
            <p:cNvPr id="36868" name="Picture 3">
              <a:extLst>
                <a:ext uri="{FF2B5EF4-FFF2-40B4-BE49-F238E27FC236}">
                  <a16:creationId xmlns:a16="http://schemas.microsoft.com/office/drawing/2014/main" id="{8151AC04-AA21-48F6-A0C4-0BCBCC90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625850"/>
              <a:ext cx="2098675" cy="163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4B1434-8AC6-4397-94A1-46221558783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 rot="20523041">
              <a:off x="468326" y="3812343"/>
              <a:ext cx="1963481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</a:rPr>
                <a:t>Salmonella</a:t>
              </a:r>
              <a:endParaRPr lang="en-US" b="1" i="1" dirty="0">
                <a:ln>
                  <a:solidFill>
                    <a:schemeClr val="tx1"/>
                  </a:solidFill>
                </a:ln>
                <a:latin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F42459-06D5-4E72-96B5-D874150DAB86}"/>
                </a:ext>
              </a:extLst>
            </p:cNvPr>
            <p:cNvSpPr txBox="1"/>
            <p:nvPr/>
          </p:nvSpPr>
          <p:spPr>
            <a:xfrm rot="20523041">
              <a:off x="144294" y="4749584"/>
              <a:ext cx="3675677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2400" b="1" i="1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dirty="0"/>
                <a:t>Campylobacter </a:t>
              </a:r>
              <a:r>
                <a:rPr lang="en-US" dirty="0" err="1"/>
                <a:t>jejuni</a:t>
              </a:r>
              <a:endParaRPr lang="en-US" dirty="0"/>
            </a:p>
          </p:txBody>
        </p:sp>
      </p:grpSp>
      <p:grpSp>
        <p:nvGrpSpPr>
          <p:cNvPr id="5" name="Groupe 4" descr="Les carottes peuvent être contaminées par E. Coli">
            <a:extLst>
              <a:ext uri="{FF2B5EF4-FFF2-40B4-BE49-F238E27FC236}">
                <a16:creationId xmlns:a16="http://schemas.microsoft.com/office/drawing/2014/main" id="{9E1D3E48-E6FE-0EB6-2507-DFDAAC3EA65C}"/>
              </a:ext>
            </a:extLst>
          </p:cNvPr>
          <p:cNvGrpSpPr/>
          <p:nvPr/>
        </p:nvGrpSpPr>
        <p:grpSpPr>
          <a:xfrm>
            <a:off x="2791081" y="3120277"/>
            <a:ext cx="3321063" cy="1985123"/>
            <a:chOff x="2791081" y="3120277"/>
            <a:chExt cx="3321063" cy="1985123"/>
          </a:xfrm>
        </p:grpSpPr>
        <p:pic>
          <p:nvPicPr>
            <p:cNvPr id="36869" name="Picture 5">
              <a:extLst>
                <a:ext uri="{FF2B5EF4-FFF2-40B4-BE49-F238E27FC236}">
                  <a16:creationId xmlns:a16="http://schemas.microsoft.com/office/drawing/2014/main" id="{B8882537-E26F-445F-BE9F-7BC44CB1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338" y="3263900"/>
              <a:ext cx="1155700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FF5EF5-02DA-4576-B933-7C76EB767133}"/>
                </a:ext>
              </a:extLst>
            </p:cNvPr>
            <p:cNvSpPr txBox="1"/>
            <p:nvPr/>
          </p:nvSpPr>
          <p:spPr>
            <a:xfrm rot="20523041">
              <a:off x="2791081" y="3120277"/>
              <a:ext cx="3321063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2400" b="1" i="1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dirty="0"/>
                <a:t>   E. Coli</a:t>
              </a:r>
            </a:p>
          </p:txBody>
        </p:sp>
      </p:grpSp>
      <p:grpSp>
        <p:nvGrpSpPr>
          <p:cNvPr id="6" name="Groupe 5" descr="Les fraises peuvent être contaminées par Norovirus">
            <a:extLst>
              <a:ext uri="{FF2B5EF4-FFF2-40B4-BE49-F238E27FC236}">
                <a16:creationId xmlns:a16="http://schemas.microsoft.com/office/drawing/2014/main" id="{35FC7E5C-9708-4420-E3AE-483FA52C0746}"/>
              </a:ext>
            </a:extLst>
          </p:cNvPr>
          <p:cNvGrpSpPr/>
          <p:nvPr/>
        </p:nvGrpSpPr>
        <p:grpSpPr>
          <a:xfrm>
            <a:off x="3776308" y="4343400"/>
            <a:ext cx="3964992" cy="923925"/>
            <a:chOff x="3776308" y="4343400"/>
            <a:chExt cx="3964992" cy="923925"/>
          </a:xfrm>
        </p:grpSpPr>
        <p:pic>
          <p:nvPicPr>
            <p:cNvPr id="36871" name="Picture 9">
              <a:extLst>
                <a:ext uri="{FF2B5EF4-FFF2-40B4-BE49-F238E27FC236}">
                  <a16:creationId xmlns:a16="http://schemas.microsoft.com/office/drawing/2014/main" id="{983CDD8D-F17B-4D8F-879F-BFC40FEDD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63" y="4343400"/>
              <a:ext cx="10779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498B87-D65F-4049-BAC2-DC895A19228E}"/>
                </a:ext>
              </a:extLst>
            </p:cNvPr>
            <p:cNvSpPr txBox="1"/>
            <p:nvPr/>
          </p:nvSpPr>
          <p:spPr>
            <a:xfrm rot="20523041">
              <a:off x="3776308" y="4749583"/>
              <a:ext cx="396499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2400" b="1" i="1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dirty="0"/>
                <a:t>Norovirus </a:t>
              </a:r>
            </a:p>
          </p:txBody>
        </p:sp>
      </p:grpSp>
      <p:grpSp>
        <p:nvGrpSpPr>
          <p:cNvPr id="7" name="Groupe 6" descr="Le saumon peut être contaminé par Listeria monocytogenes">
            <a:extLst>
              <a:ext uri="{FF2B5EF4-FFF2-40B4-BE49-F238E27FC236}">
                <a16:creationId xmlns:a16="http://schemas.microsoft.com/office/drawing/2014/main" id="{2F151A86-7CC7-9C0B-77BF-28C140F0CD81}"/>
              </a:ext>
            </a:extLst>
          </p:cNvPr>
          <p:cNvGrpSpPr/>
          <p:nvPr/>
        </p:nvGrpSpPr>
        <p:grpSpPr>
          <a:xfrm>
            <a:off x="4895774" y="3503935"/>
            <a:ext cx="3964992" cy="1588765"/>
            <a:chOff x="4895774" y="3503935"/>
            <a:chExt cx="3964992" cy="1588765"/>
          </a:xfrm>
        </p:grpSpPr>
        <p:pic>
          <p:nvPicPr>
            <p:cNvPr id="36870" name="Picture 8">
              <a:extLst>
                <a:ext uri="{FF2B5EF4-FFF2-40B4-BE49-F238E27FC236}">
                  <a16:creationId xmlns:a16="http://schemas.microsoft.com/office/drawing/2014/main" id="{03C8F38E-3E3F-426C-8F99-CF8D35BE6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838" y="3802063"/>
              <a:ext cx="2347912" cy="129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544A4C-BB96-44DA-A323-4560AD088173}"/>
                </a:ext>
              </a:extLst>
            </p:cNvPr>
            <p:cNvSpPr txBox="1"/>
            <p:nvPr/>
          </p:nvSpPr>
          <p:spPr>
            <a:xfrm rot="20523041">
              <a:off x="4895774" y="3503935"/>
              <a:ext cx="3964992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2400" b="1" i="1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dirty="0"/>
                <a:t>Listeria monocytogenes</a:t>
              </a:r>
            </a:p>
          </p:txBody>
        </p:sp>
      </p:grpSp>
      <p:grpSp>
        <p:nvGrpSpPr>
          <p:cNvPr id="8" name="Groupe 7" descr="Il n'y a pas de risque majeur avec les cookies">
            <a:extLst>
              <a:ext uri="{FF2B5EF4-FFF2-40B4-BE49-F238E27FC236}">
                <a16:creationId xmlns:a16="http://schemas.microsoft.com/office/drawing/2014/main" id="{3B1AB543-E90D-7664-D71F-166A54B4DFC3}"/>
              </a:ext>
            </a:extLst>
          </p:cNvPr>
          <p:cNvGrpSpPr/>
          <p:nvPr/>
        </p:nvGrpSpPr>
        <p:grpSpPr>
          <a:xfrm>
            <a:off x="8825433" y="2719847"/>
            <a:ext cx="2648656" cy="2372853"/>
            <a:chOff x="8825433" y="2719847"/>
            <a:chExt cx="2648656" cy="2372853"/>
          </a:xfrm>
        </p:grpSpPr>
        <p:pic>
          <p:nvPicPr>
            <p:cNvPr id="36872" name="Picture 10">
              <a:extLst>
                <a:ext uri="{FF2B5EF4-FFF2-40B4-BE49-F238E27FC236}">
                  <a16:creationId xmlns:a16="http://schemas.microsoft.com/office/drawing/2014/main" id="{77D511C7-7A77-44C8-AE4A-AAA372422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8913" y="3694113"/>
              <a:ext cx="1462087" cy="139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FF34A-F564-4AB0-B075-2D00C15F64A5}"/>
                </a:ext>
              </a:extLst>
            </p:cNvPr>
            <p:cNvSpPr txBox="1"/>
            <p:nvPr/>
          </p:nvSpPr>
          <p:spPr>
            <a:xfrm rot="20523041">
              <a:off x="8825433" y="2719847"/>
              <a:ext cx="2648656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eaLnBrk="1" fontAlgn="auto" hangingPunct="1">
                <a:spcBef>
                  <a:spcPts val="0"/>
                </a:spcBef>
                <a:spcAft>
                  <a:spcPts val="0"/>
                </a:spcAft>
                <a:defRPr sz="2400" b="1" i="1">
                  <a:ln>
                    <a:solidFill>
                      <a:schemeClr val="tx1"/>
                    </a:solidFill>
                  </a:ln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en-US" dirty="0"/>
                <a:t>Pas de </a:t>
              </a:r>
              <a:r>
                <a:rPr lang="en-US" dirty="0" err="1"/>
                <a:t>risque</a:t>
              </a:r>
              <a:r>
                <a:rPr lang="en-US" dirty="0"/>
                <a:t> </a:t>
              </a:r>
              <a:r>
                <a:rPr lang="en-US" dirty="0" err="1"/>
                <a:t>majeur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91F3-65FF-4B3B-B138-18A00B08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0" y="22510"/>
            <a:ext cx="10515600" cy="1325563"/>
          </a:xfrm>
        </p:spPr>
        <p:txBody>
          <a:bodyPr/>
          <a:lstStyle/>
          <a:p>
            <a:pPr rtl="0" eaLnBrk="1" fontAlgn="auto" latinLnBrk="0" hangingPunct="1"/>
            <a:r>
              <a:rPr lang="fr-FR" sz="6600" b="1" kern="1200" dirty="0">
                <a:ln w="12700" cap="flat" cmpd="sng" algn="ctr">
                  <a:noFill/>
                  <a:prstDash val="solid"/>
                  <a:round/>
                </a:ln>
                <a:solidFill>
                  <a:srgbClr val="5B225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 poulet</a:t>
            </a:r>
            <a:endParaRPr lang="en-GB" dirty="0">
              <a:solidFill>
                <a:srgbClr val="5B225F"/>
              </a:solidFill>
            </a:endParaRPr>
          </a:p>
        </p:txBody>
      </p:sp>
      <p:sp>
        <p:nvSpPr>
          <p:cNvPr id="38917" name="TextBox 12">
            <a:extLst>
              <a:ext uri="{FF2B5EF4-FFF2-40B4-BE49-F238E27FC236}">
                <a16:creationId xmlns:a16="http://schemas.microsoft.com/office/drawing/2014/main" id="{97ED737B-7AE7-4729-81C7-439C0C2DE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1096963"/>
            <a:ext cx="529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latin typeface="Arial" panose="020B0604020202020204" pitchFamily="34" charset="0"/>
              </a:rPr>
              <a:t>Risque microbien : </a:t>
            </a:r>
            <a:r>
              <a:rPr lang="en-US" altLang="fr-FR" sz="2400" b="1" i="1">
                <a:latin typeface="Arial" panose="020B0604020202020204" pitchFamily="34" charset="0"/>
              </a:rPr>
              <a:t>Salmonella</a:t>
            </a:r>
          </a:p>
        </p:txBody>
      </p:sp>
      <p:sp>
        <p:nvSpPr>
          <p:cNvPr id="38920" name="Tekstfelt 26">
            <a:extLst>
              <a:ext uri="{FF2B5EF4-FFF2-40B4-BE49-F238E27FC236}">
                <a16:creationId xmlns:a16="http://schemas.microsoft.com/office/drawing/2014/main" id="{22BFF307-FD2F-4866-AE75-38E84CCE7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00" y="184150"/>
            <a:ext cx="2493963" cy="1600200"/>
          </a:xfrm>
          <a:prstGeom prst="rect">
            <a:avLst/>
          </a:prstGeom>
          <a:noFill/>
          <a:ln w="57150">
            <a:solidFill>
              <a:srgbClr val="5B22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sz="1400" i="1" dirty="0">
                <a:latin typeface="Arial" panose="020B0604020202020204" pitchFamily="34" charset="0"/>
              </a:rPr>
              <a:t>Salmonella</a:t>
            </a:r>
            <a:r>
              <a:rPr lang="fr-FR" altLang="fr-FR" sz="1400" dirty="0">
                <a:latin typeface="Arial" panose="020B0604020202020204" pitchFamily="34" charset="0"/>
              </a:rPr>
              <a:t> contenue dans le jus de poulet resté dans l’assiette va continuer à se développer. </a:t>
            </a:r>
          </a:p>
          <a:p>
            <a:pPr algn="just" eaLnBrk="1" hangingPunct="1"/>
            <a:r>
              <a:rPr lang="fr-FR" altLang="fr-FR" sz="1400" dirty="0">
                <a:latin typeface="Arial" panose="020B0604020202020204" pitchFamily="34" charset="0"/>
              </a:rPr>
              <a:t>Le poulet grillé est de nouveau contaminé lorsqu'il est remis dans l'assiette sale.</a:t>
            </a:r>
            <a:endParaRPr lang="en-GB" altLang="fr-FR" sz="1400" dirty="0">
              <a:latin typeface="Arial" panose="020B0604020202020204" pitchFamily="34" charset="0"/>
            </a:endParaRPr>
          </a:p>
        </p:txBody>
      </p:sp>
      <p:pic>
        <p:nvPicPr>
          <p:cNvPr id="16" name="Image 15" descr="Graphique montrant la multiplication de Salmonella en fonction du temps et de la température.&#10;Au supermarché pendant 15 min, entre 4° et 20°, le nombre de bactéries contaminant le poulet reste stable.&#10;A l'extérieur pendant 2h30 à 30°C on observe une prolifération bactérienne très importante qui se poursuit pendant les 30 min passées dans la cuisine à 25°C.&#10;Pendant 1h15 au réfrigérateur à 4° la prolifération bactérienne est interrompue et le nombre de bactéries reste stable.&#10;Lors de la cuisson sur le grill les bactéries sont détruites mais le poulet est de nouveau contaminé lorsqu’il est déposé dans l’assiette.">
            <a:extLst>
              <a:ext uri="{FF2B5EF4-FFF2-40B4-BE49-F238E27FC236}">
                <a16:creationId xmlns:a16="http://schemas.microsoft.com/office/drawing/2014/main" id="{135B5F3E-416A-CB0B-6EA7-B508C8BD5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98" y="1728244"/>
            <a:ext cx="9513972" cy="4650452"/>
          </a:xfrm>
          <a:prstGeom prst="rect">
            <a:avLst/>
          </a:prstGeom>
        </p:spPr>
      </p:pic>
      <p:sp>
        <p:nvSpPr>
          <p:cNvPr id="38919" name="TextBox 20">
            <a:extLst>
              <a:ext uri="{FF2B5EF4-FFF2-40B4-BE49-F238E27FC236}">
                <a16:creationId xmlns:a16="http://schemas.microsoft.com/office/drawing/2014/main" id="{29BB7280-3979-4B73-816B-671D36232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39" y="6390551"/>
            <a:ext cx="8478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1400">
                <a:latin typeface="Arial" panose="020B0604020202020204" pitchFamily="34" charset="0"/>
              </a:rPr>
              <a:t>Combase prediction: https://browser.combase.cc/ComBase_Predictor.aspx?model=1</a:t>
            </a:r>
          </a:p>
        </p:txBody>
      </p:sp>
      <p:pic>
        <p:nvPicPr>
          <p:cNvPr id="38918" name="Picture 19">
            <a:extLst>
              <a:ext uri="{FF2B5EF4-FFF2-40B4-BE49-F238E27FC236}">
                <a16:creationId xmlns:a16="http://schemas.microsoft.com/office/drawing/2014/main" id="{C754CCDF-CA98-46B5-84C4-50C74CC00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630238"/>
            <a:ext cx="5873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4">
            <a:extLst>
              <a:ext uri="{FF2B5EF4-FFF2-40B4-BE49-F238E27FC236}">
                <a16:creationId xmlns:a16="http://schemas.microsoft.com/office/drawing/2014/main" id="{C67EA27E-797C-4A98-83C6-B6E02D6D0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17712" r="9065" b="24483"/>
          <a:stretch>
            <a:fillRect/>
          </a:stretch>
        </p:blipFill>
        <p:spPr bwMode="auto">
          <a:xfrm>
            <a:off x="92075" y="128588"/>
            <a:ext cx="17573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11">
            <a:extLst>
              <a:ext uri="{FF2B5EF4-FFF2-40B4-BE49-F238E27FC236}">
                <a16:creationId xmlns:a16="http://schemas.microsoft.com/office/drawing/2014/main" id="{D2F8B647-B994-4D01-9A6D-B9E0A1ED1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153988"/>
            <a:ext cx="196056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D52E8B-D805-499C-81DE-90F9FD6C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8" y="-271138"/>
            <a:ext cx="10515600" cy="1325563"/>
          </a:xfrm>
        </p:spPr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fr-FR" sz="5400" b="1" kern="1200" dirty="0">
                <a:ln w="12700" cap="flat" cmpd="sng" algn="ctr">
                  <a:noFill/>
                  <a:prstDash val="solid"/>
                  <a:round/>
                </a:ln>
                <a:solidFill>
                  <a:srgbClr val="5B225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 Saumon fumé – avant l’achat</a:t>
            </a:r>
            <a:endParaRPr lang="en-GB" dirty="0">
              <a:solidFill>
                <a:srgbClr val="5B225F"/>
              </a:solidFill>
            </a:endParaRPr>
          </a:p>
        </p:txBody>
      </p:sp>
      <p:sp>
        <p:nvSpPr>
          <p:cNvPr id="40964" name="TextBox 12">
            <a:extLst>
              <a:ext uri="{FF2B5EF4-FFF2-40B4-BE49-F238E27FC236}">
                <a16:creationId xmlns:a16="http://schemas.microsoft.com/office/drawing/2014/main" id="{008BBAD3-048E-438A-9DDB-D83DE9D6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741378"/>
            <a:ext cx="737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latin typeface="Arial" panose="020B0604020202020204" pitchFamily="34" charset="0"/>
              </a:rPr>
              <a:t>Risque microbien : </a:t>
            </a:r>
            <a:r>
              <a:rPr lang="fr-FR" altLang="fr-FR" sz="2400" b="1" i="1">
                <a:latin typeface="Arial" panose="020B0604020202020204" pitchFamily="34" charset="0"/>
              </a:rPr>
              <a:t>Listeria monocytogenes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FC3EAB-0C17-4755-8FDD-AEEB45BC2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0203" y="173078"/>
            <a:ext cx="1172611" cy="15445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42B88-7A3F-490C-A24E-B4CAE73CA46C}"/>
              </a:ext>
            </a:extLst>
          </p:cNvPr>
          <p:cNvSpPr txBox="1"/>
          <p:nvPr/>
        </p:nvSpPr>
        <p:spPr>
          <a:xfrm>
            <a:off x="1414015" y="1151711"/>
            <a:ext cx="537833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ln w="12700" cap="flat" cmpd="sng" algn="ctr">
                  <a:noFill/>
                  <a:prstDash val="solid"/>
                  <a:round/>
                </a:ln>
                <a:solidFill>
                  <a:srgbClr val="1E9399"/>
                </a:solidFill>
                <a:latin typeface="Arial" panose="020B0604020202020204" pitchFamily="34" charset="0"/>
              </a:rPr>
              <a:t>Avant l’achat</a:t>
            </a:r>
          </a:p>
        </p:txBody>
      </p:sp>
      <p:pic>
        <p:nvPicPr>
          <p:cNvPr id="40967" name="Picture 23">
            <a:extLst>
              <a:ext uri="{FF2B5EF4-FFF2-40B4-BE49-F238E27FC236}">
                <a16:creationId xmlns:a16="http://schemas.microsoft.com/office/drawing/2014/main" id="{03C3B226-B6FE-46FC-B0D0-96B893FC9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60928" b="6424"/>
          <a:stretch>
            <a:fillRect/>
          </a:stretch>
        </p:blipFill>
        <p:spPr bwMode="auto">
          <a:xfrm>
            <a:off x="185738" y="173038"/>
            <a:ext cx="1549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2">
            <a:extLst>
              <a:ext uri="{FF2B5EF4-FFF2-40B4-BE49-F238E27FC236}">
                <a16:creationId xmlns:a16="http://schemas.microsoft.com/office/drawing/2014/main" id="{E7E1D2BC-BF53-4CD2-B23D-90FD3A90F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25550"/>
            <a:ext cx="4670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3200">
                <a:solidFill>
                  <a:srgbClr val="1E9399"/>
                </a:solidFill>
                <a:latin typeface="Arial" panose="020B0604020202020204" pitchFamily="34" charset="0"/>
              </a:rPr>
              <a:t>5 jours de conservation</a:t>
            </a:r>
          </a:p>
        </p:txBody>
      </p:sp>
      <p:graphicFrame>
        <p:nvGraphicFramePr>
          <p:cNvPr id="22" name="Chart 21" descr="Graphique montrant la multiplication lente des bactéries Listeria monocytogenes pendant les 5 jours où le saumon est resté au supermarché à la température de 4°.">
            <a:extLst>
              <a:ext uri="{FF2B5EF4-FFF2-40B4-BE49-F238E27FC236}">
                <a16:creationId xmlns:a16="http://schemas.microsoft.com/office/drawing/2014/main" id="{04B63621-1A0F-4733-A6FF-2DC0E27AA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25901"/>
              </p:ext>
            </p:extLst>
          </p:nvPr>
        </p:nvGraphicFramePr>
        <p:xfrm>
          <a:off x="622409" y="1341194"/>
          <a:ext cx="9785864" cy="372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FCFDB02-1F2E-49A5-83BF-7B6FE65D9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2351" y="4655854"/>
            <a:ext cx="888629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anose="020B0604020202020204" pitchFamily="34" charset="0"/>
              </a:rPr>
              <a:t>0	     1		    2		3 		4 	        5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Arial" panose="020B0604020202020204" pitchFamily="34" charset="0"/>
              </a:rPr>
              <a:t>5 jours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</a:rPr>
              <a:t>Supermarché</a:t>
            </a:r>
            <a:endParaRPr lang="fr-FR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n w="0">
                  <a:solidFill>
                    <a:schemeClr val="accent5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  <a:r>
              <a:rPr lang="fr-FR" sz="2400" b="1" dirty="0">
                <a:ln w="0">
                  <a:solidFill>
                    <a:schemeClr val="accent5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Symbol" pitchFamily="2" charset="2"/>
              </a:rPr>
              <a:t></a:t>
            </a:r>
            <a:r>
              <a:rPr lang="fr-FR" sz="2400" b="1" dirty="0">
                <a:ln w="0">
                  <a:solidFill>
                    <a:schemeClr val="accent5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0965" name="TextBox 20">
            <a:extLst>
              <a:ext uri="{FF2B5EF4-FFF2-40B4-BE49-F238E27FC236}">
                <a16:creationId xmlns:a16="http://schemas.microsoft.com/office/drawing/2014/main" id="{AB47A651-CEAB-440A-BA11-45762A33B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6233900"/>
            <a:ext cx="847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>
                <a:latin typeface="Arial" panose="020B0604020202020204" pitchFamily="34" charset="0"/>
              </a:rPr>
              <a:t>Combase prediction: https://browser.combase.cc/ComBase_Predictor.aspx?model=1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797B5-27FD-4A4B-9786-ABB5F990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38" y="-100856"/>
            <a:ext cx="10515600" cy="1325563"/>
          </a:xfrm>
        </p:spPr>
        <p:txBody>
          <a:bodyPr>
            <a:normAutofit fontScale="90000"/>
          </a:bodyPr>
          <a:lstStyle/>
          <a:p>
            <a:pPr rtl="0" eaLnBrk="1" fontAlgn="auto" latinLnBrk="0" hangingPunct="1"/>
            <a:r>
              <a:rPr lang="fr-FR" sz="5400" b="1" dirty="0">
                <a:ln w="12700" cap="flat" cmpd="sng" algn="ctr">
                  <a:noFill/>
                  <a:prstDash val="solid"/>
                  <a:round/>
                </a:ln>
                <a:solidFill>
                  <a:srgbClr val="5B225F"/>
                </a:solidFill>
                <a:latin typeface="Arial" panose="020B0604020202020204" pitchFamily="34" charset="0"/>
                <a:ea typeface="+mn-ea"/>
                <a:cs typeface="+mn-cs"/>
              </a:rPr>
              <a:t>Le Saumon fumé – après l’achat </a:t>
            </a:r>
            <a:endParaRPr lang="en-GB" sz="5400" b="1" dirty="0">
              <a:ln w="12700" cap="flat" cmpd="sng" algn="ctr">
                <a:noFill/>
                <a:prstDash val="solid"/>
                <a:round/>
              </a:ln>
              <a:solidFill>
                <a:srgbClr val="5B225F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20" name="TextBox 21">
            <a:extLst>
              <a:ext uri="{FF2B5EF4-FFF2-40B4-BE49-F238E27FC236}">
                <a16:creationId xmlns:a16="http://schemas.microsoft.com/office/drawing/2014/main" id="{DF072822-B555-4DC3-9430-723798D1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838200"/>
            <a:ext cx="7378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>
                <a:latin typeface="Arial" panose="020B0604020202020204" pitchFamily="34" charset="0"/>
              </a:rPr>
              <a:t>Risque microbien : </a:t>
            </a:r>
            <a:r>
              <a:rPr lang="fr-FR" altLang="fr-FR" sz="2400" b="1" i="1">
                <a:latin typeface="Arial" panose="020B0604020202020204" pitchFamily="34" charset="0"/>
              </a:rPr>
              <a:t>Listeria monocytogenes</a:t>
            </a:r>
          </a:p>
        </p:txBody>
      </p:sp>
      <p:pic>
        <p:nvPicPr>
          <p:cNvPr id="43016" name="Picture 23">
            <a:extLst>
              <a:ext uri="{FF2B5EF4-FFF2-40B4-BE49-F238E27FC236}">
                <a16:creationId xmlns:a16="http://schemas.microsoft.com/office/drawing/2014/main" id="{4BFF1A74-8D3D-4E50-97E7-2023F5F91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9" t="60928" b="6424"/>
          <a:stretch>
            <a:fillRect/>
          </a:stretch>
        </p:blipFill>
        <p:spPr bwMode="auto">
          <a:xfrm>
            <a:off x="255588" y="134938"/>
            <a:ext cx="1549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 descr="Graphique représentant l'évolution du nombre de Listeria monocytogenes en fonction du temps et de la température.&#10;Au supermarché, pendant 15 min, entre 4 et 20°C, le nombre de Listeria augmente légéremment car cette bactérie continue à se multiplier à basse température.&#10;A l'extérieur pendant 2h30 à 30°C, on observe une augmentation plus importante du nombre de Listeria. Cette prolifération se poursuit pendant les 30 min passées dans la cuisine à 25°C.&#10;Pendant 1h au réfrigérateur à 4° Listéria se multiplie très lentement et le nombre de bactéries reste relativement stable.&#10;Lors de la préparation et du service, pendant 1h30 à 25°C, on observe à nouveau une prolifération de Listeria.">
            <a:extLst>
              <a:ext uri="{FF2B5EF4-FFF2-40B4-BE49-F238E27FC236}">
                <a16:creationId xmlns:a16="http://schemas.microsoft.com/office/drawing/2014/main" id="{4AFDE9E7-17BF-92B4-9EBE-402795ED8519}"/>
              </a:ext>
            </a:extLst>
          </p:cNvPr>
          <p:cNvGrpSpPr/>
          <p:nvPr/>
        </p:nvGrpSpPr>
        <p:grpSpPr>
          <a:xfrm>
            <a:off x="297668" y="1312889"/>
            <a:ext cx="11643507" cy="4893361"/>
            <a:chOff x="297668" y="1312889"/>
            <a:chExt cx="11643507" cy="489336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E2572A-000B-4D23-A947-A14F80C47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974138" y="1349055"/>
              <a:ext cx="2967037" cy="3794125"/>
            </a:xfrm>
            <a:prstGeom prst="rect">
              <a:avLst/>
            </a:prstGeom>
            <a:solidFill>
              <a:srgbClr val="E2C6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E751A3-7187-4052-96CA-55E61905B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56450" y="1358580"/>
              <a:ext cx="1808163" cy="3802062"/>
            </a:xfrm>
            <a:prstGeom prst="rect">
              <a:avLst/>
            </a:prstGeom>
            <a:solidFill>
              <a:srgbClr val="70AD4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1CF0D3-DF3B-4E59-A444-498C79410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51550" y="1349055"/>
              <a:ext cx="1085850" cy="3763962"/>
            </a:xfrm>
            <a:prstGeom prst="rect">
              <a:avLst/>
            </a:prstGeom>
            <a:solidFill>
              <a:srgbClr val="FFC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22B14DB-EF4C-4B00-8BBB-78A3E5E4F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17663" y="1377630"/>
              <a:ext cx="4410075" cy="3814762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935516-0746-4B0A-9752-B64D72D6C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61988" y="1377630"/>
              <a:ext cx="922337" cy="3816350"/>
            </a:xfrm>
            <a:prstGeom prst="rect">
              <a:avLst/>
            </a:prstGeom>
            <a:solidFill>
              <a:srgbClr val="4472C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29" name="Chart 28" descr="Graphique représentant l'évolution du nombre de Listeria monocytogenes en fonction du temps et de la température&#10;&#10;Graphique représentant l'évolution du nombre de Listeria monocytogenes en fonction du temps et de la température&#10;&#10;  - Au supermarché, pendant 15 min, entre 4 et 20°C, il y a environ 1 log(UFC/g) de Listeria&#10;     - A l'extérieur, pendant 2h30, à 30°C, on observe une augmentation de 1 à 3.5 log(UFC/g) de Listeria&#10;     - Dans la cuisine, pendant 30 min, à 25°C, on observe une augmentation de 3.7 log(UFC/g) de Listeria&#10;     - Au réfrigérateur, pendant 1h, à 4°C, on observe 3.7 log(UFC/g) de Listeria&#10;     - Lors de la préparation et du servicel, pendant 1h30, à 25°C, on observe une augmentation de 3.7 à 4 log(UFC/g) de Listeria" title="Graphique représentant l'évolution du nombre de Listeria monocytogenes en fonction du temps et de la température">
              <a:extLst>
                <a:ext uri="{FF2B5EF4-FFF2-40B4-BE49-F238E27FC236}">
                  <a16:creationId xmlns:a16="http://schemas.microsoft.com/office/drawing/2014/main" id="{8F3883C0-BDC7-4F4E-BE05-958D654E608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1642906"/>
                </p:ext>
              </p:extLst>
            </p:nvPr>
          </p:nvGraphicFramePr>
          <p:xfrm>
            <a:off x="297668" y="1312889"/>
            <a:ext cx="11640065" cy="43457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807B00-A422-486F-8E5B-1212DEE1CEB4}"/>
                </a:ext>
              </a:extLst>
            </p:cNvPr>
            <p:cNvSpPr txBox="1"/>
            <p:nvPr/>
          </p:nvSpPr>
          <p:spPr>
            <a:xfrm>
              <a:off x="1516284" y="1562957"/>
              <a:ext cx="513222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 b="1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1E9399"/>
                  </a:solidFill>
                  <a:latin typeface="Arial" panose="020B0604020202020204" pitchFamily="34" charset="0"/>
                </a:rPr>
                <a:t>Après</a:t>
              </a:r>
              <a:r>
                <a:rPr lang="fr-FR" sz="3600" b="1" dirty="0">
                  <a:ln w="12700">
                    <a:solidFill>
                      <a:schemeClr val="tx2"/>
                    </a:solidFill>
                    <a:prstDash val="solid"/>
                  </a:ln>
                  <a:solidFill>
                    <a:srgbClr val="1E9399"/>
                  </a:solidFill>
                  <a:latin typeface="Arial" panose="020B0604020202020204" pitchFamily="34" charset="0"/>
                </a:rPr>
                <a:t> </a:t>
              </a:r>
              <a:r>
                <a:rPr lang="fr-FR" sz="3600" b="1" dirty="0">
                  <a:ln w="12700" cap="flat" cmpd="sng" algn="ctr">
                    <a:noFill/>
                    <a:prstDash val="solid"/>
                    <a:round/>
                  </a:ln>
                  <a:solidFill>
                    <a:srgbClr val="1E9399"/>
                  </a:solidFill>
                  <a:latin typeface="Arial" panose="020B0604020202020204" pitchFamily="34" charset="0"/>
                </a:rPr>
                <a:t>l’achat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3B97671-1EF8-447D-B7C1-3A8EAB2F28D5}"/>
                </a:ext>
              </a:extLst>
            </p:cNvPr>
            <p:cNvSpPr/>
            <p:nvPr/>
          </p:nvSpPr>
          <p:spPr>
            <a:xfrm>
              <a:off x="651168" y="4739563"/>
              <a:ext cx="966267" cy="14666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m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Super-marché</a:t>
              </a:r>
              <a:endParaRPr lang="fr-FR" sz="1400" b="1" dirty="0">
                <a:ln w="0"/>
                <a:solidFill>
                  <a:srgbClr val="00707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n w="0">
                    <a:solidFill>
                      <a:srgbClr val="0C1B1B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4° - </a:t>
              </a:r>
              <a:r>
                <a:rPr lang="en-US" sz="1400" b="1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20</a:t>
              </a:r>
              <a:r>
                <a:rPr lang="en-US" sz="1400" b="1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1400" b="1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BFEC58-F131-4D69-AC2D-8C5513D31CA1}"/>
                </a:ext>
              </a:extLst>
            </p:cNvPr>
            <p:cNvSpPr/>
            <p:nvPr/>
          </p:nvSpPr>
          <p:spPr>
            <a:xfrm>
              <a:off x="1627702" y="4739563"/>
              <a:ext cx="4423853" cy="14666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2h 30min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A l’extérieur </a:t>
              </a:r>
              <a:endParaRPr lang="fr-FR" sz="2400" b="1" dirty="0">
                <a:ln w="0">
                  <a:solidFill>
                    <a:srgbClr val="CFEAE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" dirty="0">
                <a:ln w="0">
                  <a:solidFill>
                    <a:srgbClr val="CFEAE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30</a:t>
              </a:r>
              <a:r>
                <a:rPr lang="en-US" sz="2000" b="1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2000" b="1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1BB4725-EDCD-445A-8C63-9910AC049A8E}"/>
                </a:ext>
              </a:extLst>
            </p:cNvPr>
            <p:cNvSpPr/>
            <p:nvPr/>
          </p:nvSpPr>
          <p:spPr>
            <a:xfrm>
              <a:off x="6007973" y="4736589"/>
              <a:ext cx="1129347" cy="1466687"/>
            </a:xfrm>
            <a:prstGeom prst="rect">
              <a:avLst/>
            </a:prstGeom>
            <a:solidFill>
              <a:srgbClr val="FFF7F1"/>
            </a:solidFill>
            <a:ln>
              <a:solidFill>
                <a:srgbClr val="FFF7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30min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Table de la cuisine </a:t>
              </a:r>
              <a:endParaRPr lang="en-US" sz="1800" b="1" dirty="0">
                <a:ln w="0">
                  <a:solidFill>
                    <a:srgbClr val="CFEAE1"/>
                  </a:solidFill>
                </a:ln>
                <a:solidFill>
                  <a:srgbClr val="FFD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25</a:t>
              </a:r>
              <a:r>
                <a:rPr lang="en-US" sz="1800" b="1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1800" b="1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A8EF826-5E90-4C4E-B0C9-1771BB99AE23}"/>
                </a:ext>
              </a:extLst>
            </p:cNvPr>
            <p:cNvSpPr/>
            <p:nvPr/>
          </p:nvSpPr>
          <p:spPr>
            <a:xfrm>
              <a:off x="7146129" y="4736334"/>
              <a:ext cx="1819040" cy="14669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1h</a:t>
              </a:r>
              <a:endParaRPr lang="en-US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Réfrigérateur</a:t>
              </a:r>
              <a:endParaRPr lang="fr-FR" sz="3600" b="1" dirty="0">
                <a:ln w="0">
                  <a:solidFill>
                    <a:srgbClr val="0C1B1B"/>
                  </a:solidFill>
                </a:ln>
                <a:solidFill>
                  <a:srgbClr val="00707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ln w="0">
                    <a:solidFill>
                      <a:srgbClr val="0C1B1B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rPr>
                <a:t>4</a:t>
              </a:r>
              <a:r>
                <a:rPr lang="en-US" sz="1800" b="1" dirty="0">
                  <a:ln w="0">
                    <a:solidFill>
                      <a:srgbClr val="0C1B1B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EDC8EFC-D736-41BD-86B3-62980CD8186D}"/>
                </a:ext>
              </a:extLst>
            </p:cNvPr>
            <p:cNvSpPr/>
            <p:nvPr/>
          </p:nvSpPr>
          <p:spPr>
            <a:xfrm>
              <a:off x="8973979" y="4739563"/>
              <a:ext cx="2967128" cy="1463968"/>
            </a:xfrm>
            <a:prstGeom prst="rect">
              <a:avLst/>
            </a:prstGeom>
            <a:solidFill>
              <a:srgbClr val="E2C6E3"/>
            </a:solidFill>
            <a:ln>
              <a:solidFill>
                <a:srgbClr val="E1A1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1h 30min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Préparation et service</a:t>
              </a:r>
              <a:endParaRPr lang="fr-FR" sz="2800" b="1" dirty="0">
                <a:ln w="0">
                  <a:solidFill>
                    <a:schemeClr val="tx2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25</a:t>
              </a:r>
              <a:r>
                <a:rPr lang="en-US" sz="2000" b="1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2000" b="1" dirty="0">
                  <a:ln w="0">
                    <a:solidFill>
                      <a:schemeClr val="tx2"/>
                    </a:solidFill>
                  </a:ln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43017" name="TextBox 20">
            <a:extLst>
              <a:ext uri="{FF2B5EF4-FFF2-40B4-BE49-F238E27FC236}">
                <a16:creationId xmlns:a16="http://schemas.microsoft.com/office/drawing/2014/main" id="{5F279F4C-B4AB-4FA3-8388-F55D00716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85" y="6270305"/>
            <a:ext cx="8478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1400">
                <a:latin typeface="Arial" panose="020B0604020202020204" pitchFamily="34" charset="0"/>
              </a:rPr>
              <a:t>Combase prediction: https://browsercombase.cc/ComBase_Predictor.aspx?model=1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CF99-FCB2-4A92-90AE-FEF8ABC2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266" y="114300"/>
            <a:ext cx="10515600" cy="1325563"/>
          </a:xfrm>
        </p:spPr>
        <p:txBody>
          <a:bodyPr/>
          <a:lstStyle/>
          <a:p>
            <a:pPr rtl="0" eaLnBrk="1" fontAlgn="auto" latinLnBrk="0" hangingPunct="1"/>
            <a:r>
              <a:rPr lang="fr-FR" sz="5400" b="1" kern="1200" dirty="0">
                <a:ln w="12700" cap="flat" cmpd="sng" algn="ctr">
                  <a:noFill/>
                  <a:prstDash val="solid"/>
                  <a:round/>
                </a:ln>
                <a:solidFill>
                  <a:srgbClr val="5B225F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Contamination croisée</a:t>
            </a:r>
            <a:endParaRPr lang="en-GB" dirty="0">
              <a:solidFill>
                <a:srgbClr val="5B225F"/>
              </a:solidFill>
            </a:endParaRPr>
          </a:p>
        </p:txBody>
      </p:sp>
      <p:pic>
        <p:nvPicPr>
          <p:cNvPr id="45058" name="Picture 3">
            <a:extLst>
              <a:ext uri="{FF2B5EF4-FFF2-40B4-BE49-F238E27FC236}">
                <a16:creationId xmlns:a16="http://schemas.microsoft.com/office/drawing/2014/main" id="{8C0EC935-60E8-48B9-9484-B2E7CC026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37936" r="8734" b="15836"/>
          <a:stretch>
            <a:fillRect/>
          </a:stretch>
        </p:blipFill>
        <p:spPr bwMode="auto">
          <a:xfrm>
            <a:off x="174625" y="114300"/>
            <a:ext cx="22479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2">
            <a:extLst>
              <a:ext uri="{FF2B5EF4-FFF2-40B4-BE49-F238E27FC236}">
                <a16:creationId xmlns:a16="http://schemas.microsoft.com/office/drawing/2014/main" id="{54D27CDC-6A96-4BAB-BC47-30338F973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734986"/>
            <a:ext cx="109696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400">
                <a:latin typeface="Arial" panose="020B0604020202020204" pitchFamily="34" charset="0"/>
              </a:rPr>
              <a:t>Pour éviter la contamination croisée, que doit se rappeler la mère de Jean en préparant la salade et le poulet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fr-FR" altLang="fr-FR" sz="2400"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400">
                <a:latin typeface="Arial" panose="020B0604020202020204" pitchFamily="34" charset="0"/>
              </a:rPr>
              <a:t>Pourquoi faut-il faire attention quand on a une assiette de poulet cru à côté des légumes ? </a:t>
            </a:r>
          </a:p>
        </p:txBody>
      </p:sp>
      <p:pic>
        <p:nvPicPr>
          <p:cNvPr id="45061" name="Picture 7">
            <a:extLst>
              <a:ext uri="{FF2B5EF4-FFF2-40B4-BE49-F238E27FC236}">
                <a16:creationId xmlns:a16="http://schemas.microsoft.com/office/drawing/2014/main" id="{E988A9C9-FC23-45A4-8E5B-D8B3D05E8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4480141"/>
            <a:ext cx="273843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90FC7-08F9-4528-95E4-8FC803175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38" y="3367304"/>
            <a:ext cx="2903537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>
            <a:extLst>
              <a:ext uri="{FF2B5EF4-FFF2-40B4-BE49-F238E27FC236}">
                <a16:creationId xmlns:a16="http://schemas.microsoft.com/office/drawing/2014/main" id="{DED6E847-34F9-456B-8E63-84673893D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9"/>
          <a:stretch>
            <a:fillRect/>
          </a:stretch>
        </p:blipFill>
        <p:spPr bwMode="auto">
          <a:xfrm>
            <a:off x="496888" y="4561104"/>
            <a:ext cx="237648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3">
            <a:extLst>
              <a:ext uri="{FF2B5EF4-FFF2-40B4-BE49-F238E27FC236}">
                <a16:creationId xmlns:a16="http://schemas.microsoft.com/office/drawing/2014/main" id="{4B9D3F4B-E53F-408A-BF58-3C9B67F9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808754"/>
            <a:ext cx="18161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6C724276-FE4D-4C18-9FC8-1B2F734D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491038" y="4586504"/>
            <a:ext cx="4090987" cy="600075"/>
          </a:xfrm>
          <a:prstGeom prst="curvedDownArrow">
            <a:avLst>
              <a:gd name="adj1" fmla="val 9071"/>
              <a:gd name="adj2" fmla="val 47683"/>
              <a:gd name="adj3" fmla="val 5760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C84F-68F4-4E5F-AB95-C880EF5C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027" y="190825"/>
            <a:ext cx="9085737" cy="941402"/>
          </a:xfrm>
          <a:ln>
            <a:noFill/>
          </a:ln>
        </p:spPr>
        <p:txBody>
          <a:bodyPr rtlCol="0">
            <a:normAutofit/>
          </a:bodyPr>
          <a:lstStyle/>
          <a:p>
            <a:pPr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6600" dirty="0">
                <a:ln w="12700">
                  <a:noFill/>
                  <a:prstDash val="solid"/>
                </a:ln>
                <a:solidFill>
                  <a:srgbClr val="5B225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Cuisson de la viande </a:t>
            </a:r>
          </a:p>
        </p:txBody>
      </p:sp>
      <p:pic>
        <p:nvPicPr>
          <p:cNvPr id="47107" name="Picture 6">
            <a:extLst>
              <a:ext uri="{FF2B5EF4-FFF2-40B4-BE49-F238E27FC236}">
                <a16:creationId xmlns:a16="http://schemas.microsoft.com/office/drawing/2014/main" id="{FCD35697-090F-455F-B2C0-8D3E1F9DF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2388" y="3630665"/>
            <a:ext cx="3486150" cy="1314450"/>
          </a:xfrm>
          <a:noFill/>
        </p:spPr>
      </p:pic>
      <p:pic>
        <p:nvPicPr>
          <p:cNvPr id="47108" name="Picture 2">
            <a:extLst>
              <a:ext uri="{FF2B5EF4-FFF2-40B4-BE49-F238E27FC236}">
                <a16:creationId xmlns:a16="http://schemas.microsoft.com/office/drawing/2014/main" id="{B5BA166D-A8F3-4896-A70D-2D8C76A0D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0" y="3044132"/>
            <a:ext cx="28924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>
            <a:extLst>
              <a:ext uri="{FF2B5EF4-FFF2-40B4-BE49-F238E27FC236}">
                <a16:creationId xmlns:a16="http://schemas.microsoft.com/office/drawing/2014/main" id="{84E65448-CF7F-4830-982C-0437E04E5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027" y="3243389"/>
            <a:ext cx="17414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AB136173-F150-4DAF-BE63-108E8610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63825" y="3240140"/>
            <a:ext cx="2894013" cy="479425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65BC4FC6-E7A4-4E91-B84D-2B7A4BFEC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4863" y="3278240"/>
            <a:ext cx="2892425" cy="425450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CB550AE4-0BAA-49DA-A089-87D4A291F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79650" y="4700640"/>
            <a:ext cx="7281863" cy="1727200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3E550-95F4-4E5D-A75A-26B006403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239890"/>
            <a:ext cx="1061561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Microsoft Sans Serif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</a:rPr>
              <a:t>Qu’arrive-t-il aux bactéries présentes sur la viande crue quand on la cuit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</a:rPr>
              <a:t>Que doit-on faire pour bien cuire la viande au barbecue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</a:rPr>
              <a:t>Comment vérifier que la viande est cuite 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</a:rPr>
              <a:t>Pourquoi est-ce important de mettre la viande sur une assiette propre une fois qu’elle est cuite ?</a:t>
            </a:r>
          </a:p>
        </p:txBody>
      </p:sp>
      <p:pic>
        <p:nvPicPr>
          <p:cNvPr id="47114" name="Picture 9">
            <a:extLst>
              <a:ext uri="{FF2B5EF4-FFF2-40B4-BE49-F238E27FC236}">
                <a16:creationId xmlns:a16="http://schemas.microsoft.com/office/drawing/2014/main" id="{7D871571-16BA-4E52-8DFE-ED82221EB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2653" r="5396" b="10204"/>
          <a:stretch>
            <a:fillRect/>
          </a:stretch>
        </p:blipFill>
        <p:spPr bwMode="auto">
          <a:xfrm>
            <a:off x="125413" y="64394"/>
            <a:ext cx="17653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6028-2093-4B5B-8C59-7C032E9F7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1" y="640875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6600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d’origine alimentaire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0B7D411B-8A16-49D7-AAEF-EAB3347BA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117" y="2302351"/>
            <a:ext cx="9458325" cy="25892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Selon vous, quel(s) microbe(s) ont rendu Jean et les invites malades et comment ? </a:t>
            </a:r>
          </a:p>
          <a:p>
            <a:pPr eaLnBrk="1" hangingPunct="1"/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Pourquoi l’invité le plus âgé risquait-il davantage de tomber malade ?</a:t>
            </a:r>
          </a:p>
          <a:p>
            <a:pPr eaLnBrk="1" hangingPunct="1"/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Pourquoi les invités ne sont-ils pas tous tombés malades ? </a:t>
            </a:r>
          </a:p>
        </p:txBody>
      </p:sp>
      <p:pic>
        <p:nvPicPr>
          <p:cNvPr id="49156" name="Picture 5">
            <a:extLst>
              <a:ext uri="{FF2B5EF4-FFF2-40B4-BE49-F238E27FC236}">
                <a16:creationId xmlns:a16="http://schemas.microsoft.com/office/drawing/2014/main" id="{A1F7F2FC-1315-475C-BB3D-4F1C6A72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265" y="3968527"/>
            <a:ext cx="1891041" cy="157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>
            <a:extLst>
              <a:ext uri="{FF2B5EF4-FFF2-40B4-BE49-F238E27FC236}">
                <a16:creationId xmlns:a16="http://schemas.microsoft.com/office/drawing/2014/main" id="{47CA2581-8463-4C8F-A9F7-96A50EB52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241" y="0"/>
            <a:ext cx="18288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72DB141-B13F-49B3-A4FA-BC173DC5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750"/>
            <a:ext cx="12192000" cy="1235075"/>
          </a:xfrm>
        </p:spPr>
        <p:txBody>
          <a:bodyPr/>
          <a:lstStyle/>
          <a:p>
            <a:pPr algn="ctr" eaLnBrk="1" hangingPunct="1"/>
            <a:r>
              <a:rPr lang="fr-FR" altLang="fr-FR" sz="44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d’apprentissage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016EB-2BB5-4395-B545-C1D4DF057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598613"/>
            <a:ext cx="10985500" cy="3624262"/>
          </a:xfrm>
        </p:spPr>
        <p:txBody>
          <a:bodyPr rtlCol="0">
            <a:noAutofit/>
          </a:bodyPr>
          <a:lstStyle/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Identifier les microbes pathogènes fréquemment transmis par les aliments.</a:t>
            </a:r>
          </a:p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Identifier les conditions favorisant la multiplication des microbes pathogènes et comment la prévenir. </a:t>
            </a:r>
          </a:p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Comprendre comment transporter, conserver et préparer les aliments en toute sécurité. </a:t>
            </a:r>
          </a:p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Comprendre les risques et les conséquences d’une infection d’origine alimentaire.</a:t>
            </a:r>
          </a:p>
          <a:p>
            <a:pPr marL="0" indent="0" algn="just" defTabSz="9144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82E2F-8BFB-4F83-8878-5B69AD30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19000"/>
          </a:blip>
          <a:srcRect l="7304" t="11532" r="5912" b="27026"/>
          <a:stretch/>
        </p:blipFill>
        <p:spPr>
          <a:xfrm>
            <a:off x="1313028" y="-13758"/>
            <a:ext cx="8864125" cy="65467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96DD25B-4DDA-4D79-AC43-CEA7E314E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50" y="703755"/>
            <a:ext cx="10515600" cy="1325563"/>
          </a:xfrm>
        </p:spPr>
        <p:txBody>
          <a:bodyPr rtlCol="0">
            <a:normAutofit/>
          </a:bodyPr>
          <a:lstStyle/>
          <a:p>
            <a:pPr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en-GB" sz="5400" b="1" dirty="0">
                <a:ln w="12700">
                  <a:noFill/>
                  <a:prstDash val="solid"/>
                </a:ln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5400" b="1" dirty="0">
                <a:ln w="12700">
                  <a:noFill/>
                  <a:prstDash val="solid"/>
                </a:ln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dîner</a:t>
            </a:r>
          </a:p>
        </p:txBody>
      </p:sp>
      <p:sp>
        <p:nvSpPr>
          <p:cNvPr id="18437" name="Content Placeholder 4">
            <a:extLst>
              <a:ext uri="{FF2B5EF4-FFF2-40B4-BE49-F238E27FC236}">
                <a16:creationId xmlns:a16="http://schemas.microsoft.com/office/drawing/2014/main" id="{581E782D-594B-4BCD-8665-6D0DAA80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0" y="187007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mère de Jean a invité 4 personnes à diner mais, ne pouvant quitter son travail assez tôt, elle a demandé à Jean de faire des courses (le supermarché étant très proche de son école). </a:t>
            </a:r>
          </a:p>
          <a:p>
            <a:pPr marL="0" indent="0" algn="just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Jean aurait préféré passer l’après midi avec ses copains, mais il consent à contre-cœur à aider sa mère</a:t>
            </a:r>
            <a:r>
              <a:rPr lang="en-US" altLang="fr-FR" sz="3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4274-BA94-400D-88A7-C828A472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63" y="-943975"/>
            <a:ext cx="10515600" cy="1325563"/>
          </a:xfrm>
        </p:spPr>
        <p:txBody>
          <a:bodyPr/>
          <a:lstStyle/>
          <a:p>
            <a:r>
              <a:rPr lang="fr-FR"/>
              <a:t>la préparation du dîner </a:t>
            </a:r>
            <a:r>
              <a:rPr lang="fr-FR" dirty="0"/>
              <a:t>(1/3)</a:t>
            </a:r>
            <a:endParaRPr lang="en-GB" dirty="0"/>
          </a:p>
        </p:txBody>
      </p:sp>
      <p:grpSp>
        <p:nvGrpSpPr>
          <p:cNvPr id="3" name="Groupe 2" descr="13h L’activité après la classe est annulée et Jean peut sortir plus tôt. &#10;Jean pense : “Chouette ! Je vais aller faire les courses tout de suite et ensuite je peux passer l’après midi avec mes copains.”">
            <a:extLst>
              <a:ext uri="{FF2B5EF4-FFF2-40B4-BE49-F238E27FC236}">
                <a16:creationId xmlns:a16="http://schemas.microsoft.com/office/drawing/2014/main" id="{E81BE465-A173-0092-4AFA-2984FEB768DA}"/>
              </a:ext>
            </a:extLst>
          </p:cNvPr>
          <p:cNvGrpSpPr/>
          <p:nvPr/>
        </p:nvGrpSpPr>
        <p:grpSpPr>
          <a:xfrm>
            <a:off x="24437" y="132350"/>
            <a:ext cx="3157537" cy="6300000"/>
            <a:chOff x="24437" y="132350"/>
            <a:chExt cx="3157537" cy="6300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4C05ED-1A5F-42B8-B455-2D798C78AF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96863" y="132350"/>
              <a:ext cx="2740025" cy="6300000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13:00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L’activité après la classe est annulée et Jean peut sortir plus tôt</a:t>
              </a:r>
              <a:r>
                <a:rPr lang="fr-FR" sz="200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  <a:cs typeface="Arial" panose="020B0604020202020204" pitchFamily="34" charset="0"/>
                </a:rPr>
                <a:t>  “Chouette ! Je vais aller faire les courses tout de suite et ensuite je peux passer l’après midi avec mes copains.”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Cloud Callout 17">
              <a:extLst>
                <a:ext uri="{FF2B5EF4-FFF2-40B4-BE49-F238E27FC236}">
                  <a16:creationId xmlns:a16="http://schemas.microsoft.com/office/drawing/2014/main" id="{6799FF80-6BB2-4F71-95A1-A7520DC0F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4437" y="1935853"/>
              <a:ext cx="3157537" cy="2690812"/>
            </a:xfrm>
            <a:prstGeom prst="cloudCallout">
              <a:avLst>
                <a:gd name="adj1" fmla="val 3005"/>
                <a:gd name="adj2" fmla="val 81633"/>
              </a:avLst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492" name="Picture 18">
              <a:extLst>
                <a:ext uri="{FF2B5EF4-FFF2-40B4-BE49-F238E27FC236}">
                  <a16:creationId xmlns:a16="http://schemas.microsoft.com/office/drawing/2014/main" id="{E873763B-F903-407D-B1E1-FB32D2332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" y="4691160"/>
              <a:ext cx="1983051" cy="15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 descr="13h15 Jean va au supermarché et achète : du saumon fumé, des blancs de poulet, des fraises, des carottes et des cookies.&#10;La température passe de 4°(dans les réfrigérateurs du magasin) à 20°">
            <a:extLst>
              <a:ext uri="{FF2B5EF4-FFF2-40B4-BE49-F238E27FC236}">
                <a16:creationId xmlns:a16="http://schemas.microsoft.com/office/drawing/2014/main" id="{F8B23822-4BCC-28E5-F5B2-6A06A4EC2BAB}"/>
              </a:ext>
            </a:extLst>
          </p:cNvPr>
          <p:cNvGrpSpPr/>
          <p:nvPr/>
        </p:nvGrpSpPr>
        <p:grpSpPr>
          <a:xfrm>
            <a:off x="3263900" y="132349"/>
            <a:ext cx="2668588" cy="6300000"/>
            <a:chOff x="3263900" y="132349"/>
            <a:chExt cx="2668588" cy="630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559B3B-D004-4400-8C42-540C1DBC876B}"/>
                </a:ext>
              </a:extLst>
            </p:cNvPr>
            <p:cNvSpPr txBox="1"/>
            <p:nvPr/>
          </p:nvSpPr>
          <p:spPr>
            <a:xfrm>
              <a:off x="3263900" y="132349"/>
              <a:ext cx="2668588" cy="63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13:15 </a:t>
              </a: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Jean va au supermarché et achète :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Du saumon fumé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Des blancs de poulet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Des fraises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Des carottes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Des cookies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ln w="0">
                  <a:noFill/>
                </a:ln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noFill/>
                  </a:ln>
                  <a:solidFill>
                    <a:schemeClr val="tx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4°</a:t>
              </a:r>
              <a:r>
                <a:rPr lang="en-US" sz="3600" b="1" dirty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 </a:t>
              </a:r>
              <a:r>
                <a:rPr lang="en-US" sz="3600" b="1" dirty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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20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</a:p>
          </p:txBody>
        </p:sp>
        <p:pic>
          <p:nvPicPr>
            <p:cNvPr id="20484" name="Picture 9">
              <a:extLst>
                <a:ext uri="{FF2B5EF4-FFF2-40B4-BE49-F238E27FC236}">
                  <a16:creationId xmlns:a16="http://schemas.microsoft.com/office/drawing/2014/main" id="{481B1A78-334B-4B2B-95E2-8D74F6984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45"/>
            <a:stretch>
              <a:fillRect/>
            </a:stretch>
          </p:blipFill>
          <p:spPr bwMode="auto">
            <a:xfrm>
              <a:off x="3600450" y="767350"/>
              <a:ext cx="2197100" cy="162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 descr="13h30 Jean retrouve ses copains qui jouent au foot dehors par  un beau temps à  30°. &#10;Il laisse les courses au bord du terrain de foot pendant qu’ils jouent.">
            <a:extLst>
              <a:ext uri="{FF2B5EF4-FFF2-40B4-BE49-F238E27FC236}">
                <a16:creationId xmlns:a16="http://schemas.microsoft.com/office/drawing/2014/main" id="{6577DFAE-4F96-88DC-FB4F-7D34DEBF9368}"/>
              </a:ext>
            </a:extLst>
          </p:cNvPr>
          <p:cNvGrpSpPr/>
          <p:nvPr/>
        </p:nvGrpSpPr>
        <p:grpSpPr>
          <a:xfrm>
            <a:off x="6282640" y="132350"/>
            <a:ext cx="2468880" cy="6300000"/>
            <a:chOff x="6282640" y="132350"/>
            <a:chExt cx="2468880" cy="6300000"/>
          </a:xfrm>
        </p:grpSpPr>
        <p:grpSp>
          <p:nvGrpSpPr>
            <p:cNvPr id="6" name="Groupe 5" descr="Jean retrouve ses copains qui jouent au foot dehors par  un beau temps à  30°. &#10;Il laisse les courses au bord du terrain de foot pendant qu’ils jouent.">
              <a:extLst>
                <a:ext uri="{FF2B5EF4-FFF2-40B4-BE49-F238E27FC236}">
                  <a16:creationId xmlns:a16="http://schemas.microsoft.com/office/drawing/2014/main" id="{4C8D0D78-12AB-2880-1940-B2936EAF2D8C}"/>
                </a:ext>
              </a:extLst>
            </p:cNvPr>
            <p:cNvGrpSpPr/>
            <p:nvPr/>
          </p:nvGrpSpPr>
          <p:grpSpPr>
            <a:xfrm>
              <a:off x="6282640" y="132350"/>
              <a:ext cx="2468880" cy="6300000"/>
              <a:chOff x="6282640" y="132350"/>
              <a:chExt cx="2468880" cy="630000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EDDD73-8AEB-4DF9-B57D-F6A4549318B7}"/>
                  </a:ext>
                </a:extLst>
              </p:cNvPr>
              <p:cNvSpPr txBox="1"/>
              <p:nvPr/>
            </p:nvSpPr>
            <p:spPr>
              <a:xfrm>
                <a:off x="6282640" y="132350"/>
                <a:ext cx="2468880" cy="6300000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atin typeface="Arial" panose="020B0604020202020204" pitchFamily="34" charset="0"/>
                  </a:rPr>
                  <a:t>13:30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200" b="1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latin typeface="Arial" panose="020B0604020202020204" pitchFamily="34" charset="0"/>
                  </a:rPr>
                  <a:t>Jean retrouve ses copains qui jouent au foot dehors par  un beau temps à  </a:t>
                </a:r>
                <a:r>
                  <a:rPr lang="fr-FR" sz="2000" b="1" dirty="0">
                    <a:ln w="0">
                      <a:solidFill>
                        <a:schemeClr val="accent3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sym typeface="Wingdings" pitchFamily="2" charset="2"/>
                  </a:rPr>
                  <a:t>30</a:t>
                </a:r>
                <a:r>
                  <a:rPr lang="fr-FR" sz="2000" b="1" dirty="0">
                    <a:ln w="0">
                      <a:solidFill>
                        <a:schemeClr val="accent3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  <a:sym typeface="Symbol" pitchFamily="2" charset="2"/>
                  </a:rPr>
                  <a:t></a:t>
                </a:r>
                <a:r>
                  <a:rPr lang="fr-FR" sz="2000" b="1" dirty="0">
                    <a:ln w="0">
                      <a:solidFill>
                        <a:schemeClr val="accent3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C</a:t>
                </a:r>
                <a:r>
                  <a:rPr lang="fr-FR" sz="2000" dirty="0">
                    <a:latin typeface="Arial" panose="020B0604020202020204" pitchFamily="34" charset="0"/>
                  </a:rPr>
                  <a:t>.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2000" dirty="0">
                    <a:latin typeface="Arial" panose="020B0604020202020204" pitchFamily="34" charset="0"/>
                  </a:rPr>
                  <a:t>Il laisse les courses au bord du terrain de foot pendant qu’ils jouent. </a:t>
                </a:r>
                <a:endParaRPr lang="fr-FR" sz="2400" b="1" dirty="0">
                  <a:ln w="0">
                    <a:solidFill>
                      <a:schemeClr val="accent2"/>
                    </a:solidFill>
                  </a:ln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 dirty="0">
                  <a:ln w="0">
                    <a:solidFill>
                      <a:schemeClr val="accent3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0">
                      <a:solidFill>
                        <a:schemeClr val="accent3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sym typeface="Wingdings" pitchFamily="2" charset="2"/>
                  </a:rPr>
                  <a:t>30</a:t>
                </a:r>
                <a:r>
                  <a:rPr lang="en-US" sz="3600" b="1" dirty="0">
                    <a:ln w="0">
                      <a:solidFill>
                        <a:schemeClr val="accent3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  <a:sym typeface="Symbol" pitchFamily="2" charset="2"/>
                  </a:rPr>
                  <a:t></a:t>
                </a:r>
                <a:r>
                  <a:rPr lang="en-US" sz="3600" b="1" dirty="0">
                    <a:ln w="0">
                      <a:solidFill>
                        <a:schemeClr val="accent3"/>
                      </a:solidFill>
                    </a:ln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" panose="020B0604020202020204" pitchFamily="34" charset="0"/>
                  </a:rPr>
                  <a:t>C</a:t>
                </a:r>
                <a:endParaRPr lang="en-US" sz="60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0485" name="Picture 10">
                <a:extLst>
                  <a:ext uri="{FF2B5EF4-FFF2-40B4-BE49-F238E27FC236}">
                    <a16:creationId xmlns:a16="http://schemas.microsoft.com/office/drawing/2014/main" id="{30709BBB-80B0-43D8-B319-F145A7DE2A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59"/>
              <a:stretch>
                <a:fillRect/>
              </a:stretch>
            </p:blipFill>
            <p:spPr bwMode="auto">
              <a:xfrm>
                <a:off x="6397625" y="765763"/>
                <a:ext cx="2239963" cy="1628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488" name="Picture 13">
              <a:extLst>
                <a:ext uri="{FF2B5EF4-FFF2-40B4-BE49-F238E27FC236}">
                  <a16:creationId xmlns:a16="http://schemas.microsoft.com/office/drawing/2014/main" id="{CE224193-C645-4D8D-9ECD-83CBFAFBB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325" y="765763"/>
              <a:ext cx="6604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e 8" descr="15h Tous finissent le jeu et se dirigent vers la boutique voisine où ils achètent et boivent un coca dehors.&#10;Heureusement Jean pense à prendre le sac de courses avant de partir !&#10;Température : 30°">
            <a:extLst>
              <a:ext uri="{FF2B5EF4-FFF2-40B4-BE49-F238E27FC236}">
                <a16:creationId xmlns:a16="http://schemas.microsoft.com/office/drawing/2014/main" id="{5F9F555E-2968-7931-5355-E96919F7A774}"/>
              </a:ext>
            </a:extLst>
          </p:cNvPr>
          <p:cNvGrpSpPr/>
          <p:nvPr/>
        </p:nvGrpSpPr>
        <p:grpSpPr>
          <a:xfrm>
            <a:off x="8976284" y="131259"/>
            <a:ext cx="2468880" cy="6300000"/>
            <a:chOff x="8976284" y="131259"/>
            <a:chExt cx="2468880" cy="6300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DF175-B930-4901-882C-3E2A5390440B}"/>
                </a:ext>
              </a:extLst>
            </p:cNvPr>
            <p:cNvSpPr txBox="1"/>
            <p:nvPr/>
          </p:nvSpPr>
          <p:spPr>
            <a:xfrm>
              <a:off x="8976284" y="131259"/>
              <a:ext cx="2468880" cy="63000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 15:00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Tous finissent le jeu et se dirigent vers la boutique voisine où ils achètent et boivent un coca dehors.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Heureusement Jean pense à prendre le sac de courses avant de partir !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 b="1" dirty="0">
                  <a:ln w="0">
                    <a:solidFill>
                      <a:srgbClr val="DD4758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30</a:t>
              </a:r>
              <a:r>
                <a:rPr lang="fr-FR" sz="3600" b="1" dirty="0">
                  <a:ln w="0">
                    <a:solidFill>
                      <a:srgbClr val="DD4758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fr-FR" sz="3600" b="1" dirty="0">
                  <a:ln w="0">
                    <a:solidFill>
                      <a:srgbClr val="DD4758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fr-FR" sz="3200" b="1" dirty="0">
                <a:ln w="0">
                  <a:solidFill>
                    <a:srgbClr val="DD4758"/>
                  </a:solidFill>
                </a:ln>
                <a:solidFill>
                  <a:srgbClr val="DD47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pic>
          <p:nvPicPr>
            <p:cNvPr id="20487" name="Picture 12">
              <a:extLst>
                <a:ext uri="{FF2B5EF4-FFF2-40B4-BE49-F238E27FC236}">
                  <a16:creationId xmlns:a16="http://schemas.microsoft.com/office/drawing/2014/main" id="{C5DD3EB4-884F-4E81-848C-80D9D6D3F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01" b="22325"/>
            <a:stretch>
              <a:fillRect/>
            </a:stretch>
          </p:blipFill>
          <p:spPr bwMode="auto">
            <a:xfrm>
              <a:off x="9212263" y="765763"/>
              <a:ext cx="2138362" cy="162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14">
              <a:extLst>
                <a:ext uri="{FF2B5EF4-FFF2-40B4-BE49-F238E27FC236}">
                  <a16:creationId xmlns:a16="http://schemas.microsoft.com/office/drawing/2014/main" id="{BE67C52C-ADBB-48F3-9DEC-27E7D82F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2263" y="765763"/>
              <a:ext cx="6604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73F1-5A5E-4146-A909-DC8541D3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239" y="-916678"/>
            <a:ext cx="10515600" cy="1325563"/>
          </a:xfrm>
        </p:spPr>
        <p:txBody>
          <a:bodyPr/>
          <a:lstStyle/>
          <a:p>
            <a:r>
              <a:rPr lang="fr-FR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la préparation du dîner </a:t>
            </a:r>
            <a:r>
              <a:rPr lang="fr-FR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(2/3)</a:t>
            </a:r>
            <a:endParaRPr lang="en-GB" dirty="0"/>
          </a:p>
        </p:txBody>
      </p:sp>
      <p:grpSp>
        <p:nvGrpSpPr>
          <p:cNvPr id="3" name="Groupe 2" descr="16h Jean rentre à la maison, dépose le sac de courses sur la table de la cuisine et va prendre une douche.&#10;Les courses restent à température ambiante.">
            <a:extLst>
              <a:ext uri="{FF2B5EF4-FFF2-40B4-BE49-F238E27FC236}">
                <a16:creationId xmlns:a16="http://schemas.microsoft.com/office/drawing/2014/main" id="{2CCCB1C2-F49B-3124-0A00-0B87F3688B48}"/>
              </a:ext>
            </a:extLst>
          </p:cNvPr>
          <p:cNvGrpSpPr/>
          <p:nvPr/>
        </p:nvGrpSpPr>
        <p:grpSpPr>
          <a:xfrm>
            <a:off x="137500" y="192294"/>
            <a:ext cx="2846410" cy="6300000"/>
            <a:chOff x="137500" y="192294"/>
            <a:chExt cx="2846410" cy="630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1DADD5-4770-4602-8FFF-B28AD2A52E9D}"/>
                </a:ext>
              </a:extLst>
            </p:cNvPr>
            <p:cNvSpPr txBox="1"/>
            <p:nvPr/>
          </p:nvSpPr>
          <p:spPr>
            <a:xfrm>
              <a:off x="137500" y="192294"/>
              <a:ext cx="2846410" cy="6300000"/>
            </a:xfrm>
            <a:prstGeom prst="rect">
              <a:avLst/>
            </a:pr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16:00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Jean rentre à la maison, dépose le sac de courses sur la table de la cuisine et va prendre une douche.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dirty="0">
                <a:ln w="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ln w="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noFill/>
                  </a:ln>
                  <a:solidFill>
                    <a:srgbClr val="C00000"/>
                  </a:solidFill>
                  <a:latin typeface="Arial" panose="020B0604020202020204" pitchFamily="34" charset="0"/>
                  <a:sym typeface="Wingdings" pitchFamily="2" charset="2"/>
                </a:rPr>
                <a:t>30° 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TA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en-US" sz="3600" dirty="0">
                <a:ln w="0">
                  <a:noFill/>
                </a:ln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Arial" panose="020B0604020202020204" pitchFamily="34" charset="0"/>
                </a:rPr>
                <a:t>TA : </a:t>
              </a:r>
              <a:r>
                <a:rPr lang="en-US" sz="1200" dirty="0" err="1">
                  <a:latin typeface="Arial" panose="020B0604020202020204" pitchFamily="34" charset="0"/>
                </a:rPr>
                <a:t>température</a:t>
              </a:r>
              <a:r>
                <a:rPr lang="en-US" sz="1200" dirty="0">
                  <a:latin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</a:rPr>
                <a:t>ambiante</a:t>
              </a:r>
              <a:endParaRPr lang="en-US" sz="1200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Arial" panose="020B0604020202020204" pitchFamily="34" charset="0"/>
              </a:endParaRPr>
            </a:p>
          </p:txBody>
        </p:sp>
        <p:pic>
          <p:nvPicPr>
            <p:cNvPr id="22532" name="Picture 1">
              <a:extLst>
                <a:ext uri="{FF2B5EF4-FFF2-40B4-BE49-F238E27FC236}">
                  <a16:creationId xmlns:a16="http://schemas.microsoft.com/office/drawing/2014/main" id="{A80D36A7-F7DC-41DF-90AE-FED1E3098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27" b="14729"/>
            <a:stretch>
              <a:fillRect/>
            </a:stretch>
          </p:blipFill>
          <p:spPr bwMode="auto">
            <a:xfrm>
              <a:off x="514350" y="998538"/>
              <a:ext cx="224155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 descr="16h30 Jean se rappelle que certains produits doivent être rangés au réfrigérateur. &#10;Il met le saumon et le poulet au réfrigérateur (température 4°)">
            <a:extLst>
              <a:ext uri="{FF2B5EF4-FFF2-40B4-BE49-F238E27FC236}">
                <a16:creationId xmlns:a16="http://schemas.microsoft.com/office/drawing/2014/main" id="{F4AE48FB-761D-F1B4-643A-84FD522A6D21}"/>
              </a:ext>
            </a:extLst>
          </p:cNvPr>
          <p:cNvGrpSpPr/>
          <p:nvPr/>
        </p:nvGrpSpPr>
        <p:grpSpPr>
          <a:xfrm>
            <a:off x="3366919" y="192294"/>
            <a:ext cx="2468880" cy="6300000"/>
            <a:chOff x="3366919" y="192294"/>
            <a:chExt cx="2468880" cy="6300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BE42EE8-83A5-426D-9C0E-CDFF90ED44C1}"/>
                </a:ext>
              </a:extLst>
            </p:cNvPr>
            <p:cNvSpPr txBox="1"/>
            <p:nvPr/>
          </p:nvSpPr>
          <p:spPr>
            <a:xfrm>
              <a:off x="3366919" y="192294"/>
              <a:ext cx="2468880" cy="63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16:30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Jean se rappelle que certains produits doivent être rangés au réfrigérateur.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Il met le saumon et le poulet au réfrigérateur.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5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TA° </a:t>
              </a:r>
              <a:r>
                <a:rPr lang="en-US" sz="3600" b="1" dirty="0">
                  <a:ln w="0">
                    <a:noFill/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4 </a:t>
              </a:r>
              <a:r>
                <a:rPr lang="en-US" sz="3600" b="1" dirty="0">
                  <a:ln w="0">
                    <a:noFill/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en-US" sz="1000" b="1" dirty="0">
                <a:ln w="0">
                  <a:solidFill>
                    <a:schemeClr val="accent2"/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</p:txBody>
        </p:sp>
        <p:pic>
          <p:nvPicPr>
            <p:cNvPr id="22534" name="Picture 2">
              <a:extLst>
                <a:ext uri="{FF2B5EF4-FFF2-40B4-BE49-F238E27FC236}">
                  <a16:creationId xmlns:a16="http://schemas.microsoft.com/office/drawing/2014/main" id="{4F26A1CA-7DB4-4E6B-923E-20DEF23C69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23" b="14729"/>
            <a:stretch>
              <a:fillRect/>
            </a:stretch>
          </p:blipFill>
          <p:spPr bwMode="auto">
            <a:xfrm>
              <a:off x="3978275" y="788988"/>
              <a:ext cx="110807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 descr="17h30 Sa mère arrive et commence à préparer l’entrée avec le saumon fumé. Jean l’aide. L’entrée est laissée sur la table une fois préparée et reste à température ambiante.">
            <a:extLst>
              <a:ext uri="{FF2B5EF4-FFF2-40B4-BE49-F238E27FC236}">
                <a16:creationId xmlns:a16="http://schemas.microsoft.com/office/drawing/2014/main" id="{FDE25086-6719-79EF-0DDE-A7B307A3F75C}"/>
              </a:ext>
            </a:extLst>
          </p:cNvPr>
          <p:cNvGrpSpPr/>
          <p:nvPr/>
        </p:nvGrpSpPr>
        <p:grpSpPr>
          <a:xfrm>
            <a:off x="6095999" y="192294"/>
            <a:ext cx="2547429" cy="6300000"/>
            <a:chOff x="6095999" y="192294"/>
            <a:chExt cx="2547429" cy="6300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EDAD9F-887C-4309-812E-0B9D55CEA1D1}"/>
                </a:ext>
              </a:extLst>
            </p:cNvPr>
            <p:cNvSpPr txBox="1"/>
            <p:nvPr/>
          </p:nvSpPr>
          <p:spPr>
            <a:xfrm>
              <a:off x="6095999" y="192294"/>
              <a:ext cx="2547429" cy="6300000"/>
            </a:xfrm>
            <a:prstGeom prst="rect">
              <a:avLst/>
            </a:prstGeom>
            <a:noFill/>
            <a:ln w="28575">
              <a:solidFill>
                <a:schemeClr val="accent4">
                  <a:lumMod val="9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17:30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Sa mère arrive et commence à préparer l’entrée avec le saumon fumé. Jean l’aide. L’entrée est laissée sur la table une fois préparée.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b="1" dirty="0">
                <a:ln w="0">
                  <a:solidFill>
                    <a:schemeClr val="accent5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noFill/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4°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TA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anose="020B0604020202020204" pitchFamily="34" charset="0"/>
              </a:endParaRPr>
            </a:p>
          </p:txBody>
        </p:sp>
        <p:pic>
          <p:nvPicPr>
            <p:cNvPr id="22536" name="Picture 9">
              <a:extLst>
                <a:ext uri="{FF2B5EF4-FFF2-40B4-BE49-F238E27FC236}">
                  <a16:creationId xmlns:a16="http://schemas.microsoft.com/office/drawing/2014/main" id="{38BAED85-69FF-4ABA-AAE8-0C9D5FF9E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09" t="60928" b="6424"/>
            <a:stretch>
              <a:fillRect/>
            </a:stretch>
          </p:blipFill>
          <p:spPr bwMode="auto">
            <a:xfrm>
              <a:off x="6388100" y="787400"/>
              <a:ext cx="2085975" cy="16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 descr="17h45 Jean met la table, lave puis épluche les carottes et lave les fraises.&#10;&#10;Sa mère prépare la salade, met le poulet sur une assiette et préchauffe le gril.&#10;Les aliments restent à température ambiante.">
            <a:extLst>
              <a:ext uri="{FF2B5EF4-FFF2-40B4-BE49-F238E27FC236}">
                <a16:creationId xmlns:a16="http://schemas.microsoft.com/office/drawing/2014/main" id="{7CE54716-DEF0-B71D-6527-9945245261A9}"/>
              </a:ext>
            </a:extLst>
          </p:cNvPr>
          <p:cNvGrpSpPr/>
          <p:nvPr/>
        </p:nvGrpSpPr>
        <p:grpSpPr>
          <a:xfrm>
            <a:off x="8851639" y="192294"/>
            <a:ext cx="3202510" cy="6300000"/>
            <a:chOff x="8851639" y="192294"/>
            <a:chExt cx="3202510" cy="63000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4B315E-E729-47A4-9786-EC65A2C6879D}"/>
                </a:ext>
              </a:extLst>
            </p:cNvPr>
            <p:cNvSpPr txBox="1"/>
            <p:nvPr/>
          </p:nvSpPr>
          <p:spPr>
            <a:xfrm>
              <a:off x="8851639" y="192294"/>
              <a:ext cx="3202510" cy="6300000"/>
            </a:xfrm>
            <a:prstGeom prst="rect">
              <a:avLst/>
            </a:prstGeom>
            <a:noFill/>
            <a:ln w="28575">
              <a:solidFill>
                <a:schemeClr val="accent4">
                  <a:lumMod val="9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17:45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u="sng">
                  <a:latin typeface="Arial" panose="020B0604020202020204" pitchFamily="34" charset="0"/>
                </a:rPr>
                <a:t>Jean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Arial" panose="020B0604020202020204" pitchFamily="34" charset="0"/>
                </a:rPr>
                <a:t>- </a:t>
              </a:r>
              <a:r>
                <a:rPr lang="fr-FR" sz="2000">
                  <a:latin typeface="Arial" panose="020B0604020202020204" pitchFamily="34" charset="0"/>
                </a:rPr>
                <a:t>Met la table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>
                  <a:latin typeface="Arial" panose="020B0604020202020204" pitchFamily="34" charset="0"/>
                </a:rPr>
                <a:t>- Lave puis épluche les    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>
                  <a:latin typeface="Arial" panose="020B0604020202020204" pitchFamily="34" charset="0"/>
                </a:rPr>
                <a:t>  carottes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>
                  <a:latin typeface="Arial" panose="020B0604020202020204" pitchFamily="34" charset="0"/>
                </a:rPr>
                <a:t>- Lave les fraises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u="sng">
                  <a:latin typeface="Arial" panose="020B0604020202020204" pitchFamily="34" charset="0"/>
                </a:rPr>
                <a:t>Sa mère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>
                  <a:latin typeface="Arial" panose="020B0604020202020204" pitchFamily="34" charset="0"/>
                </a:rPr>
                <a:t>- Prépare la salade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>
                  <a:latin typeface="Arial" panose="020B0604020202020204" pitchFamily="34" charset="0"/>
                </a:rPr>
                <a:t>- Met le poulet sur une assiette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>
                  <a:latin typeface="Arial" panose="020B0604020202020204" pitchFamily="34" charset="0"/>
                </a:rPr>
                <a:t>- Préchauffe le gril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TA 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en-US" sz="1600" b="1" dirty="0">
                <a:ln w="0">
                  <a:solidFill>
                    <a:schemeClr val="accent2"/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</p:txBody>
        </p:sp>
        <p:pic>
          <p:nvPicPr>
            <p:cNvPr id="22538" name="Picture 13">
              <a:extLst>
                <a:ext uri="{FF2B5EF4-FFF2-40B4-BE49-F238E27FC236}">
                  <a16:creationId xmlns:a16="http://schemas.microsoft.com/office/drawing/2014/main" id="{316E5777-038F-42DA-B3D7-926C619B9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0" t="37936" r="8734" b="15836"/>
            <a:stretch>
              <a:fillRect/>
            </a:stretch>
          </p:blipFill>
          <p:spPr bwMode="auto">
            <a:xfrm>
              <a:off x="9977438" y="814388"/>
              <a:ext cx="1855787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2">
              <a:extLst>
                <a:ext uri="{FF2B5EF4-FFF2-40B4-BE49-F238E27FC236}">
                  <a16:creationId xmlns:a16="http://schemas.microsoft.com/office/drawing/2014/main" id="{5D1AD81C-5D45-40B7-99E0-F8DEDE0EF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t="17712" r="9065" b="24483"/>
            <a:stretch>
              <a:fillRect/>
            </a:stretch>
          </p:blipFill>
          <p:spPr bwMode="auto">
            <a:xfrm>
              <a:off x="9026525" y="787400"/>
              <a:ext cx="1427163" cy="11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81E7-7651-435E-A35E-6C0DB9F2C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7" y="-1093788"/>
            <a:ext cx="10515600" cy="1325563"/>
          </a:xfrm>
        </p:spPr>
        <p:txBody>
          <a:bodyPr/>
          <a:lstStyle/>
          <a:p>
            <a:r>
              <a:rPr lang="fr-FR" sz="4400" kern="120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la préparation du dîner (</a:t>
            </a:r>
            <a:r>
              <a:rPr lang="fr-FR" sz="4400" kern="12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+mj-ea"/>
                <a:cs typeface="+mj-cs"/>
              </a:rPr>
              <a:t>3/3)</a:t>
            </a:r>
            <a:endParaRPr lang="en-GB" dirty="0"/>
          </a:p>
        </p:txBody>
      </p:sp>
      <p:grpSp>
        <p:nvGrpSpPr>
          <p:cNvPr id="3" name="Groupe 2" descr="18h30 Les invités arrivent et se mettent à manger les carottes.&#10;Les aliments restent à température ambiante.">
            <a:extLst>
              <a:ext uri="{FF2B5EF4-FFF2-40B4-BE49-F238E27FC236}">
                <a16:creationId xmlns:a16="http://schemas.microsoft.com/office/drawing/2014/main" id="{BF8EC1D2-2E33-2555-2C9B-D5B2F9B89ED4}"/>
              </a:ext>
            </a:extLst>
          </p:cNvPr>
          <p:cNvGrpSpPr/>
          <p:nvPr/>
        </p:nvGrpSpPr>
        <p:grpSpPr>
          <a:xfrm>
            <a:off x="537159" y="192294"/>
            <a:ext cx="2468880" cy="6300000"/>
            <a:chOff x="537159" y="192294"/>
            <a:chExt cx="2468880" cy="630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508F3F-C6AC-424C-91E9-A4CA0829F7C8}"/>
                </a:ext>
              </a:extLst>
            </p:cNvPr>
            <p:cNvSpPr txBox="1"/>
            <p:nvPr/>
          </p:nvSpPr>
          <p:spPr>
            <a:xfrm>
              <a:off x="537159" y="192294"/>
              <a:ext cx="2468880" cy="6300000"/>
            </a:xfrm>
            <a:prstGeom prst="rect">
              <a:avLst/>
            </a:prstGeom>
            <a:noFill/>
            <a:ln w="28575">
              <a:solidFill>
                <a:schemeClr val="accent4">
                  <a:lumMod val="9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18:30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Les invités arrivent et se mettent à manger les carottes.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b="1" dirty="0">
                <a:ln w="0">
                  <a:solidFill>
                    <a:schemeClr val="accent2"/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b="1" dirty="0">
                <a:ln w="0">
                  <a:solidFill>
                    <a:schemeClr val="accent2"/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Wingdings" pitchFamily="2" charset="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TA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24585" name="Picture 13">
              <a:extLst>
                <a:ext uri="{FF2B5EF4-FFF2-40B4-BE49-F238E27FC236}">
                  <a16:creationId xmlns:a16="http://schemas.microsoft.com/office/drawing/2014/main" id="{A37795E4-34CF-4F2A-A3FC-B06CCC1C4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96925"/>
              <a:ext cx="1562100" cy="155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4" descr="18h45 L’un des invités aide à faire griller le poulet sur le barbecue. Les morceaux sont petits et sont rapidement cuits (température 70°). Une fois cuits, les morceaux sont remis dans la même assiette.">
            <a:extLst>
              <a:ext uri="{FF2B5EF4-FFF2-40B4-BE49-F238E27FC236}">
                <a16:creationId xmlns:a16="http://schemas.microsoft.com/office/drawing/2014/main" id="{549A4C7E-618B-EDBD-765E-B280B08719CF}"/>
              </a:ext>
            </a:extLst>
          </p:cNvPr>
          <p:cNvGrpSpPr/>
          <p:nvPr/>
        </p:nvGrpSpPr>
        <p:grpSpPr>
          <a:xfrm>
            <a:off x="3384671" y="207682"/>
            <a:ext cx="2539450" cy="6300000"/>
            <a:chOff x="3384671" y="207682"/>
            <a:chExt cx="2539450" cy="6300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B86871-8E2F-4022-A145-ADFC03D4AA03}"/>
                </a:ext>
              </a:extLst>
            </p:cNvPr>
            <p:cNvSpPr txBox="1"/>
            <p:nvPr/>
          </p:nvSpPr>
          <p:spPr>
            <a:xfrm>
              <a:off x="3384671" y="207682"/>
              <a:ext cx="2539450" cy="6300000"/>
            </a:xfrm>
            <a:prstGeom prst="rect">
              <a:avLst/>
            </a:pr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18:45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L’un des invités aide à faire griller le poulet sur le barbecue. Les morceaux sont petits et sont rapidement cuits. Une fois cuits, les morceaux sont remis dans la même assiette.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solidFill>
                      <a:schemeClr val="accent3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70</a:t>
              </a:r>
              <a:r>
                <a:rPr lang="en-US" sz="3600" b="1" dirty="0">
                  <a:ln w="0">
                    <a:solidFill>
                      <a:schemeClr val="accent3"/>
                    </a:solidFill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  <a:endParaRPr lang="en-US" sz="3600" b="1" dirty="0">
                <a:ln w="0">
                  <a:solidFill>
                    <a:schemeClr val="accent3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Symbol" pitchFamily="2" charset="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sym typeface="Symbol" pitchFamily="2" charset="2"/>
              </a:endParaRPr>
            </a:p>
          </p:txBody>
        </p:sp>
        <p:pic>
          <p:nvPicPr>
            <p:cNvPr id="24584" name="Picture 9">
              <a:extLst>
                <a:ext uri="{FF2B5EF4-FFF2-40B4-BE49-F238E27FC236}">
                  <a16:creationId xmlns:a16="http://schemas.microsoft.com/office/drawing/2014/main" id="{6FEC120E-E475-4BA2-98A0-32807BB83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2" t="12653" r="5396" b="10204"/>
            <a:stretch>
              <a:fillRect/>
            </a:stretch>
          </p:blipFill>
          <p:spPr bwMode="auto">
            <a:xfrm>
              <a:off x="3678238" y="847725"/>
              <a:ext cx="1685925" cy="107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 descr="19h Tout le monde se met à table.">
            <a:extLst>
              <a:ext uri="{FF2B5EF4-FFF2-40B4-BE49-F238E27FC236}">
                <a16:creationId xmlns:a16="http://schemas.microsoft.com/office/drawing/2014/main" id="{9708306A-2302-7F11-8914-0A8FDA2112D6}"/>
              </a:ext>
            </a:extLst>
          </p:cNvPr>
          <p:cNvGrpSpPr/>
          <p:nvPr/>
        </p:nvGrpSpPr>
        <p:grpSpPr>
          <a:xfrm>
            <a:off x="6105525" y="209550"/>
            <a:ext cx="2470150" cy="6300000"/>
            <a:chOff x="6105525" y="209550"/>
            <a:chExt cx="2470150" cy="63000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227912-7D9F-4D43-9964-1145552B60EB}"/>
                </a:ext>
              </a:extLst>
            </p:cNvPr>
            <p:cNvSpPr txBox="1"/>
            <p:nvPr/>
          </p:nvSpPr>
          <p:spPr>
            <a:xfrm>
              <a:off x="6105525" y="209550"/>
              <a:ext cx="2470150" cy="63000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19:00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 panose="020B0604020202020204" pitchFamily="34" charset="0"/>
                </a:rPr>
                <a:t>Tout le monde se met à table.</a:t>
              </a: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Wingdings" pitchFamily="2" charset="2"/>
                </a:rPr>
                <a:t>TA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sym typeface="Symbol" pitchFamily="2" charset="2"/>
                </a:rPr>
                <a:t></a:t>
              </a:r>
              <a:r>
                <a:rPr lang="en-US" sz="3600" b="1" dirty="0">
                  <a:ln w="0"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C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pic>
          <p:nvPicPr>
            <p:cNvPr id="24581" name="Picture 4">
              <a:extLst>
                <a:ext uri="{FF2B5EF4-FFF2-40B4-BE49-F238E27FC236}">
                  <a16:creationId xmlns:a16="http://schemas.microsoft.com/office/drawing/2014/main" id="{FA1A607B-4ED0-4D09-A43D-ACCE7B2D6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4" t="11533" r="5911" b="27026"/>
            <a:stretch>
              <a:fillRect/>
            </a:stretch>
          </p:blipFill>
          <p:spPr bwMode="auto">
            <a:xfrm>
              <a:off x="6226175" y="852488"/>
              <a:ext cx="2228850" cy="164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e 8" descr="2 jours après Jean et deux des invités sont malades : mal au ventre, diarrhées et vomissements. &#10;Jean et l’un des invités ont mangé un peu de tout, mais un autre invité n’a pas mangé de poulet. &#10;L’un d’eux, un monsieur diabétique âgé, présente des symptômes graves et doit être hospitalisé.">
            <a:extLst>
              <a:ext uri="{FF2B5EF4-FFF2-40B4-BE49-F238E27FC236}">
                <a16:creationId xmlns:a16="http://schemas.microsoft.com/office/drawing/2014/main" id="{017B2636-5840-5BA4-2FFB-4E60F66BA5CC}"/>
              </a:ext>
            </a:extLst>
          </p:cNvPr>
          <p:cNvGrpSpPr/>
          <p:nvPr/>
        </p:nvGrpSpPr>
        <p:grpSpPr>
          <a:xfrm>
            <a:off x="8869363" y="192088"/>
            <a:ext cx="3141662" cy="6300000"/>
            <a:chOff x="8869363" y="192088"/>
            <a:chExt cx="3141662" cy="6300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D03C08-C2F3-4CCA-BB54-44D0AC87694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869363" y="192088"/>
              <a:ext cx="3141662" cy="63000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Arial" panose="020B0604020202020204" pitchFamily="34" charset="0"/>
                </a:rPr>
                <a:t>2 </a:t>
              </a:r>
              <a:r>
                <a:rPr lang="fr-FR" sz="3200" b="1" dirty="0">
                  <a:latin typeface="Arial" panose="020B0604020202020204" pitchFamily="34" charset="0"/>
                </a:rPr>
                <a:t>jours</a:t>
              </a:r>
              <a:r>
                <a:rPr lang="en-US" sz="3200" b="1" dirty="0">
                  <a:latin typeface="Arial" panose="020B0604020202020204" pitchFamily="34" charset="0"/>
                </a:rPr>
                <a:t> après after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Jean et deux des invités sont malades : mal au ventre, diarrhées et vomissements.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Jean et l’un des invités ont mangé un peu de tout, mais un autre invité n’a pas mangé de poulet.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>
                  <a:latin typeface="Arial" panose="020B0604020202020204" pitchFamily="34" charset="0"/>
                </a:rPr>
                <a:t>L’un d’eux, un monsieur diabétique âgé, présente des symptômes graves et doit être hospitalisé.  </a:t>
              </a:r>
              <a:endParaRPr lang="fr-FR" sz="1800" dirty="0">
                <a:latin typeface="Arial" panose="020B0604020202020204" pitchFamily="34" charset="0"/>
              </a:endParaRPr>
            </a:p>
          </p:txBody>
        </p:sp>
        <p:pic>
          <p:nvPicPr>
            <p:cNvPr id="24587" name="Picture 17">
              <a:extLst>
                <a:ext uri="{FF2B5EF4-FFF2-40B4-BE49-F238E27FC236}">
                  <a16:creationId xmlns:a16="http://schemas.microsoft.com/office/drawing/2014/main" id="{87C49F38-B50A-469E-B2F1-7DFACD1C4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6225" y="754063"/>
              <a:ext cx="2239963" cy="164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0BCF-2C48-409D-80D3-A318D8F5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817"/>
            <a:ext cx="10515600" cy="1325563"/>
          </a:xfrm>
        </p:spPr>
        <p:txBody>
          <a:bodyPr rtlCol="0">
            <a:normAutofit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5400" b="1" dirty="0">
                <a:ln w="12700">
                  <a:noFill/>
                  <a:prstDash val="solid"/>
                </a:ln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s’est-il passé ?</a:t>
            </a:r>
            <a:endParaRPr lang="fr-FR" sz="5400" b="1" dirty="0">
              <a:solidFill>
                <a:srgbClr val="5B22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32C44F5E-0977-4C8A-9656-59D48E1E5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8" y="2251222"/>
            <a:ext cx="12023725" cy="4351338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Pour trouver ce qui s’est passé, il nous faut revoir ce que Jean a acheté, comment ses achats ont été manipulés et quels microbes pathogènes ont pu se multiplier.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B70882-2E3D-4596-B9CB-3020C4CDD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306513" y="2050301"/>
            <a:ext cx="9471025" cy="0"/>
          </a:xfrm>
          <a:prstGeom prst="line">
            <a:avLst/>
          </a:prstGeom>
          <a:ln w="76200">
            <a:solidFill>
              <a:srgbClr val="5B2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4912-DF0E-415D-9C43-CE960F6A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8698"/>
            <a:ext cx="11887200" cy="1325563"/>
          </a:xfrm>
        </p:spPr>
        <p:txBody>
          <a:bodyPr rtlCol="0">
            <a:noAutofit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44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et sa mère ont-ils suivi les instructions figurant sur les étiquettes? 1 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568D945-930D-4DDD-807A-858721BC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396883"/>
            <a:ext cx="11768137" cy="5619750"/>
          </a:xfrm>
        </p:spPr>
        <p:txBody>
          <a:bodyPr/>
          <a:lstStyle/>
          <a:p>
            <a:pPr eaLnBrk="1" hangingPunct="1"/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Quels types d’étiquettes trouve-t-on habituellement sur les aliments que l’on achète </a:t>
            </a:r>
            <a:r>
              <a:rPr lang="en-US" altLang="fr-FR" sz="1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C523E8-A420-49B3-BF13-8283FA09B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032552"/>
              </p:ext>
            </p:extLst>
          </p:nvPr>
        </p:nvGraphicFramePr>
        <p:xfrm>
          <a:off x="125413" y="1829731"/>
          <a:ext cx="11763375" cy="46275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4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82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55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Poulet</a:t>
                      </a:r>
                    </a:p>
                  </a:txBody>
                  <a:tcPr marL="91442" marR="9144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Saumon fumé</a:t>
                      </a:r>
                    </a:p>
                  </a:txBody>
                  <a:tcPr marL="91442" marR="9144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Légumes et fruits</a:t>
                      </a:r>
                    </a:p>
                  </a:txBody>
                  <a:tcPr marL="91442" marR="9144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Cookies</a:t>
                      </a:r>
                    </a:p>
                  </a:txBody>
                  <a:tcPr marL="91442" marR="91442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95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d’étiquette : Date limite de consommation (DLC) ou date de durabilité minimale (DDM)?</a:t>
                      </a: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de conservation avant ouverture</a:t>
                      </a: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E9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de conservation après ouverture</a:t>
                      </a: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55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 de conservation</a:t>
                      </a: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746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de la cuisson recommandée (cuisson à cœur par exemple)</a:t>
                      </a: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AC03-F240-4239-8F57-989AF975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0"/>
            <a:ext cx="11887200" cy="1325563"/>
          </a:xfrm>
        </p:spPr>
        <p:txBody>
          <a:bodyPr rtlCol="0">
            <a:noAutofit/>
          </a:bodyPr>
          <a:lstStyle/>
          <a:p>
            <a:pPr algn="ctr" defTabSz="914446" eaLnBrk="1" fontAlgn="auto" hangingPunct="1">
              <a:lnSpc>
                <a:spcPts val="5251"/>
              </a:lnSpc>
              <a:spcAft>
                <a:spcPts val="0"/>
              </a:spcAft>
              <a:defRPr/>
            </a:pPr>
            <a:r>
              <a:rPr lang="fr-FR" sz="44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et sa mère ont-ils suivi les instructions figurant sur les étiquettes</a:t>
            </a:r>
            <a:r>
              <a:rPr lang="en-US" sz="4400" b="1" dirty="0">
                <a:solidFill>
                  <a:srgbClr val="5B22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2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80DC73AB-4659-480A-B918-FDD972A9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3" y="1359103"/>
            <a:ext cx="11053762" cy="4829175"/>
          </a:xfrm>
        </p:spPr>
        <p:txBody>
          <a:bodyPr/>
          <a:lstStyle/>
          <a:p>
            <a:pPr eaLnBrk="1" hangingPunct="1"/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Quels types d’étiquettes trouve-t-on habituellement sur les aliments qu’on achète ?</a:t>
            </a:r>
          </a:p>
          <a:p>
            <a:pPr eaLnBrk="1" hangingPunct="1"/>
            <a:endParaRPr lang="en-US" alt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0FDC87-AF07-444E-93C9-1A40BC5F8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98162"/>
              </p:ext>
            </p:extLst>
          </p:nvPr>
        </p:nvGraphicFramePr>
        <p:xfrm>
          <a:off x="504860" y="1758882"/>
          <a:ext cx="11269366" cy="4837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7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8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0008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Poulet</a:t>
                      </a:r>
                    </a:p>
                  </a:txBody>
                  <a:tcPr marL="91445" marR="9144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Saumon fumé</a:t>
                      </a:r>
                    </a:p>
                  </a:txBody>
                  <a:tcPr marL="91445" marR="9144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Légumes et fruits</a:t>
                      </a:r>
                    </a:p>
                  </a:txBody>
                  <a:tcPr marL="91445" marR="9144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Cookies</a:t>
                      </a:r>
                    </a:p>
                  </a:txBody>
                  <a:tcPr marL="91445" marR="91445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42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d’étiquette : </a:t>
                      </a:r>
                    </a:p>
                    <a:p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 ou DDM?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DLC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DDM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de conservation avant ouverture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3 jours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– 3 semaines 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semaine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noProof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fonction de la DDM</a:t>
                      </a:r>
                    </a:p>
                    <a:p>
                      <a:r>
                        <a:rPr lang="fr-FR" sz="1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Au-delà </a:t>
                      </a:r>
                      <a:r>
                        <a:rPr lang="fr-FR" sz="1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peut perdre certaines qualités gustatives/nutritionnelles mais pas de risque pour la santé</a:t>
                      </a:r>
                      <a:endParaRPr lang="fr-FR" sz="1200" kern="120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Durée de conservation après ouverture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– 2 jours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jours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noProof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fonction de la DDM</a:t>
                      </a:r>
                    </a:p>
                    <a:p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Au-delà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peut perdre certaines qualités gustatives/nutritionnelles mais pas de risque pour la santé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20"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 de conservation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4°C  au maximum 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4°C  au maximum </a:t>
                      </a:r>
                    </a:p>
                    <a:p>
                      <a:endParaRPr lang="fr-FR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4°C  au maximum </a:t>
                      </a:r>
                    </a:p>
                    <a:p>
                      <a:endParaRPr lang="fr-FR" sz="12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Température ambiante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16">
                <a:tc>
                  <a:txBody>
                    <a:bodyPr/>
                    <a:lstStyle/>
                    <a:p>
                      <a:r>
                        <a:rPr lang="fr-FR" sz="1600" noProof="0" dirty="0">
                          <a:solidFill>
                            <a:srgbClr val="5B225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 de la cuisson recommandée 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70°C à coeur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Prêt à consommer 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1445" marR="9144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  <a:fontScheme name="SafeConsume">
    <a:majorFont>
      <a:latin typeface="Georgia"/>
      <a:ea typeface=""/>
      <a:cs typeface=""/>
    </a:majorFont>
    <a:minorFont>
      <a:latin typeface="Microsoft Sans Serif"/>
      <a:ea typeface=""/>
      <a:cs typeface="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9">
    <a:dk1>
      <a:sysClr val="windowText" lastClr="000000"/>
    </a:dk1>
    <a:lt1>
      <a:srgbClr val="FFFFFF"/>
    </a:lt1>
    <a:dk2>
      <a:srgbClr val="00707C"/>
    </a:dk2>
    <a:lt2>
      <a:srgbClr val="CFEAE1"/>
    </a:lt2>
    <a:accent1>
      <a:srgbClr val="00707C"/>
    </a:accent1>
    <a:accent2>
      <a:srgbClr val="CFEAE1"/>
    </a:accent2>
    <a:accent3>
      <a:srgbClr val="DD4758"/>
    </a:accent3>
    <a:accent4>
      <a:srgbClr val="FFD8BA"/>
    </a:accent4>
    <a:accent5>
      <a:srgbClr val="0C1B1B"/>
    </a:accent5>
    <a:accent6>
      <a:srgbClr val="8DB7BC"/>
    </a:accent6>
    <a:hlink>
      <a:srgbClr val="0563C1"/>
    </a:hlink>
    <a:folHlink>
      <a:srgbClr val="954F72"/>
    </a:folHlink>
  </a:clrScheme>
  <a:fontScheme name="SafeConsume">
    <a:majorFont>
      <a:latin typeface="Georgia"/>
      <a:ea typeface=""/>
      <a:cs typeface=""/>
    </a:majorFont>
    <a:minorFont>
      <a:latin typeface="Microsoft Sans Serif"/>
      <a:ea typeface=""/>
      <a:cs typeface=""/>
    </a:minorFont>
  </a:fontScheme>
  <a:fmtScheme name="Office-t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1491</Words>
  <Application>Microsoft Office PowerPoint</Application>
  <PresentationFormat>Grand écran</PresentationFormat>
  <Paragraphs>343</Paragraphs>
  <Slides>18</Slides>
  <Notes>16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Photoshop.Image.13</vt:lpstr>
      <vt:lpstr>Hygiène des aliments </vt:lpstr>
      <vt:lpstr>Objectifs d’apprentissage</vt:lpstr>
      <vt:lpstr>Le dîner</vt:lpstr>
      <vt:lpstr>la préparation du dîner (1/3)</vt:lpstr>
      <vt:lpstr>la préparation du dîner (2/3)</vt:lpstr>
      <vt:lpstr>la préparation du dîner (3/3)</vt:lpstr>
      <vt:lpstr>Que s’est-il passé ?</vt:lpstr>
      <vt:lpstr>Jean et sa mère ont-ils suivi les instructions figurant sur les étiquettes? 1 </vt:lpstr>
      <vt:lpstr>Jean et sa mère ont-ils suivi les instructions figurant sur les étiquettes? 2</vt:lpstr>
      <vt:lpstr>Jean et sa mère ont-ils commis des erreurs?1 </vt:lpstr>
      <vt:lpstr>Jean et sa mère ont-ils commis des erreurs? 2</vt:lpstr>
      <vt:lpstr>Jean a-t-il accidentellement provoqué la multiplication de microbes pathogènes dans les aliments qu’il a achetés ?</vt:lpstr>
      <vt:lpstr>Le poulet</vt:lpstr>
      <vt:lpstr>Le Saumon fumé – avant l’achat</vt:lpstr>
      <vt:lpstr>Le Saumon fumé – après l’achat </vt:lpstr>
      <vt:lpstr>Contamination croisée</vt:lpstr>
      <vt:lpstr>Cuisson de la viande </vt:lpstr>
      <vt:lpstr>Infection d’origine alimentaire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Hygiène des aliments</dc:title>
  <dc:creator>Brieze Read</dc:creator>
  <cp:lastModifiedBy>virginie Hugues</cp:lastModifiedBy>
  <cp:revision>4</cp:revision>
  <dcterms:created xsi:type="dcterms:W3CDTF">2022-08-30T14:56:06Z</dcterms:created>
  <dcterms:modified xsi:type="dcterms:W3CDTF">2023-01-19T08:35:09Z</dcterms:modified>
</cp:coreProperties>
</file>