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13" r:id="rId5"/>
    <p:sldMasterId id="2147483716" r:id="rId6"/>
    <p:sldMasterId id="2147483720" r:id="rId7"/>
    <p:sldMasterId id="2147483734" r:id="rId8"/>
    <p:sldMasterId id="2147483777" r:id="rId9"/>
    <p:sldMasterId id="2147485024" r:id="rId10"/>
    <p:sldMasterId id="2147485141" r:id="rId11"/>
  </p:sldMasterIdLst>
  <p:notesMasterIdLst>
    <p:notesMasterId r:id="rId33"/>
  </p:notesMasterIdLst>
  <p:sldIdLst>
    <p:sldId id="262" r:id="rId12"/>
    <p:sldId id="271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9" r:id="rId22"/>
    <p:sldId id="290" r:id="rId23"/>
    <p:sldId id="291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custShowLst>
    <p:custShow name="Diaporama personnalisé 1" id="0">
      <p:sldLst>
        <p:sld r:id="rId12"/>
      </p:sldLst>
    </p:custShow>
  </p:custShow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863D7-179F-D054-2005-1D91D389A8BA}" v="272" dt="2020-09-23T09:43:16.090"/>
    <p1510:client id="{B9CD1E1E-9854-487E-9EE6-D88F4FDCB398}" v="6" dt="2020-11-19T18:03:15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3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5/10/relationships/revisionInfo" Target="revisionInfo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ís Orlando Lopes Junqueira" userId="S::lojunqueira_office365.ulisboa.pt#ext#@nofimaas.onmicrosoft.com::d109c002-e9b8-45c4-ba9e-8371b2b627ab" providerId="AD" clId="Web-{6B9863D7-179F-D054-2005-1D91D389A8BA}"/>
    <pc:docChg chg="modSld">
      <pc:chgData name="Luís Orlando Lopes Junqueira" userId="S::lojunqueira_office365.ulisboa.pt#ext#@nofimaas.onmicrosoft.com::d109c002-e9b8-45c4-ba9e-8371b2b627ab" providerId="AD" clId="Web-{6B9863D7-179F-D054-2005-1D91D389A8BA}" dt="2020-09-23T09:43:16.090" v="268" actId="20577"/>
      <pc:docMkLst>
        <pc:docMk/>
      </pc:docMkLst>
      <pc:sldChg chg="modSp">
        <pc:chgData name="Luís Orlando Lopes Junqueira" userId="S::lojunqueira_office365.ulisboa.pt#ext#@nofimaas.onmicrosoft.com::d109c002-e9b8-45c4-ba9e-8371b2b627ab" providerId="AD" clId="Web-{6B9863D7-179F-D054-2005-1D91D389A8BA}" dt="2020-09-23T09:42:18.575" v="141" actId="20577"/>
        <pc:sldMkLst>
          <pc:docMk/>
          <pc:sldMk cId="0" sldId="271"/>
        </pc:sldMkLst>
        <pc:spChg chg="mod">
          <ac:chgData name="Luís Orlando Lopes Junqueira" userId="S::lojunqueira_office365.ulisboa.pt#ext#@nofimaas.onmicrosoft.com::d109c002-e9b8-45c4-ba9e-8371b2b627ab" providerId="AD" clId="Web-{6B9863D7-179F-D054-2005-1D91D389A8BA}" dt="2020-09-23T09:42:18.575" v="141" actId="20577"/>
          <ac:spMkLst>
            <pc:docMk/>
            <pc:sldMk cId="0" sldId="271"/>
            <ac:spMk id="16" creationId="{3CE5054F-CD78-48B5-9F92-D7CF8B11F327}"/>
          </ac:spMkLst>
        </pc:spChg>
      </pc:sldChg>
      <pc:sldChg chg="modSp">
        <pc:chgData name="Luís Orlando Lopes Junqueira" userId="S::lojunqueira_office365.ulisboa.pt#ext#@nofimaas.onmicrosoft.com::d109c002-e9b8-45c4-ba9e-8371b2b627ab" providerId="AD" clId="Web-{6B9863D7-179F-D054-2005-1D91D389A8BA}" dt="2020-09-23T09:42:48.715" v="205" actId="20577"/>
        <pc:sldMkLst>
          <pc:docMk/>
          <pc:sldMk cId="0" sldId="272"/>
        </pc:sldMkLst>
        <pc:spChg chg="mod">
          <ac:chgData name="Luís Orlando Lopes Junqueira" userId="S::lojunqueira_office365.ulisboa.pt#ext#@nofimaas.onmicrosoft.com::d109c002-e9b8-45c4-ba9e-8371b2b627ab" providerId="AD" clId="Web-{6B9863D7-179F-D054-2005-1D91D389A8BA}" dt="2020-09-23T09:42:48.715" v="205" actId="20577"/>
          <ac:spMkLst>
            <pc:docMk/>
            <pc:sldMk cId="0" sldId="272"/>
            <ac:spMk id="7" creationId="{24E016D8-DE2C-4A80-B592-9E7E9FA9D3A3}"/>
          </ac:spMkLst>
        </pc:spChg>
      </pc:sldChg>
      <pc:sldChg chg="modSp">
        <pc:chgData name="Luís Orlando Lopes Junqueira" userId="S::lojunqueira_office365.ulisboa.pt#ext#@nofimaas.onmicrosoft.com::d109c002-e9b8-45c4-ba9e-8371b2b627ab" providerId="AD" clId="Web-{6B9863D7-179F-D054-2005-1D91D389A8BA}" dt="2020-09-23T09:43:16.090" v="267" actId="20577"/>
        <pc:sldMkLst>
          <pc:docMk/>
          <pc:sldMk cId="0" sldId="273"/>
        </pc:sldMkLst>
        <pc:spChg chg="mod">
          <ac:chgData name="Luís Orlando Lopes Junqueira" userId="S::lojunqueira_office365.ulisboa.pt#ext#@nofimaas.onmicrosoft.com::d109c002-e9b8-45c4-ba9e-8371b2b627ab" providerId="AD" clId="Web-{6B9863D7-179F-D054-2005-1D91D389A8BA}" dt="2020-09-23T09:43:16.090" v="267" actId="20577"/>
          <ac:spMkLst>
            <pc:docMk/>
            <pc:sldMk cId="0" sldId="273"/>
            <ac:spMk id="16" creationId="{9716DC0D-E74D-4D9F-B1E3-2405339F27A5}"/>
          </ac:spMkLst>
        </pc:spChg>
      </pc:sldChg>
      <pc:sldChg chg="addSp modSp">
        <pc:chgData name="Luís Orlando Lopes Junqueira" userId="S::lojunqueira_office365.ulisboa.pt#ext#@nofimaas.onmicrosoft.com::d109c002-e9b8-45c4-ba9e-8371b2b627ab" providerId="AD" clId="Web-{6B9863D7-179F-D054-2005-1D91D389A8BA}" dt="2020-09-23T09:40:48.387" v="30" actId="1076"/>
        <pc:sldMkLst>
          <pc:docMk/>
          <pc:sldMk cId="0" sldId="285"/>
        </pc:sldMkLst>
        <pc:spChg chg="add mod">
          <ac:chgData name="Luís Orlando Lopes Junqueira" userId="S::lojunqueira_office365.ulisboa.pt#ext#@nofimaas.onmicrosoft.com::d109c002-e9b8-45c4-ba9e-8371b2b627ab" providerId="AD" clId="Web-{6B9863D7-179F-D054-2005-1D91D389A8BA}" dt="2020-09-23T09:40:48.387" v="30" actId="1076"/>
          <ac:spMkLst>
            <pc:docMk/>
            <pc:sldMk cId="0" sldId="285"/>
            <ac:spMk id="28" creationId="{A9013713-C0FA-467E-8E0C-1173517C0E69}"/>
          </ac:spMkLst>
        </pc:spChg>
        <pc:spChg chg="mod">
          <ac:chgData name="Luís Orlando Lopes Junqueira" userId="S::lojunqueira_office365.ulisboa.pt#ext#@nofimaas.onmicrosoft.com::d109c002-e9b8-45c4-ba9e-8371b2b627ab" providerId="AD" clId="Web-{6B9863D7-179F-D054-2005-1D91D389A8BA}" dt="2020-09-23T09:40:39.606" v="29" actId="1076"/>
          <ac:spMkLst>
            <pc:docMk/>
            <pc:sldMk cId="0" sldId="285"/>
            <ac:spMk id="83974" creationId="{1C453F5D-27FA-416E-95F5-101881D304C2}"/>
          </ac:spMkLst>
        </pc:spChg>
        <pc:picChg chg="add mod">
          <ac:chgData name="Luís Orlando Lopes Junqueira" userId="S::lojunqueira_office365.ulisboa.pt#ext#@nofimaas.onmicrosoft.com::d109c002-e9b8-45c4-ba9e-8371b2b627ab" providerId="AD" clId="Web-{6B9863D7-179F-D054-2005-1D91D389A8BA}" dt="2020-09-23T09:40:21.699" v="26" actId="1076"/>
          <ac:picMkLst>
            <pc:docMk/>
            <pc:sldMk cId="0" sldId="285"/>
            <ac:picMk id="2" creationId="{34413D10-9DD5-42EB-AECE-F1D7D35AE5EF}"/>
          </ac:picMkLst>
        </pc:picChg>
        <pc:picChg chg="mod">
          <ac:chgData name="Luís Orlando Lopes Junqueira" userId="S::lojunqueira_office365.ulisboa.pt#ext#@nofimaas.onmicrosoft.com::d109c002-e9b8-45c4-ba9e-8371b2b627ab" providerId="AD" clId="Web-{6B9863D7-179F-D054-2005-1D91D389A8BA}" dt="2020-09-23T09:39:27.824" v="18" actId="1076"/>
          <ac:picMkLst>
            <pc:docMk/>
            <pc:sldMk cId="0" sldId="285"/>
            <ac:picMk id="83983" creationId="{FBBEE110-55D7-442F-AD7E-424D913EFBE4}"/>
          </ac:picMkLst>
        </pc:picChg>
      </pc:sldChg>
    </pc:docChg>
  </pc:docChgLst>
  <pc:docChgLst>
    <pc:chgData name="Alexandre Manuel Roque Vianna E Silva" userId="S::amrvs_office365.ulisboa.pt#ext#@nofimaas.onmicrosoft.com::d3f78392-3de3-4b79-b37a-4ffe50ba77c8" providerId="AD" clId="Web-{B9CD1E1E-9854-487E-9EE6-D88F4FDCB398}"/>
    <pc:docChg chg="modSld">
      <pc:chgData name="Alexandre Manuel Roque Vianna E Silva" userId="S::amrvs_office365.ulisboa.pt#ext#@nofimaas.onmicrosoft.com::d3f78392-3de3-4b79-b37a-4ffe50ba77c8" providerId="AD" clId="Web-{B9CD1E1E-9854-487E-9EE6-D88F4FDCB398}" dt="2020-11-19T18:03:15.443" v="5" actId="20577"/>
      <pc:docMkLst>
        <pc:docMk/>
      </pc:docMkLst>
      <pc:sldChg chg="modSp">
        <pc:chgData name="Alexandre Manuel Roque Vianna E Silva" userId="S::amrvs_office365.ulisboa.pt#ext#@nofimaas.onmicrosoft.com::d3f78392-3de3-4b79-b37a-4ffe50ba77c8" providerId="AD" clId="Web-{B9CD1E1E-9854-487E-9EE6-D88F4FDCB398}" dt="2020-11-19T18:03:15.443" v="4" actId="20577"/>
        <pc:sldMkLst>
          <pc:docMk/>
          <pc:sldMk cId="0" sldId="272"/>
        </pc:sldMkLst>
        <pc:spChg chg="mod">
          <ac:chgData name="Alexandre Manuel Roque Vianna E Silva" userId="S::amrvs_office365.ulisboa.pt#ext#@nofimaas.onmicrosoft.com::d3f78392-3de3-4b79-b37a-4ffe50ba77c8" providerId="AD" clId="Web-{B9CD1E1E-9854-487E-9EE6-D88F4FDCB398}" dt="2020-11-19T18:03:15.443" v="4" actId="20577"/>
          <ac:spMkLst>
            <pc:docMk/>
            <pc:sldMk cId="0" sldId="272"/>
            <ac:spMk id="20" creationId="{348573D2-7DB9-466A-9382-ADA76190B42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1F1999-823F-4447-B0BC-1F7E5B04DEBA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DB89B52-8737-4EBE-9FCF-DB78AC1E4C2C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fr-FR"/>
            <a:t>Nutrition</a:t>
          </a:r>
        </a:p>
      </dgm:t>
    </dgm:pt>
    <dgm:pt modelId="{0E05695E-5D89-462E-A830-27876DA83AE7}" type="parTrans" cxnId="{2E9F8670-38FC-4C71-97BD-A6A8DA393FE9}">
      <dgm:prSet/>
      <dgm:spPr/>
      <dgm:t>
        <a:bodyPr/>
        <a:lstStyle/>
        <a:p>
          <a:endParaRPr lang="fr-FR"/>
        </a:p>
      </dgm:t>
    </dgm:pt>
    <dgm:pt modelId="{00BA655C-0877-4091-B63C-BDE6B49E9C85}" type="sibTrans" cxnId="{2E9F8670-38FC-4C71-97BD-A6A8DA393FE9}">
      <dgm:prSet/>
      <dgm:spPr/>
      <dgm:t>
        <a:bodyPr/>
        <a:lstStyle/>
        <a:p>
          <a:endParaRPr lang="fr-FR"/>
        </a:p>
      </dgm:t>
    </dgm:pt>
    <dgm:pt modelId="{C1A8AFFA-323F-4610-A51A-75A327B2EF1E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fr-FR" err="1"/>
            <a:t>Microbiology</a:t>
          </a:r>
          <a:endParaRPr lang="fr-FR"/>
        </a:p>
      </dgm:t>
    </dgm:pt>
    <dgm:pt modelId="{2671CC7C-8EAD-4634-BDD0-B6B17BD256A6}" type="parTrans" cxnId="{8923A533-4CBE-49C2-9435-2414ED3CB6CA}">
      <dgm:prSet/>
      <dgm:spPr/>
      <dgm:t>
        <a:bodyPr/>
        <a:lstStyle/>
        <a:p>
          <a:endParaRPr lang="fr-FR"/>
        </a:p>
      </dgm:t>
    </dgm:pt>
    <dgm:pt modelId="{38D1B9B3-0F81-46C3-B9F5-39367CFAEF14}" type="sibTrans" cxnId="{8923A533-4CBE-49C2-9435-2414ED3CB6CA}">
      <dgm:prSet/>
      <dgm:spPr/>
      <dgm:t>
        <a:bodyPr/>
        <a:lstStyle/>
        <a:p>
          <a:endParaRPr lang="fr-FR"/>
        </a:p>
      </dgm:t>
    </dgm:pt>
    <dgm:pt modelId="{BCA86D72-7605-4E5A-A2D5-5A57AD8253A8}">
      <dgm:prSet phldrT="[Texte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fr-FR" sz="1400" kern="1200" err="1">
              <a:solidFill>
                <a:schemeClr val="bg1"/>
              </a:solidFill>
              <a:latin typeface="+mn-lt"/>
              <a:ea typeface="+mn-ea"/>
              <a:cs typeface="+mn-cs"/>
            </a:rPr>
            <a:t>Ecology</a:t>
          </a:r>
          <a:endParaRPr lang="fr-FR" sz="1400" kern="120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0C064513-D56A-4F1E-9E7D-B4AA9B940ADD}" type="parTrans" cxnId="{CAB6DC0F-39F5-43AC-B4E6-5B1F45361DC4}">
      <dgm:prSet/>
      <dgm:spPr/>
      <dgm:t>
        <a:bodyPr/>
        <a:lstStyle/>
        <a:p>
          <a:endParaRPr lang="fr-FR"/>
        </a:p>
      </dgm:t>
    </dgm:pt>
    <dgm:pt modelId="{7F1F7E2B-B26D-4799-A8D5-B3DCA1121EAD}" type="sibTrans" cxnId="{CAB6DC0F-39F5-43AC-B4E6-5B1F45361DC4}">
      <dgm:prSet/>
      <dgm:spPr/>
      <dgm:t>
        <a:bodyPr/>
        <a:lstStyle/>
        <a:p>
          <a:endParaRPr lang="fr-FR"/>
        </a:p>
      </dgm:t>
    </dgm:pt>
    <dgm:pt modelId="{85B96C9C-719E-40B8-A15F-C7F362A60B5C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fr-FR" err="1"/>
            <a:t>Allergy</a:t>
          </a:r>
          <a:r>
            <a:rPr lang="fr-FR"/>
            <a:t> </a:t>
          </a:r>
        </a:p>
      </dgm:t>
    </dgm:pt>
    <dgm:pt modelId="{0EBD037D-9F4E-4B22-97E0-1EB07A6B3B97}" type="parTrans" cxnId="{F43C15F7-CFDA-41A7-8570-E154B5F3F4FF}">
      <dgm:prSet/>
      <dgm:spPr/>
      <dgm:t>
        <a:bodyPr/>
        <a:lstStyle/>
        <a:p>
          <a:endParaRPr lang="fr-FR"/>
        </a:p>
      </dgm:t>
    </dgm:pt>
    <dgm:pt modelId="{4B3F9FF3-B5AB-4855-9EA4-E76B0512EC4D}" type="sibTrans" cxnId="{F43C15F7-CFDA-41A7-8570-E154B5F3F4FF}">
      <dgm:prSet/>
      <dgm:spPr/>
      <dgm:t>
        <a:bodyPr/>
        <a:lstStyle/>
        <a:p>
          <a:endParaRPr lang="fr-FR"/>
        </a:p>
      </dgm:t>
    </dgm:pt>
    <dgm:pt modelId="{D6644189-02D2-4978-99DC-838CB0E7F8FE}">
      <dgm:prSet phldrT="[Texte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fr-FR"/>
            <a:t>Culture </a:t>
          </a:r>
        </a:p>
      </dgm:t>
    </dgm:pt>
    <dgm:pt modelId="{9C3FE6B9-F84B-4450-894F-7C3A51E20601}" type="parTrans" cxnId="{979AD562-9099-4176-8F8A-307E93DD708D}">
      <dgm:prSet/>
      <dgm:spPr/>
      <dgm:t>
        <a:bodyPr/>
        <a:lstStyle/>
        <a:p>
          <a:endParaRPr lang="fr-FR"/>
        </a:p>
      </dgm:t>
    </dgm:pt>
    <dgm:pt modelId="{C0A94C8D-299E-492F-BCD4-547294535AAB}" type="sibTrans" cxnId="{979AD562-9099-4176-8F8A-307E93DD708D}">
      <dgm:prSet/>
      <dgm:spPr/>
      <dgm:t>
        <a:bodyPr/>
        <a:lstStyle/>
        <a:p>
          <a:endParaRPr lang="fr-FR"/>
        </a:p>
      </dgm:t>
    </dgm:pt>
    <dgm:pt modelId="{C8396868-86E7-4716-A027-69F3946944DD}" type="pres">
      <dgm:prSet presAssocID="{F51F1999-823F-4447-B0BC-1F7E5B04DEBA}" presName="cycle" presStyleCnt="0">
        <dgm:presLayoutVars>
          <dgm:dir/>
          <dgm:resizeHandles val="exact"/>
        </dgm:presLayoutVars>
      </dgm:prSet>
      <dgm:spPr/>
    </dgm:pt>
    <dgm:pt modelId="{69BB0397-4DED-4823-8E3B-A02ACFA1A67C}" type="pres">
      <dgm:prSet presAssocID="{DDB89B52-8737-4EBE-9FCF-DB78AC1E4C2C}" presName="node" presStyleLbl="node1" presStyleIdx="0" presStyleCnt="5" custRadScaleRad="120398">
        <dgm:presLayoutVars>
          <dgm:bulletEnabled val="1"/>
        </dgm:presLayoutVars>
      </dgm:prSet>
      <dgm:spPr/>
    </dgm:pt>
    <dgm:pt modelId="{6D605344-E352-4DC9-ABC6-A50D646C8182}" type="pres">
      <dgm:prSet presAssocID="{DDB89B52-8737-4EBE-9FCF-DB78AC1E4C2C}" presName="spNode" presStyleCnt="0"/>
      <dgm:spPr/>
    </dgm:pt>
    <dgm:pt modelId="{4A819F23-C3F5-4612-8C79-BBC30A7C5E88}" type="pres">
      <dgm:prSet presAssocID="{00BA655C-0877-4091-B63C-BDE6B49E9C85}" presName="sibTrans" presStyleLbl="sibTrans1D1" presStyleIdx="0" presStyleCnt="5"/>
      <dgm:spPr/>
    </dgm:pt>
    <dgm:pt modelId="{8EB2CD20-DC36-42BF-99B2-8522E2B4FCCE}" type="pres">
      <dgm:prSet presAssocID="{C1A8AFFA-323F-4610-A51A-75A327B2EF1E}" presName="node" presStyleLbl="node1" presStyleIdx="1" presStyleCnt="5" custScaleX="128737">
        <dgm:presLayoutVars>
          <dgm:bulletEnabled val="1"/>
        </dgm:presLayoutVars>
      </dgm:prSet>
      <dgm:spPr/>
    </dgm:pt>
    <dgm:pt modelId="{DC241D66-0CA2-45EE-B579-3E8374C768D9}" type="pres">
      <dgm:prSet presAssocID="{C1A8AFFA-323F-4610-A51A-75A327B2EF1E}" presName="spNode" presStyleCnt="0"/>
      <dgm:spPr/>
    </dgm:pt>
    <dgm:pt modelId="{822EF8AA-3798-4C3A-A383-709DCD7EF50E}" type="pres">
      <dgm:prSet presAssocID="{38D1B9B3-0F81-46C3-B9F5-39367CFAEF14}" presName="sibTrans" presStyleLbl="sibTrans1D1" presStyleIdx="1" presStyleCnt="5"/>
      <dgm:spPr/>
    </dgm:pt>
    <dgm:pt modelId="{4486AE3C-FFFD-4F29-A132-B7F06902C063}" type="pres">
      <dgm:prSet presAssocID="{BCA86D72-7605-4E5A-A2D5-5A57AD8253A8}" presName="node" presStyleLbl="node1" presStyleIdx="2" presStyleCnt="5">
        <dgm:presLayoutVars>
          <dgm:bulletEnabled val="1"/>
        </dgm:presLayoutVars>
      </dgm:prSet>
      <dgm:spPr/>
    </dgm:pt>
    <dgm:pt modelId="{58D5C526-8BD7-45E5-A8A8-05F729C5DA03}" type="pres">
      <dgm:prSet presAssocID="{BCA86D72-7605-4E5A-A2D5-5A57AD8253A8}" presName="spNode" presStyleCnt="0"/>
      <dgm:spPr/>
    </dgm:pt>
    <dgm:pt modelId="{AE3A7871-8191-49F5-B817-48F66C05966D}" type="pres">
      <dgm:prSet presAssocID="{7F1F7E2B-B26D-4799-A8D5-B3DCA1121EAD}" presName="sibTrans" presStyleLbl="sibTrans1D1" presStyleIdx="2" presStyleCnt="5"/>
      <dgm:spPr/>
    </dgm:pt>
    <dgm:pt modelId="{F9174674-EC6F-472D-A518-AD51025ED795}" type="pres">
      <dgm:prSet presAssocID="{85B96C9C-719E-40B8-A15F-C7F362A60B5C}" presName="node" presStyleLbl="node1" presStyleIdx="3" presStyleCnt="5">
        <dgm:presLayoutVars>
          <dgm:bulletEnabled val="1"/>
        </dgm:presLayoutVars>
      </dgm:prSet>
      <dgm:spPr/>
    </dgm:pt>
    <dgm:pt modelId="{C80532E6-19FA-4D55-A6AC-1AAC10A2FC52}" type="pres">
      <dgm:prSet presAssocID="{85B96C9C-719E-40B8-A15F-C7F362A60B5C}" presName="spNode" presStyleCnt="0"/>
      <dgm:spPr/>
    </dgm:pt>
    <dgm:pt modelId="{79BBAF9F-910E-4FF0-98B3-F6BD68341917}" type="pres">
      <dgm:prSet presAssocID="{4B3F9FF3-B5AB-4855-9EA4-E76B0512EC4D}" presName="sibTrans" presStyleLbl="sibTrans1D1" presStyleIdx="3" presStyleCnt="5"/>
      <dgm:spPr/>
    </dgm:pt>
    <dgm:pt modelId="{FED9C52B-57E7-43B7-A286-17980D2F3EF4}" type="pres">
      <dgm:prSet presAssocID="{D6644189-02D2-4978-99DC-838CB0E7F8FE}" presName="node" presStyleLbl="node1" presStyleIdx="4" presStyleCnt="5">
        <dgm:presLayoutVars>
          <dgm:bulletEnabled val="1"/>
        </dgm:presLayoutVars>
      </dgm:prSet>
      <dgm:spPr/>
    </dgm:pt>
    <dgm:pt modelId="{009CFF3F-5317-4DAE-9098-01E2C7599A51}" type="pres">
      <dgm:prSet presAssocID="{D6644189-02D2-4978-99DC-838CB0E7F8FE}" presName="spNode" presStyleCnt="0"/>
      <dgm:spPr/>
    </dgm:pt>
    <dgm:pt modelId="{1F0D9FD9-726F-43AF-A82F-11F030C5A134}" type="pres">
      <dgm:prSet presAssocID="{C0A94C8D-299E-492F-BCD4-547294535AAB}" presName="sibTrans" presStyleLbl="sibTrans1D1" presStyleIdx="4" presStyleCnt="5"/>
      <dgm:spPr/>
    </dgm:pt>
  </dgm:ptLst>
  <dgm:cxnLst>
    <dgm:cxn modelId="{DBD55805-4064-460B-90A4-802964143273}" type="presOf" srcId="{DDB89B52-8737-4EBE-9FCF-DB78AC1E4C2C}" destId="{69BB0397-4DED-4823-8E3B-A02ACFA1A67C}" srcOrd="0" destOrd="0" presId="urn:microsoft.com/office/officeart/2005/8/layout/cycle6"/>
    <dgm:cxn modelId="{CAB6DC0F-39F5-43AC-B4E6-5B1F45361DC4}" srcId="{F51F1999-823F-4447-B0BC-1F7E5B04DEBA}" destId="{BCA86D72-7605-4E5A-A2D5-5A57AD8253A8}" srcOrd="2" destOrd="0" parTransId="{0C064513-D56A-4F1E-9E7D-B4AA9B940ADD}" sibTransId="{7F1F7E2B-B26D-4799-A8D5-B3DCA1121EAD}"/>
    <dgm:cxn modelId="{A05D0B1B-7105-4411-98DD-DBAECAD5428B}" type="presOf" srcId="{7F1F7E2B-B26D-4799-A8D5-B3DCA1121EAD}" destId="{AE3A7871-8191-49F5-B817-48F66C05966D}" srcOrd="0" destOrd="0" presId="urn:microsoft.com/office/officeart/2005/8/layout/cycle6"/>
    <dgm:cxn modelId="{2DD6152C-7455-4CBF-B3B6-1ED407C744E6}" type="presOf" srcId="{C1A8AFFA-323F-4610-A51A-75A327B2EF1E}" destId="{8EB2CD20-DC36-42BF-99B2-8522E2B4FCCE}" srcOrd="0" destOrd="0" presId="urn:microsoft.com/office/officeart/2005/8/layout/cycle6"/>
    <dgm:cxn modelId="{8923A533-4CBE-49C2-9435-2414ED3CB6CA}" srcId="{F51F1999-823F-4447-B0BC-1F7E5B04DEBA}" destId="{C1A8AFFA-323F-4610-A51A-75A327B2EF1E}" srcOrd="1" destOrd="0" parTransId="{2671CC7C-8EAD-4634-BDD0-B6B17BD256A6}" sibTransId="{38D1B9B3-0F81-46C3-B9F5-39367CFAEF14}"/>
    <dgm:cxn modelId="{979AD562-9099-4176-8F8A-307E93DD708D}" srcId="{F51F1999-823F-4447-B0BC-1F7E5B04DEBA}" destId="{D6644189-02D2-4978-99DC-838CB0E7F8FE}" srcOrd="4" destOrd="0" parTransId="{9C3FE6B9-F84B-4450-894F-7C3A51E20601}" sibTransId="{C0A94C8D-299E-492F-BCD4-547294535AAB}"/>
    <dgm:cxn modelId="{2E9F8670-38FC-4C71-97BD-A6A8DA393FE9}" srcId="{F51F1999-823F-4447-B0BC-1F7E5B04DEBA}" destId="{DDB89B52-8737-4EBE-9FCF-DB78AC1E4C2C}" srcOrd="0" destOrd="0" parTransId="{0E05695E-5D89-462E-A830-27876DA83AE7}" sibTransId="{00BA655C-0877-4091-B63C-BDE6B49E9C85}"/>
    <dgm:cxn modelId="{F0085697-A44B-4363-A10B-0FFFFEB1F61B}" type="presOf" srcId="{F51F1999-823F-4447-B0BC-1F7E5B04DEBA}" destId="{C8396868-86E7-4716-A027-69F3946944DD}" srcOrd="0" destOrd="0" presId="urn:microsoft.com/office/officeart/2005/8/layout/cycle6"/>
    <dgm:cxn modelId="{6CFC79A2-DA2A-4160-807F-FE1938543A0A}" type="presOf" srcId="{C0A94C8D-299E-492F-BCD4-547294535AAB}" destId="{1F0D9FD9-726F-43AF-A82F-11F030C5A134}" srcOrd="0" destOrd="0" presId="urn:microsoft.com/office/officeart/2005/8/layout/cycle6"/>
    <dgm:cxn modelId="{1AB9DDB1-908D-452A-8FBA-2AFAD02B1CC6}" type="presOf" srcId="{4B3F9FF3-B5AB-4855-9EA4-E76B0512EC4D}" destId="{79BBAF9F-910E-4FF0-98B3-F6BD68341917}" srcOrd="0" destOrd="0" presId="urn:microsoft.com/office/officeart/2005/8/layout/cycle6"/>
    <dgm:cxn modelId="{AFB1BDC0-63F8-4508-8B54-181E1BE5327F}" type="presOf" srcId="{D6644189-02D2-4978-99DC-838CB0E7F8FE}" destId="{FED9C52B-57E7-43B7-A286-17980D2F3EF4}" srcOrd="0" destOrd="0" presId="urn:microsoft.com/office/officeart/2005/8/layout/cycle6"/>
    <dgm:cxn modelId="{A75538C3-7698-451B-BC45-182FA7C5CF64}" type="presOf" srcId="{38D1B9B3-0F81-46C3-B9F5-39367CFAEF14}" destId="{822EF8AA-3798-4C3A-A383-709DCD7EF50E}" srcOrd="0" destOrd="0" presId="urn:microsoft.com/office/officeart/2005/8/layout/cycle6"/>
    <dgm:cxn modelId="{E18E71C6-4F58-4032-B6A5-E769AD4D8D15}" type="presOf" srcId="{85B96C9C-719E-40B8-A15F-C7F362A60B5C}" destId="{F9174674-EC6F-472D-A518-AD51025ED795}" srcOrd="0" destOrd="0" presId="urn:microsoft.com/office/officeart/2005/8/layout/cycle6"/>
    <dgm:cxn modelId="{3AF57ECA-80D5-4CE4-A008-BDBB2C36C96B}" type="presOf" srcId="{00BA655C-0877-4091-B63C-BDE6B49E9C85}" destId="{4A819F23-C3F5-4612-8C79-BBC30A7C5E88}" srcOrd="0" destOrd="0" presId="urn:microsoft.com/office/officeart/2005/8/layout/cycle6"/>
    <dgm:cxn modelId="{F43C15F7-CFDA-41A7-8570-E154B5F3F4FF}" srcId="{F51F1999-823F-4447-B0BC-1F7E5B04DEBA}" destId="{85B96C9C-719E-40B8-A15F-C7F362A60B5C}" srcOrd="3" destOrd="0" parTransId="{0EBD037D-9F4E-4B22-97E0-1EB07A6B3B97}" sibTransId="{4B3F9FF3-B5AB-4855-9EA4-E76B0512EC4D}"/>
    <dgm:cxn modelId="{436B44F9-3A0E-45FF-B843-0490C287FEB8}" type="presOf" srcId="{BCA86D72-7605-4E5A-A2D5-5A57AD8253A8}" destId="{4486AE3C-FFFD-4F29-A132-B7F06902C063}" srcOrd="0" destOrd="0" presId="urn:microsoft.com/office/officeart/2005/8/layout/cycle6"/>
    <dgm:cxn modelId="{8C3B01E3-06FA-4DA4-94CF-A33B971CE781}" type="presParOf" srcId="{C8396868-86E7-4716-A027-69F3946944DD}" destId="{69BB0397-4DED-4823-8E3B-A02ACFA1A67C}" srcOrd="0" destOrd="0" presId="urn:microsoft.com/office/officeart/2005/8/layout/cycle6"/>
    <dgm:cxn modelId="{6950A7E3-025F-4B43-A450-C2D4E1BD0A9C}" type="presParOf" srcId="{C8396868-86E7-4716-A027-69F3946944DD}" destId="{6D605344-E352-4DC9-ABC6-A50D646C8182}" srcOrd="1" destOrd="0" presId="urn:microsoft.com/office/officeart/2005/8/layout/cycle6"/>
    <dgm:cxn modelId="{7A979FDB-615A-49A7-8672-2F5EB6A6F603}" type="presParOf" srcId="{C8396868-86E7-4716-A027-69F3946944DD}" destId="{4A819F23-C3F5-4612-8C79-BBC30A7C5E88}" srcOrd="2" destOrd="0" presId="urn:microsoft.com/office/officeart/2005/8/layout/cycle6"/>
    <dgm:cxn modelId="{B497D0B7-5D64-4392-B738-320BCCB771EC}" type="presParOf" srcId="{C8396868-86E7-4716-A027-69F3946944DD}" destId="{8EB2CD20-DC36-42BF-99B2-8522E2B4FCCE}" srcOrd="3" destOrd="0" presId="urn:microsoft.com/office/officeart/2005/8/layout/cycle6"/>
    <dgm:cxn modelId="{67B8F445-574D-460F-AA61-0552FA1C1536}" type="presParOf" srcId="{C8396868-86E7-4716-A027-69F3946944DD}" destId="{DC241D66-0CA2-45EE-B579-3E8374C768D9}" srcOrd="4" destOrd="0" presId="urn:microsoft.com/office/officeart/2005/8/layout/cycle6"/>
    <dgm:cxn modelId="{F2F802D9-23E7-42DA-A680-65CB3C80D7F0}" type="presParOf" srcId="{C8396868-86E7-4716-A027-69F3946944DD}" destId="{822EF8AA-3798-4C3A-A383-709DCD7EF50E}" srcOrd="5" destOrd="0" presId="urn:microsoft.com/office/officeart/2005/8/layout/cycle6"/>
    <dgm:cxn modelId="{F2521B49-0962-493C-83D0-71487E1A0DC6}" type="presParOf" srcId="{C8396868-86E7-4716-A027-69F3946944DD}" destId="{4486AE3C-FFFD-4F29-A132-B7F06902C063}" srcOrd="6" destOrd="0" presId="urn:microsoft.com/office/officeart/2005/8/layout/cycle6"/>
    <dgm:cxn modelId="{0C7AD4B8-66A6-467F-B0B0-A03F696BB3D5}" type="presParOf" srcId="{C8396868-86E7-4716-A027-69F3946944DD}" destId="{58D5C526-8BD7-45E5-A8A8-05F729C5DA03}" srcOrd="7" destOrd="0" presId="urn:microsoft.com/office/officeart/2005/8/layout/cycle6"/>
    <dgm:cxn modelId="{1BB47BE1-BFDF-4F0F-B989-F51624C51C1F}" type="presParOf" srcId="{C8396868-86E7-4716-A027-69F3946944DD}" destId="{AE3A7871-8191-49F5-B817-48F66C05966D}" srcOrd="8" destOrd="0" presId="urn:microsoft.com/office/officeart/2005/8/layout/cycle6"/>
    <dgm:cxn modelId="{29A30195-D1CA-4576-9564-E6389930D86E}" type="presParOf" srcId="{C8396868-86E7-4716-A027-69F3946944DD}" destId="{F9174674-EC6F-472D-A518-AD51025ED795}" srcOrd="9" destOrd="0" presId="urn:microsoft.com/office/officeart/2005/8/layout/cycle6"/>
    <dgm:cxn modelId="{704C465D-F330-4537-BF2B-CD8DED2F15D5}" type="presParOf" srcId="{C8396868-86E7-4716-A027-69F3946944DD}" destId="{C80532E6-19FA-4D55-A6AC-1AAC10A2FC52}" srcOrd="10" destOrd="0" presId="urn:microsoft.com/office/officeart/2005/8/layout/cycle6"/>
    <dgm:cxn modelId="{761B041D-5B97-4E1D-9CBB-818CDE160795}" type="presParOf" srcId="{C8396868-86E7-4716-A027-69F3946944DD}" destId="{79BBAF9F-910E-4FF0-98B3-F6BD68341917}" srcOrd="11" destOrd="0" presId="urn:microsoft.com/office/officeart/2005/8/layout/cycle6"/>
    <dgm:cxn modelId="{FECFDCC1-DCC5-4A5F-A916-9ED0BA445D46}" type="presParOf" srcId="{C8396868-86E7-4716-A027-69F3946944DD}" destId="{FED9C52B-57E7-43B7-A286-17980D2F3EF4}" srcOrd="12" destOrd="0" presId="urn:microsoft.com/office/officeart/2005/8/layout/cycle6"/>
    <dgm:cxn modelId="{DA2B1EE2-EA01-46AA-BA39-1C17B4083288}" type="presParOf" srcId="{C8396868-86E7-4716-A027-69F3946944DD}" destId="{009CFF3F-5317-4DAE-9098-01E2C7599A51}" srcOrd="13" destOrd="0" presId="urn:microsoft.com/office/officeart/2005/8/layout/cycle6"/>
    <dgm:cxn modelId="{6CD07EC6-60CC-454D-9FFB-8400B5BDCBED}" type="presParOf" srcId="{C8396868-86E7-4716-A027-69F3946944DD}" destId="{1F0D9FD9-726F-43AF-A82F-11F030C5A13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B0397-4DED-4823-8E3B-A02ACFA1A67C}">
      <dsp:nvSpPr>
        <dsp:cNvPr id="0" name=""/>
        <dsp:cNvSpPr/>
      </dsp:nvSpPr>
      <dsp:spPr>
        <a:xfrm>
          <a:off x="2488477" y="0"/>
          <a:ext cx="1219601" cy="79274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Nutrition</a:t>
          </a:r>
        </a:p>
      </dsp:txBody>
      <dsp:txXfrm>
        <a:off x="2527175" y="38698"/>
        <a:ext cx="1142205" cy="715345"/>
      </dsp:txXfrm>
    </dsp:sp>
    <dsp:sp modelId="{4A819F23-C3F5-4612-8C79-BBC30A7C5E88}">
      <dsp:nvSpPr>
        <dsp:cNvPr id="0" name=""/>
        <dsp:cNvSpPr/>
      </dsp:nvSpPr>
      <dsp:spPr>
        <a:xfrm>
          <a:off x="1511320" y="395702"/>
          <a:ext cx="3171241" cy="3171241"/>
        </a:xfrm>
        <a:custGeom>
          <a:avLst/>
          <a:gdLst/>
          <a:ahLst/>
          <a:cxnLst/>
          <a:rect l="0" t="0" r="0" b="0"/>
          <a:pathLst>
            <a:path>
              <a:moveTo>
                <a:pt x="2205165" y="126046"/>
              </a:moveTo>
              <a:arcTo wR="1585620" hR="1585620" stAng="17579985" swAng="196625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2CD20-DC36-42BF-99B2-8522E2B4FCCE}">
      <dsp:nvSpPr>
        <dsp:cNvPr id="0" name=""/>
        <dsp:cNvSpPr/>
      </dsp:nvSpPr>
      <dsp:spPr>
        <a:xfrm>
          <a:off x="3821254" y="1096956"/>
          <a:ext cx="1570078" cy="79274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err="1"/>
            <a:t>Microbiology</a:t>
          </a:r>
          <a:endParaRPr lang="fr-FR" sz="1800" kern="1200"/>
        </a:p>
      </dsp:txBody>
      <dsp:txXfrm>
        <a:off x="3859952" y="1135654"/>
        <a:ext cx="1492682" cy="715345"/>
      </dsp:txXfrm>
    </dsp:sp>
    <dsp:sp modelId="{822EF8AA-3798-4C3A-A383-709DCD7EF50E}">
      <dsp:nvSpPr>
        <dsp:cNvPr id="0" name=""/>
        <dsp:cNvSpPr/>
      </dsp:nvSpPr>
      <dsp:spPr>
        <a:xfrm>
          <a:off x="1512658" y="397690"/>
          <a:ext cx="3171241" cy="3171241"/>
        </a:xfrm>
        <a:custGeom>
          <a:avLst/>
          <a:gdLst/>
          <a:ahLst/>
          <a:cxnLst/>
          <a:rect l="0" t="0" r="0" b="0"/>
          <a:pathLst>
            <a:path>
              <a:moveTo>
                <a:pt x="3169043" y="1502152"/>
              </a:moveTo>
              <a:arcTo wR="1585620" hR="1585620" stAng="21418950" swAng="21983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86AE3C-FFFD-4F29-A132-B7F06902C063}">
      <dsp:nvSpPr>
        <dsp:cNvPr id="0" name=""/>
        <dsp:cNvSpPr/>
      </dsp:nvSpPr>
      <dsp:spPr>
        <a:xfrm>
          <a:off x="3420482" y="2869734"/>
          <a:ext cx="1219601" cy="79274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err="1">
              <a:solidFill>
                <a:schemeClr val="bg1"/>
              </a:solidFill>
              <a:latin typeface="+mn-lt"/>
              <a:ea typeface="+mn-ea"/>
              <a:cs typeface="+mn-cs"/>
            </a:rPr>
            <a:t>Ecology</a:t>
          </a:r>
          <a:endParaRPr lang="fr-FR" sz="1400" kern="120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3459180" y="2908432"/>
        <a:ext cx="1142205" cy="715345"/>
      </dsp:txXfrm>
    </dsp:sp>
    <dsp:sp modelId="{AE3A7871-8191-49F5-B817-48F66C05966D}">
      <dsp:nvSpPr>
        <dsp:cNvPr id="0" name=""/>
        <dsp:cNvSpPr/>
      </dsp:nvSpPr>
      <dsp:spPr>
        <a:xfrm>
          <a:off x="1512658" y="397690"/>
          <a:ext cx="3171241" cy="3171241"/>
        </a:xfrm>
        <a:custGeom>
          <a:avLst/>
          <a:gdLst/>
          <a:ahLst/>
          <a:cxnLst/>
          <a:rect l="0" t="0" r="0" b="0"/>
          <a:pathLst>
            <a:path>
              <a:moveTo>
                <a:pt x="1901512" y="3139456"/>
              </a:moveTo>
              <a:arcTo wR="1585620" hR="1585620" stAng="4710510" swAng="137898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74674-EC6F-472D-A518-AD51025ED795}">
      <dsp:nvSpPr>
        <dsp:cNvPr id="0" name=""/>
        <dsp:cNvSpPr/>
      </dsp:nvSpPr>
      <dsp:spPr>
        <a:xfrm>
          <a:off x="1556473" y="2869734"/>
          <a:ext cx="1219601" cy="79274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err="1"/>
            <a:t>Allergy</a:t>
          </a:r>
          <a:r>
            <a:rPr lang="fr-FR" sz="1800" kern="1200"/>
            <a:t> </a:t>
          </a:r>
        </a:p>
      </dsp:txBody>
      <dsp:txXfrm>
        <a:off x="1595171" y="2908432"/>
        <a:ext cx="1142205" cy="715345"/>
      </dsp:txXfrm>
    </dsp:sp>
    <dsp:sp modelId="{79BBAF9F-910E-4FF0-98B3-F6BD68341917}">
      <dsp:nvSpPr>
        <dsp:cNvPr id="0" name=""/>
        <dsp:cNvSpPr/>
      </dsp:nvSpPr>
      <dsp:spPr>
        <a:xfrm>
          <a:off x="1512658" y="397690"/>
          <a:ext cx="3171241" cy="3171241"/>
        </a:xfrm>
        <a:custGeom>
          <a:avLst/>
          <a:gdLst/>
          <a:ahLst/>
          <a:cxnLst/>
          <a:rect l="0" t="0" r="0" b="0"/>
          <a:pathLst>
            <a:path>
              <a:moveTo>
                <a:pt x="265263" y="2463601"/>
              </a:moveTo>
              <a:arcTo wR="1585620" hR="1585620" stAng="8782668" swAng="21983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9C52B-57E7-43B7-A286-17980D2F3EF4}">
      <dsp:nvSpPr>
        <dsp:cNvPr id="0" name=""/>
        <dsp:cNvSpPr/>
      </dsp:nvSpPr>
      <dsp:spPr>
        <a:xfrm>
          <a:off x="980463" y="1096956"/>
          <a:ext cx="1219601" cy="79274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Culture </a:t>
          </a:r>
        </a:p>
      </dsp:txBody>
      <dsp:txXfrm>
        <a:off x="1019161" y="1135654"/>
        <a:ext cx="1142205" cy="715345"/>
      </dsp:txXfrm>
    </dsp:sp>
    <dsp:sp modelId="{1F0D9FD9-726F-43AF-A82F-11F030C5A134}">
      <dsp:nvSpPr>
        <dsp:cNvPr id="0" name=""/>
        <dsp:cNvSpPr/>
      </dsp:nvSpPr>
      <dsp:spPr>
        <a:xfrm>
          <a:off x="1513996" y="395702"/>
          <a:ext cx="3171241" cy="3171241"/>
        </a:xfrm>
        <a:custGeom>
          <a:avLst/>
          <a:gdLst/>
          <a:ahLst/>
          <a:cxnLst/>
          <a:rect l="0" t="0" r="0" b="0"/>
          <a:pathLst>
            <a:path>
              <a:moveTo>
                <a:pt x="274640" y="693698"/>
              </a:moveTo>
              <a:arcTo wR="1585620" hR="1585620" stAng="12853759" swAng="196625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1B34727-45E6-4E5A-9D8F-632307A0AB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7DBBA8-4840-4CF6-9482-EC2B385168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FD3B69F-91BE-47C7-9059-30650FE04945}" type="datetimeFigureOut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9EBFCC61-3526-47DF-A388-0F7779CEF8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16812C53-1C0F-4CAD-BBFC-C099BDA99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F554CE-29AF-4AE0-A997-AC3CE8183A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CD5936-E6F6-428D-A7F6-92105115C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C518BC-860F-4B4E-86F9-9B0E6A642A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e l'image des diapositives 1">
            <a:extLst>
              <a:ext uri="{FF2B5EF4-FFF2-40B4-BE49-F238E27FC236}">
                <a16:creationId xmlns:a16="http://schemas.microsoft.com/office/drawing/2014/main" id="{532CD6FD-7B6F-4084-9A28-4E04AF1C91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ce réservé des notes 2">
            <a:extLst>
              <a:ext uri="{FF2B5EF4-FFF2-40B4-BE49-F238E27FC236}">
                <a16:creationId xmlns:a16="http://schemas.microsoft.com/office/drawing/2014/main" id="{B711D8D1-2F17-4625-B458-039B82950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66564" name="Espace réservé du numéro de diapositive 3">
            <a:extLst>
              <a:ext uri="{FF2B5EF4-FFF2-40B4-BE49-F238E27FC236}">
                <a16:creationId xmlns:a16="http://schemas.microsoft.com/office/drawing/2014/main" id="{D845E65A-4886-4BAA-8A2C-A87CDE2B2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58C8CED-565A-4D71-AF2E-DBE84CC3C1B3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784" y="2928935"/>
            <a:ext cx="9986433" cy="1000131"/>
          </a:xfrm>
        </p:spPr>
        <p:txBody>
          <a:bodyPr>
            <a:noAutofit/>
          </a:bodyPr>
          <a:lstStyle>
            <a:lvl1pPr>
              <a:defRPr sz="40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425" y="4295773"/>
            <a:ext cx="10001792" cy="57150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8368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BC98A-AEB9-430E-9DFF-0259EA13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2334-7E8B-4320-A1E2-4B05AC15A670}" type="datetimeFigureOut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B8A91-7377-4C96-A50F-67022067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D401D-FB9F-4E6C-8392-13F287B4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F666B-9649-4D8C-908D-5E6142E35C5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65464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BF79B-4DC2-4CEC-8264-BB88713D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96E6-09AA-4CF6-B6AD-02BCE76383E2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961DD-9677-4C27-B8BD-6F695ABD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904D-FB8C-4C56-9F9A-DA694470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BA3C1-B677-4019-A9B6-90E0C94987B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379375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6A894-E436-421A-B07B-5C2D39D4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378C0-F750-4EA9-BED8-00C416900305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10E44-FBBE-42E1-A72B-79AF4989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00926-669C-4E79-BF22-B8D908A4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EC240-C347-48E1-90B9-231403BEEC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37906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2">
            <a:extLst>
              <a:ext uri="{FF2B5EF4-FFF2-40B4-BE49-F238E27FC236}">
                <a16:creationId xmlns:a16="http://schemas.microsoft.com/office/drawing/2014/main" id="{6DE226C5-E878-44C5-AE2C-5DDDCF0D3FE8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307763" y="6230938"/>
            <a:ext cx="731837" cy="525462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14EA24EA-D36B-46B6-AF73-9D1EDACBA9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152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2639F9D-4583-41F4-AB4A-C42E8FE6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190B54-EF5E-44FD-8D44-6D6E9433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C9EB9E-F116-481E-8FC2-5BFB29BE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41D1E-DC3A-4A1F-B246-81B470F0FE2D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466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87755" y="620688"/>
            <a:ext cx="7694645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1D26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3887755" y="3076"/>
            <a:ext cx="7694645" cy="61761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00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033A57-4C76-41F8-8BC9-21841598644F}"/>
              </a:ext>
            </a:extLst>
          </p:cNvPr>
          <p:cNvSpPr/>
          <p:nvPr/>
        </p:nvSpPr>
        <p:spPr>
          <a:xfrm>
            <a:off x="0" y="6021388"/>
            <a:ext cx="12192000" cy="836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2B27C09-DCB3-4A1B-A2CE-1C63B558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6216650"/>
            <a:ext cx="217011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2022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20ED451-060E-4A73-A808-9A3647EC4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0A570-B285-46DF-AB04-CBCA078E2685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922B0B-1C27-4271-84D2-4EAE0EB5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FC8226-FCC2-4E18-A5CB-F5256F25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15565-A530-4393-B407-C020BB9AA8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6752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1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7DFDD1FB-4985-4A83-9B20-67C9CA4F2F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r="5489"/>
          <a:stretch>
            <a:fillRect/>
          </a:stretch>
        </p:blipFill>
        <p:spPr bwMode="auto">
          <a:xfrm>
            <a:off x="190500" y="0"/>
            <a:ext cx="1200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D8E0E4-59DF-4C12-9526-3C03D6B59678}"/>
              </a:ext>
            </a:extLst>
          </p:cNvPr>
          <p:cNvSpPr/>
          <p:nvPr userDrawn="1"/>
        </p:nvSpPr>
        <p:spPr>
          <a:xfrm>
            <a:off x="0" y="3"/>
            <a:ext cx="12192000" cy="6857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70000"/>
                </a:schemeClr>
              </a:gs>
              <a:gs pos="77000">
                <a:schemeClr val="accent1">
                  <a:lumMod val="50000"/>
                  <a:alpha val="4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95211F0-1009-4CF9-B1D8-5FD6C98CC993}"/>
              </a:ext>
            </a:extLst>
          </p:cNvPr>
          <p:cNvSpPr/>
          <p:nvPr userDrawn="1"/>
        </p:nvSpPr>
        <p:spPr>
          <a:xfrm rot="19800000">
            <a:off x="3501908" y="-737720"/>
            <a:ext cx="956457" cy="8335672"/>
          </a:xfrm>
          <a:custGeom>
            <a:avLst/>
            <a:gdLst>
              <a:gd name="connsiteX0" fmla="*/ 717343 w 717343"/>
              <a:gd name="connsiteY0" fmla="*/ 414158 h 8335672"/>
              <a:gd name="connsiteX1" fmla="*/ 717343 w 717343"/>
              <a:gd name="connsiteY1" fmla="*/ 8335672 h 8335672"/>
              <a:gd name="connsiteX2" fmla="*/ 0 w 717343"/>
              <a:gd name="connsiteY2" fmla="*/ 7921513 h 8335672"/>
              <a:gd name="connsiteX3" fmla="*/ 0 w 717343"/>
              <a:gd name="connsiteY3" fmla="*/ 0 h 833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43" h="8335672">
                <a:moveTo>
                  <a:pt x="717343" y="414158"/>
                </a:moveTo>
                <a:lnTo>
                  <a:pt x="717343" y="8335672"/>
                </a:lnTo>
                <a:lnTo>
                  <a:pt x="0" y="79215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0F2539"/>
              </a:gs>
              <a:gs pos="0">
                <a:srgbClr val="758697">
                  <a:alpha val="0"/>
                </a:srgbClr>
              </a:gs>
              <a:gs pos="100000">
                <a:srgbClr val="0F2539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0CF048CB-A2BC-48EE-94BE-2BFEBFDB3330}"/>
              </a:ext>
            </a:extLst>
          </p:cNvPr>
          <p:cNvSpPr/>
          <p:nvPr userDrawn="1"/>
        </p:nvSpPr>
        <p:spPr>
          <a:xfrm>
            <a:off x="0" y="0"/>
            <a:ext cx="6737350" cy="6858000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Freeform 66">
            <a:extLst>
              <a:ext uri="{FF2B5EF4-FFF2-40B4-BE49-F238E27FC236}">
                <a16:creationId xmlns:a16="http://schemas.microsoft.com/office/drawing/2014/main" id="{5C0FD7D6-DCCD-4D1B-BED2-3049363A5629}"/>
              </a:ext>
            </a:extLst>
          </p:cNvPr>
          <p:cNvSpPr/>
          <p:nvPr userDrawn="1"/>
        </p:nvSpPr>
        <p:spPr>
          <a:xfrm rot="8984193">
            <a:off x="982663" y="1844675"/>
            <a:ext cx="1531937" cy="2459038"/>
          </a:xfrm>
          <a:custGeom>
            <a:avLst/>
            <a:gdLst>
              <a:gd name="connsiteX0" fmla="*/ 649 w 1147915"/>
              <a:gd name="connsiteY0" fmla="*/ 1813208 h 2459619"/>
              <a:gd name="connsiteX1" fmla="*/ 649 w 1147915"/>
              <a:gd name="connsiteY1" fmla="*/ 1791987 h 2459619"/>
              <a:gd name="connsiteX2" fmla="*/ 0 w 1147915"/>
              <a:gd name="connsiteY2" fmla="*/ 1793237 h 2459619"/>
              <a:gd name="connsiteX3" fmla="*/ 0 w 1147915"/>
              <a:gd name="connsiteY3" fmla="*/ 236287 h 2459619"/>
              <a:gd name="connsiteX4" fmla="*/ 649 w 1147915"/>
              <a:gd name="connsiteY4" fmla="*/ 236287 h 2459619"/>
              <a:gd name="connsiteX5" fmla="*/ 649 w 1147915"/>
              <a:gd name="connsiteY5" fmla="*/ 494 h 2459619"/>
              <a:gd name="connsiteX6" fmla="*/ 267741 w 1147915"/>
              <a:gd name="connsiteY6" fmla="*/ 494 h 2459619"/>
              <a:gd name="connsiteX7" fmla="*/ 267741 w 1147915"/>
              <a:gd name="connsiteY7" fmla="*/ 0 h 2459619"/>
              <a:gd name="connsiteX8" fmla="*/ 980813 w 1147915"/>
              <a:gd name="connsiteY8" fmla="*/ 1 h 2459619"/>
              <a:gd name="connsiteX9" fmla="*/ 980813 w 1147915"/>
              <a:gd name="connsiteY9" fmla="*/ 494 h 2459619"/>
              <a:gd name="connsiteX10" fmla="*/ 1146304 w 1147915"/>
              <a:gd name="connsiteY10" fmla="*/ 494 h 2459619"/>
              <a:gd name="connsiteX11" fmla="*/ 1146304 w 1147915"/>
              <a:gd name="connsiteY11" fmla="*/ 236288 h 2459619"/>
              <a:gd name="connsiteX12" fmla="*/ 1147915 w 1147915"/>
              <a:gd name="connsiteY12" fmla="*/ 236288 h 2459619"/>
              <a:gd name="connsiteX13" fmla="*/ 1147915 w 1147915"/>
              <a:gd name="connsiteY13" fmla="*/ 1883916 h 2459619"/>
              <a:gd name="connsiteX14" fmla="*/ 1147802 w 1147915"/>
              <a:gd name="connsiteY14" fmla="*/ 1881837 h 2459619"/>
              <a:gd name="connsiteX15" fmla="*/ 1120684 w 1147915"/>
              <a:gd name="connsiteY15" fmla="*/ 1849948 h 2459619"/>
              <a:gd name="connsiteX16" fmla="*/ 1057719 w 1147915"/>
              <a:gd name="connsiteY16" fmla="*/ 1813208 h 2459619"/>
              <a:gd name="connsiteX17" fmla="*/ 728278 w 1147915"/>
              <a:gd name="connsiteY17" fmla="*/ 1813208 h 2459619"/>
              <a:gd name="connsiteX18" fmla="*/ 760222 w 1147915"/>
              <a:gd name="connsiteY18" fmla="*/ 1814687 h 2459619"/>
              <a:gd name="connsiteX19" fmla="*/ 821198 w 1147915"/>
              <a:gd name="connsiteY19" fmla="*/ 1840792 h 2459619"/>
              <a:gd name="connsiteX20" fmla="*/ 937973 w 1147915"/>
              <a:gd name="connsiteY20" fmla="*/ 1908930 h 2459619"/>
              <a:gd name="connsiteX21" fmla="*/ 806000 w 1147915"/>
              <a:gd name="connsiteY21" fmla="*/ 2135106 h 2459619"/>
              <a:gd name="connsiteX22" fmla="*/ 710122 w 1147915"/>
              <a:gd name="connsiteY22" fmla="*/ 2079161 h 2459619"/>
              <a:gd name="connsiteX23" fmla="*/ 642874 w 1147915"/>
              <a:gd name="connsiteY23" fmla="*/ 2029212 h 2459619"/>
              <a:gd name="connsiteX24" fmla="*/ 610662 w 1147915"/>
              <a:gd name="connsiteY24" fmla="*/ 1979933 h 2459619"/>
              <a:gd name="connsiteX25" fmla="*/ 604957 w 1147915"/>
              <a:gd name="connsiteY25" fmla="*/ 1927585 h 2459619"/>
              <a:gd name="connsiteX26" fmla="*/ 624607 w 1147915"/>
              <a:gd name="connsiteY26" fmla="*/ 1872729 h 2459619"/>
              <a:gd name="connsiteX27" fmla="*/ 661568 w 1147915"/>
              <a:gd name="connsiteY27" fmla="*/ 1831271 h 2459619"/>
              <a:gd name="connsiteX28" fmla="*/ 705790 w 1147915"/>
              <a:gd name="connsiteY28" fmla="*/ 1813208 h 2459619"/>
              <a:gd name="connsiteX29" fmla="*/ 285491 w 1147915"/>
              <a:gd name="connsiteY29" fmla="*/ 1813208 h 2459619"/>
              <a:gd name="connsiteX30" fmla="*/ 277070 w 1147915"/>
              <a:gd name="connsiteY30" fmla="*/ 1827641 h 2459619"/>
              <a:gd name="connsiteX31" fmla="*/ 252334 w 1147915"/>
              <a:gd name="connsiteY31" fmla="*/ 1813208 h 2459619"/>
              <a:gd name="connsiteX32" fmla="*/ 267741 w 1147915"/>
              <a:gd name="connsiteY32" fmla="*/ 2226468 h 2459619"/>
              <a:gd name="connsiteX33" fmla="*/ 267740 w 1147915"/>
              <a:gd name="connsiteY33" fmla="*/ 1999327 h 2459619"/>
              <a:gd name="connsiteX34" fmla="*/ 396304 w 1147915"/>
              <a:gd name="connsiteY34" fmla="*/ 2074344 h 2459619"/>
              <a:gd name="connsiteX35" fmla="*/ 381691 w 1147915"/>
              <a:gd name="connsiteY35" fmla="*/ 2078660 h 2459619"/>
              <a:gd name="connsiteX36" fmla="*/ 333104 w 1147915"/>
              <a:gd name="connsiteY36" fmla="*/ 2112512 h 2459619"/>
              <a:gd name="connsiteX37" fmla="*/ 293991 w 1147915"/>
              <a:gd name="connsiteY37" fmla="*/ 2162601 h 2459619"/>
              <a:gd name="connsiteX38" fmla="*/ 270449 w 1147915"/>
              <a:gd name="connsiteY38" fmla="*/ 2213537 h 2459619"/>
              <a:gd name="connsiteX39" fmla="*/ 616646 w 1147915"/>
              <a:gd name="connsiteY39" fmla="*/ 2459619 h 2459619"/>
              <a:gd name="connsiteX40" fmla="*/ 534903 w 1147915"/>
              <a:gd name="connsiteY40" fmla="*/ 2411922 h 2459619"/>
              <a:gd name="connsiteX41" fmla="*/ 478924 w 1147915"/>
              <a:gd name="connsiteY41" fmla="*/ 2370197 h 2459619"/>
              <a:gd name="connsiteX42" fmla="*/ 453037 w 1147915"/>
              <a:gd name="connsiteY42" fmla="*/ 2329140 h 2459619"/>
              <a:gd name="connsiteX43" fmla="*/ 449380 w 1147915"/>
              <a:gd name="connsiteY43" fmla="*/ 2284577 h 2459619"/>
              <a:gd name="connsiteX44" fmla="*/ 467108 w 1147915"/>
              <a:gd name="connsiteY44" fmla="*/ 2237251 h 2459619"/>
              <a:gd name="connsiteX45" fmla="*/ 497717 w 1147915"/>
              <a:gd name="connsiteY45" fmla="*/ 2200324 h 2459619"/>
              <a:gd name="connsiteX46" fmla="*/ 538030 w 1147915"/>
              <a:gd name="connsiteY46" fmla="*/ 2178535 h 2459619"/>
              <a:gd name="connsiteX47" fmla="*/ 586025 w 1147915"/>
              <a:gd name="connsiteY47" fmla="*/ 2176056 h 2459619"/>
              <a:gd name="connsiteX48" fmla="*/ 646796 w 1147915"/>
              <a:gd name="connsiteY48" fmla="*/ 2200394 h 2459619"/>
              <a:gd name="connsiteX49" fmla="*/ 737143 w 1147915"/>
              <a:gd name="connsiteY49" fmla="*/ 2253111 h 24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47915" h="2459619">
                <a:moveTo>
                  <a:pt x="649" y="1813208"/>
                </a:moveTo>
                <a:lnTo>
                  <a:pt x="649" y="1791987"/>
                </a:lnTo>
                <a:lnTo>
                  <a:pt x="0" y="1793237"/>
                </a:lnTo>
                <a:lnTo>
                  <a:pt x="0" y="236287"/>
                </a:lnTo>
                <a:lnTo>
                  <a:pt x="649" y="236287"/>
                </a:lnTo>
                <a:lnTo>
                  <a:pt x="649" y="494"/>
                </a:lnTo>
                <a:lnTo>
                  <a:pt x="267741" y="494"/>
                </a:lnTo>
                <a:lnTo>
                  <a:pt x="267741" y="0"/>
                </a:lnTo>
                <a:lnTo>
                  <a:pt x="980813" y="1"/>
                </a:lnTo>
                <a:lnTo>
                  <a:pt x="980813" y="494"/>
                </a:lnTo>
                <a:lnTo>
                  <a:pt x="1146304" y="494"/>
                </a:lnTo>
                <a:lnTo>
                  <a:pt x="1146304" y="236288"/>
                </a:lnTo>
                <a:lnTo>
                  <a:pt x="1147915" y="236288"/>
                </a:lnTo>
                <a:lnTo>
                  <a:pt x="1147915" y="1883916"/>
                </a:lnTo>
                <a:lnTo>
                  <a:pt x="1147802" y="1881837"/>
                </a:lnTo>
                <a:cubicBezTo>
                  <a:pt x="1143245" y="1868467"/>
                  <a:pt x="1134206" y="1857838"/>
                  <a:pt x="1120684" y="1849948"/>
                </a:cubicBezTo>
                <a:lnTo>
                  <a:pt x="1057719" y="1813208"/>
                </a:lnTo>
                <a:lnTo>
                  <a:pt x="728278" y="1813208"/>
                </a:lnTo>
                <a:lnTo>
                  <a:pt x="760222" y="1814687"/>
                </a:lnTo>
                <a:cubicBezTo>
                  <a:pt x="778337" y="1818941"/>
                  <a:pt x="798662" y="1827642"/>
                  <a:pt x="821198" y="1840792"/>
                </a:cubicBezTo>
                <a:lnTo>
                  <a:pt x="937973" y="1908930"/>
                </a:lnTo>
                <a:lnTo>
                  <a:pt x="806000" y="2135106"/>
                </a:lnTo>
                <a:lnTo>
                  <a:pt x="710122" y="2079161"/>
                </a:lnTo>
                <a:cubicBezTo>
                  <a:pt x="680620" y="2061947"/>
                  <a:pt x="658204" y="2045298"/>
                  <a:pt x="642874" y="2029212"/>
                </a:cubicBezTo>
                <a:cubicBezTo>
                  <a:pt x="627544" y="2013127"/>
                  <a:pt x="616806" y="1996701"/>
                  <a:pt x="610662" y="1979933"/>
                </a:cubicBezTo>
                <a:cubicBezTo>
                  <a:pt x="604518" y="1963167"/>
                  <a:pt x="602616" y="1945717"/>
                  <a:pt x="604957" y="1927585"/>
                </a:cubicBezTo>
                <a:cubicBezTo>
                  <a:pt x="607298" y="1909453"/>
                  <a:pt x="613848" y="1891168"/>
                  <a:pt x="624607" y="1872729"/>
                </a:cubicBezTo>
                <a:cubicBezTo>
                  <a:pt x="634887" y="1855111"/>
                  <a:pt x="647208" y="1841291"/>
                  <a:pt x="661568" y="1831271"/>
                </a:cubicBezTo>
                <a:lnTo>
                  <a:pt x="705790" y="1813208"/>
                </a:lnTo>
                <a:lnTo>
                  <a:pt x="285491" y="1813208"/>
                </a:lnTo>
                <a:lnTo>
                  <a:pt x="277070" y="1827641"/>
                </a:lnTo>
                <a:lnTo>
                  <a:pt x="252334" y="1813208"/>
                </a:lnTo>
                <a:close/>
                <a:moveTo>
                  <a:pt x="267741" y="2226468"/>
                </a:moveTo>
                <a:lnTo>
                  <a:pt x="267740" y="1999327"/>
                </a:lnTo>
                <a:lnTo>
                  <a:pt x="396304" y="2074344"/>
                </a:lnTo>
                <a:lnTo>
                  <a:pt x="381691" y="2078660"/>
                </a:lnTo>
                <a:cubicBezTo>
                  <a:pt x="364138" y="2087092"/>
                  <a:pt x="347943" y="2098376"/>
                  <a:pt x="333104" y="2112512"/>
                </a:cubicBezTo>
                <a:cubicBezTo>
                  <a:pt x="318265" y="2126647"/>
                  <a:pt x="305227" y="2143344"/>
                  <a:pt x="293991" y="2162601"/>
                </a:cubicBezTo>
                <a:cubicBezTo>
                  <a:pt x="283949" y="2179810"/>
                  <a:pt x="276102" y="2196789"/>
                  <a:pt x="270449" y="2213537"/>
                </a:cubicBezTo>
                <a:close/>
                <a:moveTo>
                  <a:pt x="616646" y="2459619"/>
                </a:moveTo>
                <a:lnTo>
                  <a:pt x="534903" y="2411922"/>
                </a:lnTo>
                <a:cubicBezTo>
                  <a:pt x="509909" y="2397338"/>
                  <a:pt x="491249" y="2383430"/>
                  <a:pt x="478924" y="2370197"/>
                </a:cubicBezTo>
                <a:cubicBezTo>
                  <a:pt x="466598" y="2356962"/>
                  <a:pt x="457969" y="2343277"/>
                  <a:pt x="453037" y="2329140"/>
                </a:cubicBezTo>
                <a:cubicBezTo>
                  <a:pt x="448104" y="2315002"/>
                  <a:pt x="446885" y="2300147"/>
                  <a:pt x="449380" y="2284577"/>
                </a:cubicBezTo>
                <a:cubicBezTo>
                  <a:pt x="451874" y="2269006"/>
                  <a:pt x="457784" y="2253230"/>
                  <a:pt x="467108" y="2237251"/>
                </a:cubicBezTo>
                <a:cubicBezTo>
                  <a:pt x="475476" y="2222909"/>
                  <a:pt x="485679" y="2210601"/>
                  <a:pt x="497717" y="2200324"/>
                </a:cubicBezTo>
                <a:cubicBezTo>
                  <a:pt x="509755" y="2190047"/>
                  <a:pt x="523193" y="2182784"/>
                  <a:pt x="538030" y="2178535"/>
                </a:cubicBezTo>
                <a:cubicBezTo>
                  <a:pt x="552869" y="2174284"/>
                  <a:pt x="568866" y="2173458"/>
                  <a:pt x="586025" y="2176056"/>
                </a:cubicBezTo>
                <a:cubicBezTo>
                  <a:pt x="603184" y="2178654"/>
                  <a:pt x="623441" y="2186766"/>
                  <a:pt x="646796" y="2200394"/>
                </a:cubicBezTo>
                <a:lnTo>
                  <a:pt x="737143" y="2253111"/>
                </a:lnTo>
                <a:close/>
              </a:path>
            </a:pathLst>
          </a:custGeom>
          <a:gradFill flip="none" rotWithShape="1">
            <a:gsLst>
              <a:gs pos="23000">
                <a:schemeClr val="bg1"/>
              </a:gs>
              <a:gs pos="72000">
                <a:srgbClr val="A8BACB">
                  <a:lumMod val="37000"/>
                  <a:lumOff val="63000"/>
                </a:srgb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61">
            <a:extLst>
              <a:ext uri="{FF2B5EF4-FFF2-40B4-BE49-F238E27FC236}">
                <a16:creationId xmlns:a16="http://schemas.microsoft.com/office/drawing/2014/main" id="{90DDB49D-67EB-478D-A33C-A006ED8A7876}"/>
              </a:ext>
            </a:extLst>
          </p:cNvPr>
          <p:cNvSpPr>
            <a:spLocks/>
          </p:cNvSpPr>
          <p:nvPr userDrawn="1"/>
        </p:nvSpPr>
        <p:spPr bwMode="auto">
          <a:xfrm>
            <a:off x="628650" y="1892300"/>
            <a:ext cx="1404938" cy="1287463"/>
          </a:xfrm>
          <a:custGeom>
            <a:avLst/>
            <a:gdLst>
              <a:gd name="T0" fmla="*/ 325337252 w 1053696"/>
              <a:gd name="T1" fmla="*/ 521125 h 1286964"/>
              <a:gd name="T2" fmla="*/ 325337252 w 1053696"/>
              <a:gd name="T3" fmla="*/ 785642 h 1286964"/>
              <a:gd name="T4" fmla="*/ 564925949 w 1053696"/>
              <a:gd name="T5" fmla="*/ 785642 h 1286964"/>
              <a:gd name="T6" fmla="*/ 681570038 w 1053696"/>
              <a:gd name="T7" fmla="*/ 777375 h 1286964"/>
              <a:gd name="T8" fmla="*/ 763534215 w 1053696"/>
              <a:gd name="T9" fmla="*/ 752935 h 1286964"/>
              <a:gd name="T10" fmla="*/ 817757126 w 1053696"/>
              <a:gd name="T11" fmla="*/ 712684 h 1286964"/>
              <a:gd name="T12" fmla="*/ 837303180 w 1053696"/>
              <a:gd name="T13" fmla="*/ 657697 h 1286964"/>
              <a:gd name="T14" fmla="*/ 818387801 w 1053696"/>
              <a:gd name="T15" fmla="*/ 599831 h 1286964"/>
              <a:gd name="T16" fmla="*/ 762903354 w 1053696"/>
              <a:gd name="T17" fmla="*/ 557064 h 1286964"/>
              <a:gd name="T18" fmla="*/ 669590591 w 1053696"/>
              <a:gd name="T19" fmla="*/ 530469 h 1286964"/>
              <a:gd name="T20" fmla="*/ 522052796 w 1053696"/>
              <a:gd name="T21" fmla="*/ 521125 h 1286964"/>
              <a:gd name="T22" fmla="*/ 325337252 w 1053696"/>
              <a:gd name="T23" fmla="*/ 521125 h 1286964"/>
              <a:gd name="T24" fmla="*/ 325337252 w 1053696"/>
              <a:gd name="T25" fmla="*/ 141604 h 1286964"/>
              <a:gd name="T26" fmla="*/ 325337252 w 1053696"/>
              <a:gd name="T27" fmla="*/ 383114 h 1286964"/>
              <a:gd name="T28" fmla="*/ 510704438 w 1053696"/>
              <a:gd name="T29" fmla="*/ 383114 h 1286964"/>
              <a:gd name="T30" fmla="*/ 625454253 w 1053696"/>
              <a:gd name="T31" fmla="*/ 373413 h 1286964"/>
              <a:gd name="T32" fmla="*/ 696701234 w 1053696"/>
              <a:gd name="T33" fmla="*/ 346815 h 1286964"/>
              <a:gd name="T34" fmla="*/ 738944784 w 1053696"/>
              <a:gd name="T35" fmla="*/ 307283 h 1286964"/>
              <a:gd name="T36" fmla="*/ 752815178 w 1053696"/>
              <a:gd name="T37" fmla="*/ 259484 h 1286964"/>
              <a:gd name="T38" fmla="*/ 737683601 w 1053696"/>
              <a:gd name="T39" fmla="*/ 209170 h 1286964"/>
              <a:gd name="T40" fmla="*/ 692287440 w 1053696"/>
              <a:gd name="T41" fmla="*/ 172149 h 1286964"/>
              <a:gd name="T42" fmla="*/ 615996581 w 1053696"/>
              <a:gd name="T43" fmla="*/ 149511 h 1286964"/>
              <a:gd name="T44" fmla="*/ 493050279 w 1053696"/>
              <a:gd name="T45" fmla="*/ 141604 h 1286964"/>
              <a:gd name="T46" fmla="*/ 325337252 w 1053696"/>
              <a:gd name="T47" fmla="*/ 141604 h 1286964"/>
              <a:gd name="T48" fmla="*/ 98358755 w 1053696"/>
              <a:gd name="T49" fmla="*/ 0 h 1286964"/>
              <a:gd name="T50" fmla="*/ 508181760 w 1053696"/>
              <a:gd name="T51" fmla="*/ 0 h 1286964"/>
              <a:gd name="T52" fmla="*/ 762272556 w 1053696"/>
              <a:gd name="T53" fmla="*/ 14387 h 1286964"/>
              <a:gd name="T54" fmla="*/ 937550364 w 1053696"/>
              <a:gd name="T55" fmla="*/ 57854 h 1286964"/>
              <a:gd name="T56" fmla="*/ 1046628987 w 1053696"/>
              <a:gd name="T57" fmla="*/ 131545 h 1286964"/>
              <a:gd name="T58" fmla="*/ 1084457256 w 1053696"/>
              <a:gd name="T59" fmla="*/ 236482 h 1286964"/>
              <a:gd name="T60" fmla="*/ 1069325710 w 1053696"/>
              <a:gd name="T61" fmla="*/ 300095 h 1286964"/>
              <a:gd name="T62" fmla="*/ 1025191826 w 1053696"/>
              <a:gd name="T63" fmla="*/ 354363 h 1286964"/>
              <a:gd name="T64" fmla="*/ 1006680644 w 1053696"/>
              <a:gd name="T65" fmla="*/ 365570 h 1286964"/>
              <a:gd name="T66" fmla="*/ 1818072417 w 1053696"/>
              <a:gd name="T67" fmla="*/ 365570 h 1286964"/>
              <a:gd name="T68" fmla="*/ 1838878635 w 1053696"/>
              <a:gd name="T69" fmla="*/ 369524 h 1286964"/>
              <a:gd name="T70" fmla="*/ 1854641813 w 1053696"/>
              <a:gd name="T71" fmla="*/ 382461 h 1286964"/>
              <a:gd name="T72" fmla="*/ 1864099314 w 1053696"/>
              <a:gd name="T73" fmla="*/ 406540 h 1286964"/>
              <a:gd name="T74" fmla="*/ 1867251513 w 1053696"/>
              <a:gd name="T75" fmla="*/ 443200 h 1286964"/>
              <a:gd name="T76" fmla="*/ 1864099314 w 1053696"/>
              <a:gd name="T77" fmla="*/ 478778 h 1286964"/>
              <a:gd name="T78" fmla="*/ 1854641813 w 1053696"/>
              <a:gd name="T79" fmla="*/ 502500 h 1286964"/>
              <a:gd name="T80" fmla="*/ 1838878635 w 1053696"/>
              <a:gd name="T81" fmla="*/ 515798 h 1286964"/>
              <a:gd name="T82" fmla="*/ 1818072417 w 1053696"/>
              <a:gd name="T83" fmla="*/ 520111 h 1286964"/>
              <a:gd name="T84" fmla="*/ 1409510638 w 1053696"/>
              <a:gd name="T85" fmla="*/ 520111 h 1286964"/>
              <a:gd name="T86" fmla="*/ 1409510638 w 1053696"/>
              <a:gd name="T87" fmla="*/ 1269811 h 1286964"/>
              <a:gd name="T88" fmla="*/ 1401312905 w 1053696"/>
              <a:gd name="T89" fmla="*/ 1282750 h 1286964"/>
              <a:gd name="T90" fmla="*/ 1374200985 w 1053696"/>
              <a:gd name="T91" fmla="*/ 1292094 h 1286964"/>
              <a:gd name="T92" fmla="*/ 1323130182 w 1053696"/>
              <a:gd name="T93" fmla="*/ 1297844 h 1286964"/>
              <a:gd name="T94" fmla="*/ 1243057818 w 1053696"/>
              <a:gd name="T95" fmla="*/ 1300001 h 1286964"/>
              <a:gd name="T96" fmla="*/ 1162985521 w 1053696"/>
              <a:gd name="T97" fmla="*/ 1297844 h 1286964"/>
              <a:gd name="T98" fmla="*/ 1111914257 w 1053696"/>
              <a:gd name="T99" fmla="*/ 1292094 h 1286964"/>
              <a:gd name="T100" fmla="*/ 1084803132 w 1053696"/>
              <a:gd name="T101" fmla="*/ 1282750 h 1286964"/>
              <a:gd name="T102" fmla="*/ 1076605318 w 1053696"/>
              <a:gd name="T103" fmla="*/ 1269811 h 1286964"/>
              <a:gd name="T104" fmla="*/ 1076605318 w 1053696"/>
              <a:gd name="T105" fmla="*/ 820032 h 1286964"/>
              <a:gd name="T106" fmla="*/ 990513709 w 1053696"/>
              <a:gd name="T107" fmla="*/ 865426 h 1286964"/>
              <a:gd name="T108" fmla="*/ 861261946 w 1053696"/>
              <a:gd name="T109" fmla="*/ 902084 h 1286964"/>
              <a:gd name="T110" fmla="*/ 710572642 w 1053696"/>
              <a:gd name="T111" fmla="*/ 923290 h 1286964"/>
              <a:gd name="T112" fmla="*/ 532140221 w 1053696"/>
              <a:gd name="T113" fmla="*/ 930117 h 1286964"/>
              <a:gd name="T114" fmla="*/ 98358755 w 1053696"/>
              <a:gd name="T115" fmla="*/ 930117 h 1286964"/>
              <a:gd name="T116" fmla="*/ 28372283 w 1053696"/>
              <a:gd name="T117" fmla="*/ 916102 h 1286964"/>
              <a:gd name="T118" fmla="*/ 0 w 1053696"/>
              <a:gd name="T119" fmla="*/ 870458 h 1286964"/>
              <a:gd name="T120" fmla="*/ 0 w 1053696"/>
              <a:gd name="T121" fmla="*/ 59659 h 1286964"/>
              <a:gd name="T122" fmla="*/ 28372283 w 1053696"/>
              <a:gd name="T123" fmla="*/ 14006 h 1286964"/>
              <a:gd name="T124" fmla="*/ 98358755 w 1053696"/>
              <a:gd name="T125" fmla="*/ 0 h 12869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53696" h="1286964">
                <a:moveTo>
                  <a:pt x="183589" y="515899"/>
                </a:moveTo>
                <a:lnTo>
                  <a:pt x="183589" y="777762"/>
                </a:lnTo>
                <a:lnTo>
                  <a:pt x="318790" y="777762"/>
                </a:lnTo>
                <a:cubicBezTo>
                  <a:pt x="344882" y="777762"/>
                  <a:pt x="366822" y="775034"/>
                  <a:pt x="384612" y="769579"/>
                </a:cubicBezTo>
                <a:cubicBezTo>
                  <a:pt x="402401" y="764123"/>
                  <a:pt x="417819" y="756058"/>
                  <a:pt x="430865" y="745385"/>
                </a:cubicBezTo>
                <a:cubicBezTo>
                  <a:pt x="443911" y="734711"/>
                  <a:pt x="454110" y="721428"/>
                  <a:pt x="461463" y="705536"/>
                </a:cubicBezTo>
                <a:cubicBezTo>
                  <a:pt x="468816" y="689644"/>
                  <a:pt x="472493" y="671498"/>
                  <a:pt x="472493" y="651100"/>
                </a:cubicBezTo>
                <a:cubicBezTo>
                  <a:pt x="472493" y="629752"/>
                  <a:pt x="468935" y="610658"/>
                  <a:pt x="461819" y="593817"/>
                </a:cubicBezTo>
                <a:cubicBezTo>
                  <a:pt x="454703" y="576976"/>
                  <a:pt x="444266" y="562863"/>
                  <a:pt x="430509" y="551478"/>
                </a:cubicBezTo>
                <a:cubicBezTo>
                  <a:pt x="416752" y="540092"/>
                  <a:pt x="399199" y="531316"/>
                  <a:pt x="377852" y="525149"/>
                </a:cubicBezTo>
                <a:cubicBezTo>
                  <a:pt x="356504" y="518982"/>
                  <a:pt x="328752" y="515899"/>
                  <a:pt x="294596" y="515899"/>
                </a:cubicBezTo>
                <a:lnTo>
                  <a:pt x="183589" y="515899"/>
                </a:lnTo>
                <a:close/>
                <a:moveTo>
                  <a:pt x="183589" y="140182"/>
                </a:moveTo>
                <a:lnTo>
                  <a:pt x="183589" y="379274"/>
                </a:lnTo>
                <a:lnTo>
                  <a:pt x="288192" y="379274"/>
                </a:lnTo>
                <a:cubicBezTo>
                  <a:pt x="315232" y="379274"/>
                  <a:pt x="336817" y="376072"/>
                  <a:pt x="352946" y="369668"/>
                </a:cubicBezTo>
                <a:cubicBezTo>
                  <a:pt x="369076" y="363264"/>
                  <a:pt x="382477" y="354488"/>
                  <a:pt x="393151" y="343339"/>
                </a:cubicBezTo>
                <a:cubicBezTo>
                  <a:pt x="403825" y="332191"/>
                  <a:pt x="411771" y="319146"/>
                  <a:pt x="416989" y="304202"/>
                </a:cubicBezTo>
                <a:cubicBezTo>
                  <a:pt x="422207" y="289259"/>
                  <a:pt x="424816" y="273486"/>
                  <a:pt x="424816" y="256882"/>
                </a:cubicBezTo>
                <a:cubicBezTo>
                  <a:pt x="424816" y="238381"/>
                  <a:pt x="421970" y="221777"/>
                  <a:pt x="416277" y="207071"/>
                </a:cubicBezTo>
                <a:cubicBezTo>
                  <a:pt x="410585" y="192365"/>
                  <a:pt x="402046" y="180149"/>
                  <a:pt x="390660" y="170424"/>
                </a:cubicBezTo>
                <a:cubicBezTo>
                  <a:pt x="379275" y="160699"/>
                  <a:pt x="364925" y="153228"/>
                  <a:pt x="347609" y="148009"/>
                </a:cubicBezTo>
                <a:cubicBezTo>
                  <a:pt x="330294" y="142791"/>
                  <a:pt x="307168" y="140182"/>
                  <a:pt x="278230" y="140182"/>
                </a:cubicBezTo>
                <a:lnTo>
                  <a:pt x="183589" y="140182"/>
                </a:lnTo>
                <a:close/>
                <a:moveTo>
                  <a:pt x="55504" y="0"/>
                </a:moveTo>
                <a:lnTo>
                  <a:pt x="286769" y="0"/>
                </a:lnTo>
                <a:cubicBezTo>
                  <a:pt x="343221" y="0"/>
                  <a:pt x="391016" y="4744"/>
                  <a:pt x="430153" y="14231"/>
                </a:cubicBezTo>
                <a:cubicBezTo>
                  <a:pt x="469290" y="23719"/>
                  <a:pt x="502260" y="38070"/>
                  <a:pt x="529063" y="57282"/>
                </a:cubicBezTo>
                <a:cubicBezTo>
                  <a:pt x="555866" y="76495"/>
                  <a:pt x="576384" y="100808"/>
                  <a:pt x="590616" y="130220"/>
                </a:cubicBezTo>
                <a:cubicBezTo>
                  <a:pt x="604847" y="159632"/>
                  <a:pt x="611963" y="194262"/>
                  <a:pt x="611963" y="234111"/>
                </a:cubicBezTo>
                <a:cubicBezTo>
                  <a:pt x="611963" y="256407"/>
                  <a:pt x="609117" y="277399"/>
                  <a:pt x="603424" y="297086"/>
                </a:cubicBezTo>
                <a:cubicBezTo>
                  <a:pt x="597731" y="316774"/>
                  <a:pt x="589430" y="334682"/>
                  <a:pt x="578519" y="350811"/>
                </a:cubicBezTo>
                <a:lnTo>
                  <a:pt x="568073" y="361904"/>
                </a:lnTo>
                <a:lnTo>
                  <a:pt x="1025944" y="361904"/>
                </a:lnTo>
                <a:cubicBezTo>
                  <a:pt x="1030213" y="361904"/>
                  <a:pt x="1034127" y="363208"/>
                  <a:pt x="1037685" y="365818"/>
                </a:cubicBezTo>
                <a:cubicBezTo>
                  <a:pt x="1041243" y="368427"/>
                  <a:pt x="1044208" y="372696"/>
                  <a:pt x="1046580" y="378626"/>
                </a:cubicBezTo>
                <a:cubicBezTo>
                  <a:pt x="1048952" y="384556"/>
                  <a:pt x="1050731" y="392502"/>
                  <a:pt x="1051917" y="402464"/>
                </a:cubicBezTo>
                <a:cubicBezTo>
                  <a:pt x="1053103" y="412426"/>
                  <a:pt x="1053696" y="424523"/>
                  <a:pt x="1053696" y="438755"/>
                </a:cubicBezTo>
                <a:cubicBezTo>
                  <a:pt x="1053696" y="452512"/>
                  <a:pt x="1053103" y="464253"/>
                  <a:pt x="1051917" y="473978"/>
                </a:cubicBezTo>
                <a:cubicBezTo>
                  <a:pt x="1050731" y="483703"/>
                  <a:pt x="1048952" y="491531"/>
                  <a:pt x="1046580" y="497461"/>
                </a:cubicBezTo>
                <a:cubicBezTo>
                  <a:pt x="1044208" y="503391"/>
                  <a:pt x="1041243" y="507779"/>
                  <a:pt x="1037685" y="510625"/>
                </a:cubicBezTo>
                <a:cubicBezTo>
                  <a:pt x="1034127" y="513471"/>
                  <a:pt x="1030213" y="514895"/>
                  <a:pt x="1025944" y="514895"/>
                </a:cubicBezTo>
                <a:lnTo>
                  <a:pt x="795391" y="514895"/>
                </a:lnTo>
                <a:lnTo>
                  <a:pt x="795391" y="1257077"/>
                </a:lnTo>
                <a:cubicBezTo>
                  <a:pt x="795391" y="1261821"/>
                  <a:pt x="793849" y="1266091"/>
                  <a:pt x="790765" y="1269886"/>
                </a:cubicBezTo>
                <a:cubicBezTo>
                  <a:pt x="787682" y="1273681"/>
                  <a:pt x="782582" y="1276764"/>
                  <a:pt x="775466" y="1279136"/>
                </a:cubicBezTo>
                <a:cubicBezTo>
                  <a:pt x="768350" y="1281508"/>
                  <a:pt x="758744" y="1283406"/>
                  <a:pt x="746647" y="1284829"/>
                </a:cubicBezTo>
                <a:cubicBezTo>
                  <a:pt x="734550" y="1286252"/>
                  <a:pt x="719488" y="1286964"/>
                  <a:pt x="701461" y="1286964"/>
                </a:cubicBezTo>
                <a:cubicBezTo>
                  <a:pt x="683435" y="1286964"/>
                  <a:pt x="668373" y="1286252"/>
                  <a:pt x="656276" y="1284829"/>
                </a:cubicBezTo>
                <a:cubicBezTo>
                  <a:pt x="644179" y="1283406"/>
                  <a:pt x="634572" y="1281508"/>
                  <a:pt x="627457" y="1279136"/>
                </a:cubicBezTo>
                <a:cubicBezTo>
                  <a:pt x="620341" y="1276764"/>
                  <a:pt x="615241" y="1273681"/>
                  <a:pt x="612158" y="1269886"/>
                </a:cubicBezTo>
                <a:cubicBezTo>
                  <a:pt x="609074" y="1266091"/>
                  <a:pt x="607532" y="1261821"/>
                  <a:pt x="607532" y="1257077"/>
                </a:cubicBezTo>
                <a:lnTo>
                  <a:pt x="607532" y="811809"/>
                </a:lnTo>
                <a:lnTo>
                  <a:pt x="558950" y="856748"/>
                </a:lnTo>
                <a:cubicBezTo>
                  <a:pt x="536891" y="871454"/>
                  <a:pt x="512578" y="883551"/>
                  <a:pt x="486013" y="893038"/>
                </a:cubicBezTo>
                <a:cubicBezTo>
                  <a:pt x="459447" y="902526"/>
                  <a:pt x="431102" y="909523"/>
                  <a:pt x="400978" y="914030"/>
                </a:cubicBezTo>
                <a:cubicBezTo>
                  <a:pt x="370855" y="918537"/>
                  <a:pt x="337291" y="920790"/>
                  <a:pt x="300289" y="920790"/>
                </a:cubicBezTo>
                <a:lnTo>
                  <a:pt x="55504" y="920790"/>
                </a:lnTo>
                <a:cubicBezTo>
                  <a:pt x="39849" y="920790"/>
                  <a:pt x="26685" y="916165"/>
                  <a:pt x="16011" y="906914"/>
                </a:cubicBezTo>
                <a:cubicBezTo>
                  <a:pt x="5337" y="897664"/>
                  <a:pt x="0" y="882602"/>
                  <a:pt x="0" y="861729"/>
                </a:cubicBezTo>
                <a:lnTo>
                  <a:pt x="0" y="59061"/>
                </a:lnTo>
                <a:cubicBezTo>
                  <a:pt x="0" y="38188"/>
                  <a:pt x="5337" y="23126"/>
                  <a:pt x="16011" y="13876"/>
                </a:cubicBezTo>
                <a:cubicBezTo>
                  <a:pt x="26685" y="4625"/>
                  <a:pt x="39849" y="0"/>
                  <a:pt x="55504" y="0"/>
                </a:cubicBezTo>
                <a:close/>
              </a:path>
            </a:pathLst>
          </a:custGeom>
          <a:solidFill>
            <a:srgbClr val="1B31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rtlCol="0" anchor="b">
            <a:normAutofit/>
          </a:bodyPr>
          <a:lstStyle>
            <a:lvl1pPr>
              <a:defRPr lang="en-US">
                <a:solidFill>
                  <a:srgbClr val="1B3145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5"/>
            <a:ext cx="4320480" cy="906567"/>
          </a:xfrm>
        </p:spPr>
        <p:txBody>
          <a:bodyPr rtlCol="0">
            <a:normAutofit/>
          </a:bodyPr>
          <a:lstStyle>
            <a:lvl1pPr marL="171450" indent="-171450">
              <a:buNone/>
              <a:defRPr lang="en-US" sz="1600">
                <a:solidFill>
                  <a:srgbClr val="8D98A8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50EE36C-CC98-427D-8AFB-79C3FFBE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356350"/>
            <a:ext cx="1411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B86184B-AAEB-4744-82C9-975B793C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700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1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1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31A831-5345-4BFF-9EF3-E89E035EBF46}"/>
              </a:ext>
            </a:extLst>
          </p:cNvPr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1B3145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040C5322-DBB8-4AEB-A070-FBF84F032675}"/>
              </a:ext>
            </a:extLst>
          </p:cNvPr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1B3145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F74A1E5-EF32-408C-AD35-1614A01A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3188"/>
            <a:ext cx="2162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EBFA1F-5280-4329-A5A9-46B2BE89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5025" y="6453188"/>
            <a:ext cx="54419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B03FACE-6D14-44F7-B941-09F3636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763" y="6453188"/>
            <a:ext cx="576262" cy="365125"/>
          </a:xfrm>
        </p:spPr>
        <p:txBody>
          <a:bodyPr/>
          <a:lstStyle>
            <a:lvl1pPr>
              <a:defRPr>
                <a:solidFill>
                  <a:srgbClr val="1B3145"/>
                </a:solidFill>
              </a:defRPr>
            </a:lvl1pPr>
          </a:lstStyle>
          <a:p>
            <a:pPr>
              <a:defRPr/>
            </a:pPr>
            <a:fld id="{96016223-E92D-4F0C-8E33-1CAD132F9181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5861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ontent Placeholder 2"/>
          <p:cNvSpPr>
            <a:spLocks noGrp="1"/>
          </p:cNvSpPr>
          <p:nvPr>
            <p:ph idx="1"/>
          </p:nvPr>
        </p:nvSpPr>
        <p:spPr>
          <a:xfrm>
            <a:off x="2285974" y="1700214"/>
            <a:ext cx="8803245" cy="4321175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2285973" y="857232"/>
            <a:ext cx="8803243" cy="857232"/>
          </a:xfrm>
        </p:spPr>
        <p:txBody>
          <a:bodyPr>
            <a:normAutofit/>
          </a:bodyPr>
          <a:lstStyle>
            <a:lvl1pPr>
              <a:defRPr sz="3600" cap="small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Slide Number Placeholder 94">
            <a:extLst>
              <a:ext uri="{FF2B5EF4-FFF2-40B4-BE49-F238E27FC236}">
                <a16:creationId xmlns:a16="http://schemas.microsoft.com/office/drawing/2014/main" id="{248C053F-DC25-4396-ACCC-38672979D7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45738" y="6356350"/>
            <a:ext cx="1485900" cy="365125"/>
          </a:xfrm>
        </p:spPr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pPr>
              <a:defRPr/>
            </a:pPr>
            <a:fld id="{F0ABB30E-9869-4268-8428-5CC6850B95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" name="Footer Placeholder 97">
            <a:extLst>
              <a:ext uri="{FF2B5EF4-FFF2-40B4-BE49-F238E27FC236}">
                <a16:creationId xmlns:a16="http://schemas.microsoft.com/office/drawing/2014/main" id="{5C6FF03B-381A-4D52-A373-0E68D09A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1863" y="6356350"/>
            <a:ext cx="3860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4240167372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1 - Title and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09B77C-1876-4038-8495-49DB5CCB5B0D}"/>
              </a:ext>
            </a:extLst>
          </p:cNvPr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A3C87E7D-CEB4-43FA-8050-E326FB9FF473}"/>
              </a:ext>
            </a:extLst>
          </p:cNvPr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A7EEE92-2311-4E96-8C3F-6EF53E34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3188"/>
            <a:ext cx="2162175" cy="365125"/>
          </a:xfrm>
        </p:spPr>
        <p:txBody>
          <a:bodyPr/>
          <a:lstStyle>
            <a:lvl1pPr>
              <a:defRPr>
                <a:solidFill>
                  <a:srgbClr val="1B3145"/>
                </a:solidFill>
              </a:defRPr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F566E9B-17E0-480F-8305-9046C518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5025" y="6453188"/>
            <a:ext cx="5441950" cy="365125"/>
          </a:xfrm>
        </p:spPr>
        <p:txBody>
          <a:bodyPr/>
          <a:lstStyle>
            <a:lvl1pPr>
              <a:defRPr>
                <a:solidFill>
                  <a:srgbClr val="1B3145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F833A6-6273-4165-A423-02A6F8B2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763" y="6453188"/>
            <a:ext cx="576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96995B-2947-46B6-8494-5C661C375C3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3052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2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1B46BFA4-0E7E-48F4-B2DE-FBC8CCCBC0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/>
          <a:stretch>
            <a:fillRect/>
          </a:stretch>
        </p:blipFill>
        <p:spPr bwMode="auto">
          <a:xfrm>
            <a:off x="47625" y="0"/>
            <a:ext cx="12144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4">
            <a:extLst>
              <a:ext uri="{FF2B5EF4-FFF2-40B4-BE49-F238E27FC236}">
                <a16:creationId xmlns:a16="http://schemas.microsoft.com/office/drawing/2014/main" id="{DB85E256-DFBF-4D0C-8F4F-5419FA52D8C4}"/>
              </a:ext>
            </a:extLst>
          </p:cNvPr>
          <p:cNvSpPr/>
          <p:nvPr userDrawn="1"/>
        </p:nvSpPr>
        <p:spPr>
          <a:xfrm rot="19800000">
            <a:off x="3501908" y="-737720"/>
            <a:ext cx="956457" cy="8335672"/>
          </a:xfrm>
          <a:custGeom>
            <a:avLst/>
            <a:gdLst>
              <a:gd name="connsiteX0" fmla="*/ 717343 w 717343"/>
              <a:gd name="connsiteY0" fmla="*/ 414158 h 8335672"/>
              <a:gd name="connsiteX1" fmla="*/ 717343 w 717343"/>
              <a:gd name="connsiteY1" fmla="*/ 8335672 h 8335672"/>
              <a:gd name="connsiteX2" fmla="*/ 0 w 717343"/>
              <a:gd name="connsiteY2" fmla="*/ 7921513 h 8335672"/>
              <a:gd name="connsiteX3" fmla="*/ 0 w 717343"/>
              <a:gd name="connsiteY3" fmla="*/ 0 h 833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43" h="8335672">
                <a:moveTo>
                  <a:pt x="717343" y="414158"/>
                </a:moveTo>
                <a:lnTo>
                  <a:pt x="717343" y="8335672"/>
                </a:lnTo>
                <a:lnTo>
                  <a:pt x="0" y="79215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493F2876-5E1C-4BA5-8EAD-81D4969C21E6}"/>
              </a:ext>
            </a:extLst>
          </p:cNvPr>
          <p:cNvSpPr/>
          <p:nvPr userDrawn="1"/>
        </p:nvSpPr>
        <p:spPr>
          <a:xfrm>
            <a:off x="0" y="0"/>
            <a:ext cx="6737350" cy="6858000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2D7EE16B-D16F-449B-804E-23F3E42537BA}"/>
              </a:ext>
            </a:extLst>
          </p:cNvPr>
          <p:cNvSpPr/>
          <p:nvPr userDrawn="1"/>
        </p:nvSpPr>
        <p:spPr>
          <a:xfrm rot="8984193">
            <a:off x="983334" y="1843895"/>
            <a:ext cx="1530553" cy="2459619"/>
          </a:xfrm>
          <a:custGeom>
            <a:avLst/>
            <a:gdLst>
              <a:gd name="connsiteX0" fmla="*/ 649 w 1147915"/>
              <a:gd name="connsiteY0" fmla="*/ 1813208 h 2459619"/>
              <a:gd name="connsiteX1" fmla="*/ 649 w 1147915"/>
              <a:gd name="connsiteY1" fmla="*/ 1791987 h 2459619"/>
              <a:gd name="connsiteX2" fmla="*/ 0 w 1147915"/>
              <a:gd name="connsiteY2" fmla="*/ 1793237 h 2459619"/>
              <a:gd name="connsiteX3" fmla="*/ 0 w 1147915"/>
              <a:gd name="connsiteY3" fmla="*/ 236287 h 2459619"/>
              <a:gd name="connsiteX4" fmla="*/ 649 w 1147915"/>
              <a:gd name="connsiteY4" fmla="*/ 236287 h 2459619"/>
              <a:gd name="connsiteX5" fmla="*/ 649 w 1147915"/>
              <a:gd name="connsiteY5" fmla="*/ 494 h 2459619"/>
              <a:gd name="connsiteX6" fmla="*/ 267741 w 1147915"/>
              <a:gd name="connsiteY6" fmla="*/ 494 h 2459619"/>
              <a:gd name="connsiteX7" fmla="*/ 267741 w 1147915"/>
              <a:gd name="connsiteY7" fmla="*/ 0 h 2459619"/>
              <a:gd name="connsiteX8" fmla="*/ 980813 w 1147915"/>
              <a:gd name="connsiteY8" fmla="*/ 1 h 2459619"/>
              <a:gd name="connsiteX9" fmla="*/ 980813 w 1147915"/>
              <a:gd name="connsiteY9" fmla="*/ 494 h 2459619"/>
              <a:gd name="connsiteX10" fmla="*/ 1146304 w 1147915"/>
              <a:gd name="connsiteY10" fmla="*/ 494 h 2459619"/>
              <a:gd name="connsiteX11" fmla="*/ 1146304 w 1147915"/>
              <a:gd name="connsiteY11" fmla="*/ 236288 h 2459619"/>
              <a:gd name="connsiteX12" fmla="*/ 1147915 w 1147915"/>
              <a:gd name="connsiteY12" fmla="*/ 236288 h 2459619"/>
              <a:gd name="connsiteX13" fmla="*/ 1147915 w 1147915"/>
              <a:gd name="connsiteY13" fmla="*/ 1883916 h 2459619"/>
              <a:gd name="connsiteX14" fmla="*/ 1147802 w 1147915"/>
              <a:gd name="connsiteY14" fmla="*/ 1881837 h 2459619"/>
              <a:gd name="connsiteX15" fmla="*/ 1120684 w 1147915"/>
              <a:gd name="connsiteY15" fmla="*/ 1849948 h 2459619"/>
              <a:gd name="connsiteX16" fmla="*/ 1057719 w 1147915"/>
              <a:gd name="connsiteY16" fmla="*/ 1813208 h 2459619"/>
              <a:gd name="connsiteX17" fmla="*/ 728278 w 1147915"/>
              <a:gd name="connsiteY17" fmla="*/ 1813208 h 2459619"/>
              <a:gd name="connsiteX18" fmla="*/ 760222 w 1147915"/>
              <a:gd name="connsiteY18" fmla="*/ 1814687 h 2459619"/>
              <a:gd name="connsiteX19" fmla="*/ 821198 w 1147915"/>
              <a:gd name="connsiteY19" fmla="*/ 1840792 h 2459619"/>
              <a:gd name="connsiteX20" fmla="*/ 937973 w 1147915"/>
              <a:gd name="connsiteY20" fmla="*/ 1908930 h 2459619"/>
              <a:gd name="connsiteX21" fmla="*/ 806000 w 1147915"/>
              <a:gd name="connsiteY21" fmla="*/ 2135106 h 2459619"/>
              <a:gd name="connsiteX22" fmla="*/ 710122 w 1147915"/>
              <a:gd name="connsiteY22" fmla="*/ 2079161 h 2459619"/>
              <a:gd name="connsiteX23" fmla="*/ 642874 w 1147915"/>
              <a:gd name="connsiteY23" fmla="*/ 2029212 h 2459619"/>
              <a:gd name="connsiteX24" fmla="*/ 610662 w 1147915"/>
              <a:gd name="connsiteY24" fmla="*/ 1979933 h 2459619"/>
              <a:gd name="connsiteX25" fmla="*/ 604957 w 1147915"/>
              <a:gd name="connsiteY25" fmla="*/ 1927585 h 2459619"/>
              <a:gd name="connsiteX26" fmla="*/ 624607 w 1147915"/>
              <a:gd name="connsiteY26" fmla="*/ 1872729 h 2459619"/>
              <a:gd name="connsiteX27" fmla="*/ 661568 w 1147915"/>
              <a:gd name="connsiteY27" fmla="*/ 1831271 h 2459619"/>
              <a:gd name="connsiteX28" fmla="*/ 705790 w 1147915"/>
              <a:gd name="connsiteY28" fmla="*/ 1813208 h 2459619"/>
              <a:gd name="connsiteX29" fmla="*/ 285491 w 1147915"/>
              <a:gd name="connsiteY29" fmla="*/ 1813208 h 2459619"/>
              <a:gd name="connsiteX30" fmla="*/ 277070 w 1147915"/>
              <a:gd name="connsiteY30" fmla="*/ 1827641 h 2459619"/>
              <a:gd name="connsiteX31" fmla="*/ 252334 w 1147915"/>
              <a:gd name="connsiteY31" fmla="*/ 1813208 h 2459619"/>
              <a:gd name="connsiteX32" fmla="*/ 267741 w 1147915"/>
              <a:gd name="connsiteY32" fmla="*/ 2226468 h 2459619"/>
              <a:gd name="connsiteX33" fmla="*/ 267740 w 1147915"/>
              <a:gd name="connsiteY33" fmla="*/ 1999327 h 2459619"/>
              <a:gd name="connsiteX34" fmla="*/ 396304 w 1147915"/>
              <a:gd name="connsiteY34" fmla="*/ 2074344 h 2459619"/>
              <a:gd name="connsiteX35" fmla="*/ 381691 w 1147915"/>
              <a:gd name="connsiteY35" fmla="*/ 2078660 h 2459619"/>
              <a:gd name="connsiteX36" fmla="*/ 333104 w 1147915"/>
              <a:gd name="connsiteY36" fmla="*/ 2112512 h 2459619"/>
              <a:gd name="connsiteX37" fmla="*/ 293991 w 1147915"/>
              <a:gd name="connsiteY37" fmla="*/ 2162601 h 2459619"/>
              <a:gd name="connsiteX38" fmla="*/ 270449 w 1147915"/>
              <a:gd name="connsiteY38" fmla="*/ 2213537 h 2459619"/>
              <a:gd name="connsiteX39" fmla="*/ 616646 w 1147915"/>
              <a:gd name="connsiteY39" fmla="*/ 2459619 h 2459619"/>
              <a:gd name="connsiteX40" fmla="*/ 534903 w 1147915"/>
              <a:gd name="connsiteY40" fmla="*/ 2411922 h 2459619"/>
              <a:gd name="connsiteX41" fmla="*/ 478924 w 1147915"/>
              <a:gd name="connsiteY41" fmla="*/ 2370197 h 2459619"/>
              <a:gd name="connsiteX42" fmla="*/ 453037 w 1147915"/>
              <a:gd name="connsiteY42" fmla="*/ 2329140 h 2459619"/>
              <a:gd name="connsiteX43" fmla="*/ 449380 w 1147915"/>
              <a:gd name="connsiteY43" fmla="*/ 2284577 h 2459619"/>
              <a:gd name="connsiteX44" fmla="*/ 467108 w 1147915"/>
              <a:gd name="connsiteY44" fmla="*/ 2237251 h 2459619"/>
              <a:gd name="connsiteX45" fmla="*/ 497717 w 1147915"/>
              <a:gd name="connsiteY45" fmla="*/ 2200324 h 2459619"/>
              <a:gd name="connsiteX46" fmla="*/ 538030 w 1147915"/>
              <a:gd name="connsiteY46" fmla="*/ 2178535 h 2459619"/>
              <a:gd name="connsiteX47" fmla="*/ 586025 w 1147915"/>
              <a:gd name="connsiteY47" fmla="*/ 2176056 h 2459619"/>
              <a:gd name="connsiteX48" fmla="*/ 646796 w 1147915"/>
              <a:gd name="connsiteY48" fmla="*/ 2200394 h 2459619"/>
              <a:gd name="connsiteX49" fmla="*/ 737143 w 1147915"/>
              <a:gd name="connsiteY49" fmla="*/ 2253111 h 24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47915" h="2459619">
                <a:moveTo>
                  <a:pt x="649" y="1813208"/>
                </a:moveTo>
                <a:lnTo>
                  <a:pt x="649" y="1791987"/>
                </a:lnTo>
                <a:lnTo>
                  <a:pt x="0" y="1793237"/>
                </a:lnTo>
                <a:lnTo>
                  <a:pt x="0" y="236287"/>
                </a:lnTo>
                <a:lnTo>
                  <a:pt x="649" y="236287"/>
                </a:lnTo>
                <a:lnTo>
                  <a:pt x="649" y="494"/>
                </a:lnTo>
                <a:lnTo>
                  <a:pt x="267741" y="494"/>
                </a:lnTo>
                <a:lnTo>
                  <a:pt x="267741" y="0"/>
                </a:lnTo>
                <a:lnTo>
                  <a:pt x="980813" y="1"/>
                </a:lnTo>
                <a:lnTo>
                  <a:pt x="980813" y="494"/>
                </a:lnTo>
                <a:lnTo>
                  <a:pt x="1146304" y="494"/>
                </a:lnTo>
                <a:lnTo>
                  <a:pt x="1146304" y="236288"/>
                </a:lnTo>
                <a:lnTo>
                  <a:pt x="1147915" y="236288"/>
                </a:lnTo>
                <a:lnTo>
                  <a:pt x="1147915" y="1883916"/>
                </a:lnTo>
                <a:lnTo>
                  <a:pt x="1147802" y="1881837"/>
                </a:lnTo>
                <a:cubicBezTo>
                  <a:pt x="1143245" y="1868467"/>
                  <a:pt x="1134206" y="1857838"/>
                  <a:pt x="1120684" y="1849948"/>
                </a:cubicBezTo>
                <a:lnTo>
                  <a:pt x="1057719" y="1813208"/>
                </a:lnTo>
                <a:lnTo>
                  <a:pt x="728278" y="1813208"/>
                </a:lnTo>
                <a:lnTo>
                  <a:pt x="760222" y="1814687"/>
                </a:lnTo>
                <a:cubicBezTo>
                  <a:pt x="778337" y="1818941"/>
                  <a:pt x="798662" y="1827642"/>
                  <a:pt x="821198" y="1840792"/>
                </a:cubicBezTo>
                <a:lnTo>
                  <a:pt x="937973" y="1908930"/>
                </a:lnTo>
                <a:lnTo>
                  <a:pt x="806000" y="2135106"/>
                </a:lnTo>
                <a:lnTo>
                  <a:pt x="710122" y="2079161"/>
                </a:lnTo>
                <a:cubicBezTo>
                  <a:pt x="680620" y="2061947"/>
                  <a:pt x="658204" y="2045298"/>
                  <a:pt x="642874" y="2029212"/>
                </a:cubicBezTo>
                <a:cubicBezTo>
                  <a:pt x="627544" y="2013127"/>
                  <a:pt x="616806" y="1996701"/>
                  <a:pt x="610662" y="1979933"/>
                </a:cubicBezTo>
                <a:cubicBezTo>
                  <a:pt x="604518" y="1963167"/>
                  <a:pt x="602616" y="1945717"/>
                  <a:pt x="604957" y="1927585"/>
                </a:cubicBezTo>
                <a:cubicBezTo>
                  <a:pt x="607298" y="1909453"/>
                  <a:pt x="613848" y="1891168"/>
                  <a:pt x="624607" y="1872729"/>
                </a:cubicBezTo>
                <a:cubicBezTo>
                  <a:pt x="634887" y="1855111"/>
                  <a:pt x="647208" y="1841291"/>
                  <a:pt x="661568" y="1831271"/>
                </a:cubicBezTo>
                <a:lnTo>
                  <a:pt x="705790" y="1813208"/>
                </a:lnTo>
                <a:lnTo>
                  <a:pt x="285491" y="1813208"/>
                </a:lnTo>
                <a:lnTo>
                  <a:pt x="277070" y="1827641"/>
                </a:lnTo>
                <a:lnTo>
                  <a:pt x="252334" y="1813208"/>
                </a:lnTo>
                <a:close/>
                <a:moveTo>
                  <a:pt x="267741" y="2226468"/>
                </a:moveTo>
                <a:lnTo>
                  <a:pt x="267740" y="1999327"/>
                </a:lnTo>
                <a:lnTo>
                  <a:pt x="396304" y="2074344"/>
                </a:lnTo>
                <a:lnTo>
                  <a:pt x="381691" y="2078660"/>
                </a:lnTo>
                <a:cubicBezTo>
                  <a:pt x="364138" y="2087092"/>
                  <a:pt x="347943" y="2098376"/>
                  <a:pt x="333104" y="2112512"/>
                </a:cubicBezTo>
                <a:cubicBezTo>
                  <a:pt x="318265" y="2126647"/>
                  <a:pt x="305227" y="2143344"/>
                  <a:pt x="293991" y="2162601"/>
                </a:cubicBezTo>
                <a:cubicBezTo>
                  <a:pt x="283949" y="2179810"/>
                  <a:pt x="276102" y="2196789"/>
                  <a:pt x="270449" y="2213537"/>
                </a:cubicBezTo>
                <a:close/>
                <a:moveTo>
                  <a:pt x="616646" y="2459619"/>
                </a:moveTo>
                <a:lnTo>
                  <a:pt x="534903" y="2411922"/>
                </a:lnTo>
                <a:cubicBezTo>
                  <a:pt x="509909" y="2397338"/>
                  <a:pt x="491249" y="2383430"/>
                  <a:pt x="478924" y="2370197"/>
                </a:cubicBezTo>
                <a:cubicBezTo>
                  <a:pt x="466598" y="2356962"/>
                  <a:pt x="457969" y="2343277"/>
                  <a:pt x="453037" y="2329140"/>
                </a:cubicBezTo>
                <a:cubicBezTo>
                  <a:pt x="448104" y="2315002"/>
                  <a:pt x="446885" y="2300147"/>
                  <a:pt x="449380" y="2284577"/>
                </a:cubicBezTo>
                <a:cubicBezTo>
                  <a:pt x="451874" y="2269006"/>
                  <a:pt x="457784" y="2253230"/>
                  <a:pt x="467108" y="2237251"/>
                </a:cubicBezTo>
                <a:cubicBezTo>
                  <a:pt x="475476" y="2222909"/>
                  <a:pt x="485679" y="2210601"/>
                  <a:pt x="497717" y="2200324"/>
                </a:cubicBezTo>
                <a:cubicBezTo>
                  <a:pt x="509755" y="2190047"/>
                  <a:pt x="523193" y="2182784"/>
                  <a:pt x="538030" y="2178535"/>
                </a:cubicBezTo>
                <a:cubicBezTo>
                  <a:pt x="552869" y="2174284"/>
                  <a:pt x="568866" y="2173458"/>
                  <a:pt x="586025" y="2176056"/>
                </a:cubicBezTo>
                <a:cubicBezTo>
                  <a:pt x="603184" y="2178654"/>
                  <a:pt x="623441" y="2186766"/>
                  <a:pt x="646796" y="2200394"/>
                </a:cubicBezTo>
                <a:lnTo>
                  <a:pt x="737143" y="2253111"/>
                </a:lnTo>
                <a:close/>
              </a:path>
            </a:pathLst>
          </a:custGeom>
          <a:gradFill flip="none" rotWithShape="1">
            <a:gsLst>
              <a:gs pos="23000">
                <a:schemeClr val="bg1"/>
              </a:gs>
              <a:gs pos="72000">
                <a:schemeClr val="tx1">
                  <a:lumMod val="11000"/>
                  <a:lumOff val="89000"/>
                  <a:alpha val="63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EC9E37E2-1C49-4B09-AB12-F56B02741783}"/>
              </a:ext>
            </a:extLst>
          </p:cNvPr>
          <p:cNvSpPr>
            <a:spLocks/>
          </p:cNvSpPr>
          <p:nvPr userDrawn="1"/>
        </p:nvSpPr>
        <p:spPr bwMode="auto">
          <a:xfrm>
            <a:off x="628650" y="1892300"/>
            <a:ext cx="1404938" cy="1287463"/>
          </a:xfrm>
          <a:custGeom>
            <a:avLst/>
            <a:gdLst>
              <a:gd name="T0" fmla="*/ 325337252 w 1053696"/>
              <a:gd name="T1" fmla="*/ 521125 h 1286964"/>
              <a:gd name="T2" fmla="*/ 325337252 w 1053696"/>
              <a:gd name="T3" fmla="*/ 785642 h 1286964"/>
              <a:gd name="T4" fmla="*/ 564925949 w 1053696"/>
              <a:gd name="T5" fmla="*/ 785642 h 1286964"/>
              <a:gd name="T6" fmla="*/ 681570038 w 1053696"/>
              <a:gd name="T7" fmla="*/ 777375 h 1286964"/>
              <a:gd name="T8" fmla="*/ 763534215 w 1053696"/>
              <a:gd name="T9" fmla="*/ 752935 h 1286964"/>
              <a:gd name="T10" fmla="*/ 817757126 w 1053696"/>
              <a:gd name="T11" fmla="*/ 712684 h 1286964"/>
              <a:gd name="T12" fmla="*/ 837303180 w 1053696"/>
              <a:gd name="T13" fmla="*/ 657697 h 1286964"/>
              <a:gd name="T14" fmla="*/ 818387801 w 1053696"/>
              <a:gd name="T15" fmla="*/ 599831 h 1286964"/>
              <a:gd name="T16" fmla="*/ 762903354 w 1053696"/>
              <a:gd name="T17" fmla="*/ 557064 h 1286964"/>
              <a:gd name="T18" fmla="*/ 669590591 w 1053696"/>
              <a:gd name="T19" fmla="*/ 530469 h 1286964"/>
              <a:gd name="T20" fmla="*/ 522052796 w 1053696"/>
              <a:gd name="T21" fmla="*/ 521125 h 1286964"/>
              <a:gd name="T22" fmla="*/ 325337252 w 1053696"/>
              <a:gd name="T23" fmla="*/ 521125 h 1286964"/>
              <a:gd name="T24" fmla="*/ 325337252 w 1053696"/>
              <a:gd name="T25" fmla="*/ 141604 h 1286964"/>
              <a:gd name="T26" fmla="*/ 325337252 w 1053696"/>
              <a:gd name="T27" fmla="*/ 383114 h 1286964"/>
              <a:gd name="T28" fmla="*/ 510704438 w 1053696"/>
              <a:gd name="T29" fmla="*/ 383114 h 1286964"/>
              <a:gd name="T30" fmla="*/ 625454253 w 1053696"/>
              <a:gd name="T31" fmla="*/ 373413 h 1286964"/>
              <a:gd name="T32" fmla="*/ 696701234 w 1053696"/>
              <a:gd name="T33" fmla="*/ 346815 h 1286964"/>
              <a:gd name="T34" fmla="*/ 738944784 w 1053696"/>
              <a:gd name="T35" fmla="*/ 307283 h 1286964"/>
              <a:gd name="T36" fmla="*/ 752815178 w 1053696"/>
              <a:gd name="T37" fmla="*/ 259484 h 1286964"/>
              <a:gd name="T38" fmla="*/ 737683601 w 1053696"/>
              <a:gd name="T39" fmla="*/ 209170 h 1286964"/>
              <a:gd name="T40" fmla="*/ 692287440 w 1053696"/>
              <a:gd name="T41" fmla="*/ 172149 h 1286964"/>
              <a:gd name="T42" fmla="*/ 615996581 w 1053696"/>
              <a:gd name="T43" fmla="*/ 149511 h 1286964"/>
              <a:gd name="T44" fmla="*/ 493050279 w 1053696"/>
              <a:gd name="T45" fmla="*/ 141604 h 1286964"/>
              <a:gd name="T46" fmla="*/ 325337252 w 1053696"/>
              <a:gd name="T47" fmla="*/ 141604 h 1286964"/>
              <a:gd name="T48" fmla="*/ 98358755 w 1053696"/>
              <a:gd name="T49" fmla="*/ 0 h 1286964"/>
              <a:gd name="T50" fmla="*/ 508181760 w 1053696"/>
              <a:gd name="T51" fmla="*/ 0 h 1286964"/>
              <a:gd name="T52" fmla="*/ 762272556 w 1053696"/>
              <a:gd name="T53" fmla="*/ 14387 h 1286964"/>
              <a:gd name="T54" fmla="*/ 937550364 w 1053696"/>
              <a:gd name="T55" fmla="*/ 57854 h 1286964"/>
              <a:gd name="T56" fmla="*/ 1046628987 w 1053696"/>
              <a:gd name="T57" fmla="*/ 131545 h 1286964"/>
              <a:gd name="T58" fmla="*/ 1084457256 w 1053696"/>
              <a:gd name="T59" fmla="*/ 236482 h 1286964"/>
              <a:gd name="T60" fmla="*/ 1069325710 w 1053696"/>
              <a:gd name="T61" fmla="*/ 300095 h 1286964"/>
              <a:gd name="T62" fmla="*/ 1025191826 w 1053696"/>
              <a:gd name="T63" fmla="*/ 354363 h 1286964"/>
              <a:gd name="T64" fmla="*/ 1006680644 w 1053696"/>
              <a:gd name="T65" fmla="*/ 365570 h 1286964"/>
              <a:gd name="T66" fmla="*/ 1818072417 w 1053696"/>
              <a:gd name="T67" fmla="*/ 365570 h 1286964"/>
              <a:gd name="T68" fmla="*/ 1838878635 w 1053696"/>
              <a:gd name="T69" fmla="*/ 369524 h 1286964"/>
              <a:gd name="T70" fmla="*/ 1854641813 w 1053696"/>
              <a:gd name="T71" fmla="*/ 382461 h 1286964"/>
              <a:gd name="T72" fmla="*/ 1864099314 w 1053696"/>
              <a:gd name="T73" fmla="*/ 406540 h 1286964"/>
              <a:gd name="T74" fmla="*/ 1867251513 w 1053696"/>
              <a:gd name="T75" fmla="*/ 443200 h 1286964"/>
              <a:gd name="T76" fmla="*/ 1864099314 w 1053696"/>
              <a:gd name="T77" fmla="*/ 478778 h 1286964"/>
              <a:gd name="T78" fmla="*/ 1854641813 w 1053696"/>
              <a:gd name="T79" fmla="*/ 502500 h 1286964"/>
              <a:gd name="T80" fmla="*/ 1838878635 w 1053696"/>
              <a:gd name="T81" fmla="*/ 515798 h 1286964"/>
              <a:gd name="T82" fmla="*/ 1818072417 w 1053696"/>
              <a:gd name="T83" fmla="*/ 520111 h 1286964"/>
              <a:gd name="T84" fmla="*/ 1409510638 w 1053696"/>
              <a:gd name="T85" fmla="*/ 520111 h 1286964"/>
              <a:gd name="T86" fmla="*/ 1409510638 w 1053696"/>
              <a:gd name="T87" fmla="*/ 1269811 h 1286964"/>
              <a:gd name="T88" fmla="*/ 1401312905 w 1053696"/>
              <a:gd name="T89" fmla="*/ 1282750 h 1286964"/>
              <a:gd name="T90" fmla="*/ 1374200985 w 1053696"/>
              <a:gd name="T91" fmla="*/ 1292094 h 1286964"/>
              <a:gd name="T92" fmla="*/ 1323130182 w 1053696"/>
              <a:gd name="T93" fmla="*/ 1297844 h 1286964"/>
              <a:gd name="T94" fmla="*/ 1243057818 w 1053696"/>
              <a:gd name="T95" fmla="*/ 1300001 h 1286964"/>
              <a:gd name="T96" fmla="*/ 1162985521 w 1053696"/>
              <a:gd name="T97" fmla="*/ 1297844 h 1286964"/>
              <a:gd name="T98" fmla="*/ 1111914257 w 1053696"/>
              <a:gd name="T99" fmla="*/ 1292094 h 1286964"/>
              <a:gd name="T100" fmla="*/ 1084803132 w 1053696"/>
              <a:gd name="T101" fmla="*/ 1282750 h 1286964"/>
              <a:gd name="T102" fmla="*/ 1076605318 w 1053696"/>
              <a:gd name="T103" fmla="*/ 1269811 h 1286964"/>
              <a:gd name="T104" fmla="*/ 1076605318 w 1053696"/>
              <a:gd name="T105" fmla="*/ 820032 h 1286964"/>
              <a:gd name="T106" fmla="*/ 990513709 w 1053696"/>
              <a:gd name="T107" fmla="*/ 865426 h 1286964"/>
              <a:gd name="T108" fmla="*/ 861261946 w 1053696"/>
              <a:gd name="T109" fmla="*/ 902084 h 1286964"/>
              <a:gd name="T110" fmla="*/ 710572642 w 1053696"/>
              <a:gd name="T111" fmla="*/ 923290 h 1286964"/>
              <a:gd name="T112" fmla="*/ 532140221 w 1053696"/>
              <a:gd name="T113" fmla="*/ 930117 h 1286964"/>
              <a:gd name="T114" fmla="*/ 98358755 w 1053696"/>
              <a:gd name="T115" fmla="*/ 930117 h 1286964"/>
              <a:gd name="T116" fmla="*/ 28372283 w 1053696"/>
              <a:gd name="T117" fmla="*/ 916102 h 1286964"/>
              <a:gd name="T118" fmla="*/ 0 w 1053696"/>
              <a:gd name="T119" fmla="*/ 870458 h 1286964"/>
              <a:gd name="T120" fmla="*/ 0 w 1053696"/>
              <a:gd name="T121" fmla="*/ 59659 h 1286964"/>
              <a:gd name="T122" fmla="*/ 28372283 w 1053696"/>
              <a:gd name="T123" fmla="*/ 14006 h 1286964"/>
              <a:gd name="T124" fmla="*/ 98358755 w 1053696"/>
              <a:gd name="T125" fmla="*/ 0 h 12869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53696" h="1286964">
                <a:moveTo>
                  <a:pt x="183589" y="515899"/>
                </a:moveTo>
                <a:lnTo>
                  <a:pt x="183589" y="777762"/>
                </a:lnTo>
                <a:lnTo>
                  <a:pt x="318790" y="777762"/>
                </a:lnTo>
                <a:cubicBezTo>
                  <a:pt x="344882" y="777762"/>
                  <a:pt x="366822" y="775034"/>
                  <a:pt x="384612" y="769579"/>
                </a:cubicBezTo>
                <a:cubicBezTo>
                  <a:pt x="402401" y="764123"/>
                  <a:pt x="417819" y="756058"/>
                  <a:pt x="430865" y="745385"/>
                </a:cubicBezTo>
                <a:cubicBezTo>
                  <a:pt x="443911" y="734711"/>
                  <a:pt x="454110" y="721428"/>
                  <a:pt x="461463" y="705536"/>
                </a:cubicBezTo>
                <a:cubicBezTo>
                  <a:pt x="468816" y="689644"/>
                  <a:pt x="472493" y="671498"/>
                  <a:pt x="472493" y="651100"/>
                </a:cubicBezTo>
                <a:cubicBezTo>
                  <a:pt x="472493" y="629752"/>
                  <a:pt x="468935" y="610658"/>
                  <a:pt x="461819" y="593817"/>
                </a:cubicBezTo>
                <a:cubicBezTo>
                  <a:pt x="454703" y="576976"/>
                  <a:pt x="444266" y="562863"/>
                  <a:pt x="430509" y="551478"/>
                </a:cubicBezTo>
                <a:cubicBezTo>
                  <a:pt x="416752" y="540092"/>
                  <a:pt x="399199" y="531316"/>
                  <a:pt x="377852" y="525149"/>
                </a:cubicBezTo>
                <a:cubicBezTo>
                  <a:pt x="356504" y="518982"/>
                  <a:pt x="328752" y="515899"/>
                  <a:pt x="294596" y="515899"/>
                </a:cubicBezTo>
                <a:lnTo>
                  <a:pt x="183589" y="515899"/>
                </a:lnTo>
                <a:close/>
                <a:moveTo>
                  <a:pt x="183589" y="140182"/>
                </a:moveTo>
                <a:lnTo>
                  <a:pt x="183589" y="379274"/>
                </a:lnTo>
                <a:lnTo>
                  <a:pt x="288192" y="379274"/>
                </a:lnTo>
                <a:cubicBezTo>
                  <a:pt x="315232" y="379274"/>
                  <a:pt x="336817" y="376072"/>
                  <a:pt x="352946" y="369668"/>
                </a:cubicBezTo>
                <a:cubicBezTo>
                  <a:pt x="369076" y="363264"/>
                  <a:pt x="382477" y="354488"/>
                  <a:pt x="393151" y="343339"/>
                </a:cubicBezTo>
                <a:cubicBezTo>
                  <a:pt x="403825" y="332191"/>
                  <a:pt x="411771" y="319146"/>
                  <a:pt x="416989" y="304202"/>
                </a:cubicBezTo>
                <a:cubicBezTo>
                  <a:pt x="422207" y="289259"/>
                  <a:pt x="424816" y="273486"/>
                  <a:pt x="424816" y="256882"/>
                </a:cubicBezTo>
                <a:cubicBezTo>
                  <a:pt x="424816" y="238381"/>
                  <a:pt x="421970" y="221777"/>
                  <a:pt x="416277" y="207071"/>
                </a:cubicBezTo>
                <a:cubicBezTo>
                  <a:pt x="410585" y="192365"/>
                  <a:pt x="402046" y="180149"/>
                  <a:pt x="390660" y="170424"/>
                </a:cubicBezTo>
                <a:cubicBezTo>
                  <a:pt x="379275" y="160699"/>
                  <a:pt x="364925" y="153228"/>
                  <a:pt x="347609" y="148009"/>
                </a:cubicBezTo>
                <a:cubicBezTo>
                  <a:pt x="330294" y="142791"/>
                  <a:pt x="307168" y="140182"/>
                  <a:pt x="278230" y="140182"/>
                </a:cubicBezTo>
                <a:lnTo>
                  <a:pt x="183589" y="140182"/>
                </a:lnTo>
                <a:close/>
                <a:moveTo>
                  <a:pt x="55504" y="0"/>
                </a:moveTo>
                <a:lnTo>
                  <a:pt x="286769" y="0"/>
                </a:lnTo>
                <a:cubicBezTo>
                  <a:pt x="343221" y="0"/>
                  <a:pt x="391016" y="4744"/>
                  <a:pt x="430153" y="14231"/>
                </a:cubicBezTo>
                <a:cubicBezTo>
                  <a:pt x="469290" y="23719"/>
                  <a:pt x="502260" y="38070"/>
                  <a:pt x="529063" y="57282"/>
                </a:cubicBezTo>
                <a:cubicBezTo>
                  <a:pt x="555866" y="76495"/>
                  <a:pt x="576384" y="100808"/>
                  <a:pt x="590616" y="130220"/>
                </a:cubicBezTo>
                <a:cubicBezTo>
                  <a:pt x="604847" y="159632"/>
                  <a:pt x="611963" y="194262"/>
                  <a:pt x="611963" y="234111"/>
                </a:cubicBezTo>
                <a:cubicBezTo>
                  <a:pt x="611963" y="256407"/>
                  <a:pt x="609117" y="277399"/>
                  <a:pt x="603424" y="297086"/>
                </a:cubicBezTo>
                <a:cubicBezTo>
                  <a:pt x="597731" y="316774"/>
                  <a:pt x="589430" y="334682"/>
                  <a:pt x="578519" y="350811"/>
                </a:cubicBezTo>
                <a:lnTo>
                  <a:pt x="568073" y="361904"/>
                </a:lnTo>
                <a:lnTo>
                  <a:pt x="1025944" y="361904"/>
                </a:lnTo>
                <a:cubicBezTo>
                  <a:pt x="1030213" y="361904"/>
                  <a:pt x="1034127" y="363208"/>
                  <a:pt x="1037685" y="365818"/>
                </a:cubicBezTo>
                <a:cubicBezTo>
                  <a:pt x="1041243" y="368427"/>
                  <a:pt x="1044208" y="372696"/>
                  <a:pt x="1046580" y="378626"/>
                </a:cubicBezTo>
                <a:cubicBezTo>
                  <a:pt x="1048952" y="384556"/>
                  <a:pt x="1050731" y="392502"/>
                  <a:pt x="1051917" y="402464"/>
                </a:cubicBezTo>
                <a:cubicBezTo>
                  <a:pt x="1053103" y="412426"/>
                  <a:pt x="1053696" y="424523"/>
                  <a:pt x="1053696" y="438755"/>
                </a:cubicBezTo>
                <a:cubicBezTo>
                  <a:pt x="1053696" y="452512"/>
                  <a:pt x="1053103" y="464253"/>
                  <a:pt x="1051917" y="473978"/>
                </a:cubicBezTo>
                <a:cubicBezTo>
                  <a:pt x="1050731" y="483703"/>
                  <a:pt x="1048952" y="491531"/>
                  <a:pt x="1046580" y="497461"/>
                </a:cubicBezTo>
                <a:cubicBezTo>
                  <a:pt x="1044208" y="503391"/>
                  <a:pt x="1041243" y="507779"/>
                  <a:pt x="1037685" y="510625"/>
                </a:cubicBezTo>
                <a:cubicBezTo>
                  <a:pt x="1034127" y="513471"/>
                  <a:pt x="1030213" y="514895"/>
                  <a:pt x="1025944" y="514895"/>
                </a:cubicBezTo>
                <a:lnTo>
                  <a:pt x="795391" y="514895"/>
                </a:lnTo>
                <a:lnTo>
                  <a:pt x="795391" y="1257077"/>
                </a:lnTo>
                <a:cubicBezTo>
                  <a:pt x="795391" y="1261821"/>
                  <a:pt x="793849" y="1266091"/>
                  <a:pt x="790765" y="1269886"/>
                </a:cubicBezTo>
                <a:cubicBezTo>
                  <a:pt x="787682" y="1273681"/>
                  <a:pt x="782582" y="1276764"/>
                  <a:pt x="775466" y="1279136"/>
                </a:cubicBezTo>
                <a:cubicBezTo>
                  <a:pt x="768350" y="1281508"/>
                  <a:pt x="758744" y="1283406"/>
                  <a:pt x="746647" y="1284829"/>
                </a:cubicBezTo>
                <a:cubicBezTo>
                  <a:pt x="734550" y="1286252"/>
                  <a:pt x="719488" y="1286964"/>
                  <a:pt x="701461" y="1286964"/>
                </a:cubicBezTo>
                <a:cubicBezTo>
                  <a:pt x="683435" y="1286964"/>
                  <a:pt x="668373" y="1286252"/>
                  <a:pt x="656276" y="1284829"/>
                </a:cubicBezTo>
                <a:cubicBezTo>
                  <a:pt x="644179" y="1283406"/>
                  <a:pt x="634572" y="1281508"/>
                  <a:pt x="627457" y="1279136"/>
                </a:cubicBezTo>
                <a:cubicBezTo>
                  <a:pt x="620341" y="1276764"/>
                  <a:pt x="615241" y="1273681"/>
                  <a:pt x="612158" y="1269886"/>
                </a:cubicBezTo>
                <a:cubicBezTo>
                  <a:pt x="609074" y="1266091"/>
                  <a:pt x="607532" y="1261821"/>
                  <a:pt x="607532" y="1257077"/>
                </a:cubicBezTo>
                <a:lnTo>
                  <a:pt x="607532" y="811809"/>
                </a:lnTo>
                <a:lnTo>
                  <a:pt x="558950" y="856748"/>
                </a:lnTo>
                <a:cubicBezTo>
                  <a:pt x="536891" y="871454"/>
                  <a:pt x="512578" y="883551"/>
                  <a:pt x="486013" y="893038"/>
                </a:cubicBezTo>
                <a:cubicBezTo>
                  <a:pt x="459447" y="902526"/>
                  <a:pt x="431102" y="909523"/>
                  <a:pt x="400978" y="914030"/>
                </a:cubicBezTo>
                <a:cubicBezTo>
                  <a:pt x="370855" y="918537"/>
                  <a:pt x="337291" y="920790"/>
                  <a:pt x="300289" y="920790"/>
                </a:cubicBezTo>
                <a:lnTo>
                  <a:pt x="55504" y="920790"/>
                </a:lnTo>
                <a:cubicBezTo>
                  <a:pt x="39849" y="920790"/>
                  <a:pt x="26685" y="916165"/>
                  <a:pt x="16011" y="906914"/>
                </a:cubicBezTo>
                <a:cubicBezTo>
                  <a:pt x="5337" y="897664"/>
                  <a:pt x="0" y="882602"/>
                  <a:pt x="0" y="861729"/>
                </a:cubicBezTo>
                <a:lnTo>
                  <a:pt x="0" y="59061"/>
                </a:lnTo>
                <a:cubicBezTo>
                  <a:pt x="0" y="38188"/>
                  <a:pt x="5337" y="23126"/>
                  <a:pt x="16011" y="13876"/>
                </a:cubicBezTo>
                <a:cubicBezTo>
                  <a:pt x="26685" y="4625"/>
                  <a:pt x="39849" y="0"/>
                  <a:pt x="55504" y="0"/>
                </a:cubicBezTo>
                <a:close/>
              </a:path>
            </a:pathLst>
          </a:custGeom>
          <a:solidFill>
            <a:srgbClr val="2E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rtlCol="0" anchor="b">
            <a:normAutofit/>
          </a:bodyPr>
          <a:lstStyle>
            <a:lvl1pPr>
              <a:defRPr lang="en-US">
                <a:solidFill>
                  <a:srgbClr val="2E2828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5"/>
            <a:ext cx="4320480" cy="906567"/>
          </a:xfrm>
        </p:spPr>
        <p:txBody>
          <a:bodyPr rtlCol="0">
            <a:normAutofit/>
          </a:bodyPr>
          <a:lstStyle>
            <a:lvl1pPr>
              <a:defRPr lang="en-US" sz="1600">
                <a:solidFill>
                  <a:srgbClr val="B38B68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C048663-ACC0-42F1-A6A5-FB8313A5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356350"/>
            <a:ext cx="1411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2691453-E7DC-4C38-A4A2-BD2D6BCE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700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33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9EBCD-F2D3-48BA-ACEA-153D83B853A3}"/>
              </a:ext>
            </a:extLst>
          </p:cNvPr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B38B68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F7730D32-9189-4FEC-904A-418BB51D09A2}"/>
              </a:ext>
            </a:extLst>
          </p:cNvPr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B38B68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6547CB5-A620-4153-9BF9-88099A1A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3188"/>
            <a:ext cx="2162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2D94E7-AC2B-46DD-BB3D-8F5F6F64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5025" y="6453188"/>
            <a:ext cx="54419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507913-9107-45B8-80F0-E7254226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763" y="6453188"/>
            <a:ext cx="576262" cy="365125"/>
          </a:xfrm>
        </p:spPr>
        <p:txBody>
          <a:bodyPr/>
          <a:lstStyle>
            <a:lvl1pPr>
              <a:defRPr>
                <a:solidFill>
                  <a:srgbClr val="B38B68"/>
                </a:solidFill>
              </a:defRPr>
            </a:lvl1pPr>
          </a:lstStyle>
          <a:p>
            <a:pPr>
              <a:defRPr/>
            </a:pPr>
            <a:fld id="{EC04D763-6C0C-40F5-AF97-EB1BC0F098B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62370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2 - Title and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0BF17-AED7-471A-87AD-85865FE08C30}"/>
              </a:ext>
            </a:extLst>
          </p:cNvPr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6EA92C1A-3348-45AA-A694-AB1C676B13A6}"/>
              </a:ext>
            </a:extLst>
          </p:cNvPr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05AE093-A1BD-4D83-B246-DFA77A39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3188"/>
            <a:ext cx="2162175" cy="365125"/>
          </a:xfrm>
        </p:spPr>
        <p:txBody>
          <a:bodyPr/>
          <a:lstStyle>
            <a:lvl1pPr>
              <a:defRPr>
                <a:solidFill>
                  <a:srgbClr val="B38B68"/>
                </a:solidFill>
              </a:defRPr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8508443-5DD6-4AEA-B2D6-E854AE8E2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5025" y="6453188"/>
            <a:ext cx="5441950" cy="365125"/>
          </a:xfrm>
        </p:spPr>
        <p:txBody>
          <a:bodyPr/>
          <a:lstStyle>
            <a:lvl1pPr>
              <a:defRPr>
                <a:solidFill>
                  <a:srgbClr val="B38B68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9296271-B95F-4AF3-ABE5-29902DC0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763" y="6453188"/>
            <a:ext cx="576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3ADD477-F2E0-4CC3-9307-1F04C1F4E601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00342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3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AE2DCA29-CF9C-4063-B1E8-F777A5D1FD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0"/>
          <a:stretch>
            <a:fillRect/>
          </a:stretch>
        </p:blipFill>
        <p:spPr bwMode="auto">
          <a:xfrm>
            <a:off x="1246188" y="0"/>
            <a:ext cx="10945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20">
            <a:extLst>
              <a:ext uri="{FF2B5EF4-FFF2-40B4-BE49-F238E27FC236}">
                <a16:creationId xmlns:a16="http://schemas.microsoft.com/office/drawing/2014/main" id="{7DB4A91D-0209-4F8A-A454-20D7A7095F6D}"/>
              </a:ext>
            </a:extLst>
          </p:cNvPr>
          <p:cNvSpPr/>
          <p:nvPr userDrawn="1"/>
        </p:nvSpPr>
        <p:spPr>
          <a:xfrm rot="19800000">
            <a:off x="3501908" y="-737720"/>
            <a:ext cx="956457" cy="8335672"/>
          </a:xfrm>
          <a:custGeom>
            <a:avLst/>
            <a:gdLst>
              <a:gd name="connsiteX0" fmla="*/ 717343 w 717343"/>
              <a:gd name="connsiteY0" fmla="*/ 414158 h 8335672"/>
              <a:gd name="connsiteX1" fmla="*/ 717343 w 717343"/>
              <a:gd name="connsiteY1" fmla="*/ 8335672 h 8335672"/>
              <a:gd name="connsiteX2" fmla="*/ 0 w 717343"/>
              <a:gd name="connsiteY2" fmla="*/ 7921513 h 8335672"/>
              <a:gd name="connsiteX3" fmla="*/ 0 w 717343"/>
              <a:gd name="connsiteY3" fmla="*/ 0 h 833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43" h="8335672">
                <a:moveTo>
                  <a:pt x="717343" y="414158"/>
                </a:moveTo>
                <a:lnTo>
                  <a:pt x="717343" y="8335672"/>
                </a:lnTo>
                <a:lnTo>
                  <a:pt x="0" y="79215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2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55DF9DE3-1274-419B-BCEA-B4593DE9E4F0}"/>
              </a:ext>
            </a:extLst>
          </p:cNvPr>
          <p:cNvSpPr/>
          <p:nvPr userDrawn="1"/>
        </p:nvSpPr>
        <p:spPr>
          <a:xfrm>
            <a:off x="0" y="0"/>
            <a:ext cx="6737350" cy="6858000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B8DA9E08-8EB9-4D0E-85A3-36A579836A8B}"/>
              </a:ext>
            </a:extLst>
          </p:cNvPr>
          <p:cNvSpPr/>
          <p:nvPr userDrawn="1"/>
        </p:nvSpPr>
        <p:spPr>
          <a:xfrm rot="8984193">
            <a:off x="983334" y="1843895"/>
            <a:ext cx="1530553" cy="2459619"/>
          </a:xfrm>
          <a:custGeom>
            <a:avLst/>
            <a:gdLst>
              <a:gd name="connsiteX0" fmla="*/ 649 w 1147915"/>
              <a:gd name="connsiteY0" fmla="*/ 1813208 h 2459619"/>
              <a:gd name="connsiteX1" fmla="*/ 649 w 1147915"/>
              <a:gd name="connsiteY1" fmla="*/ 1791987 h 2459619"/>
              <a:gd name="connsiteX2" fmla="*/ 0 w 1147915"/>
              <a:gd name="connsiteY2" fmla="*/ 1793237 h 2459619"/>
              <a:gd name="connsiteX3" fmla="*/ 0 w 1147915"/>
              <a:gd name="connsiteY3" fmla="*/ 236287 h 2459619"/>
              <a:gd name="connsiteX4" fmla="*/ 649 w 1147915"/>
              <a:gd name="connsiteY4" fmla="*/ 236287 h 2459619"/>
              <a:gd name="connsiteX5" fmla="*/ 649 w 1147915"/>
              <a:gd name="connsiteY5" fmla="*/ 494 h 2459619"/>
              <a:gd name="connsiteX6" fmla="*/ 267741 w 1147915"/>
              <a:gd name="connsiteY6" fmla="*/ 494 h 2459619"/>
              <a:gd name="connsiteX7" fmla="*/ 267741 w 1147915"/>
              <a:gd name="connsiteY7" fmla="*/ 0 h 2459619"/>
              <a:gd name="connsiteX8" fmla="*/ 980813 w 1147915"/>
              <a:gd name="connsiteY8" fmla="*/ 1 h 2459619"/>
              <a:gd name="connsiteX9" fmla="*/ 980813 w 1147915"/>
              <a:gd name="connsiteY9" fmla="*/ 494 h 2459619"/>
              <a:gd name="connsiteX10" fmla="*/ 1146304 w 1147915"/>
              <a:gd name="connsiteY10" fmla="*/ 494 h 2459619"/>
              <a:gd name="connsiteX11" fmla="*/ 1146304 w 1147915"/>
              <a:gd name="connsiteY11" fmla="*/ 236288 h 2459619"/>
              <a:gd name="connsiteX12" fmla="*/ 1147915 w 1147915"/>
              <a:gd name="connsiteY12" fmla="*/ 236288 h 2459619"/>
              <a:gd name="connsiteX13" fmla="*/ 1147915 w 1147915"/>
              <a:gd name="connsiteY13" fmla="*/ 1883916 h 2459619"/>
              <a:gd name="connsiteX14" fmla="*/ 1147802 w 1147915"/>
              <a:gd name="connsiteY14" fmla="*/ 1881837 h 2459619"/>
              <a:gd name="connsiteX15" fmla="*/ 1120684 w 1147915"/>
              <a:gd name="connsiteY15" fmla="*/ 1849948 h 2459619"/>
              <a:gd name="connsiteX16" fmla="*/ 1057719 w 1147915"/>
              <a:gd name="connsiteY16" fmla="*/ 1813208 h 2459619"/>
              <a:gd name="connsiteX17" fmla="*/ 728278 w 1147915"/>
              <a:gd name="connsiteY17" fmla="*/ 1813208 h 2459619"/>
              <a:gd name="connsiteX18" fmla="*/ 760222 w 1147915"/>
              <a:gd name="connsiteY18" fmla="*/ 1814687 h 2459619"/>
              <a:gd name="connsiteX19" fmla="*/ 821198 w 1147915"/>
              <a:gd name="connsiteY19" fmla="*/ 1840792 h 2459619"/>
              <a:gd name="connsiteX20" fmla="*/ 937973 w 1147915"/>
              <a:gd name="connsiteY20" fmla="*/ 1908930 h 2459619"/>
              <a:gd name="connsiteX21" fmla="*/ 806000 w 1147915"/>
              <a:gd name="connsiteY21" fmla="*/ 2135106 h 2459619"/>
              <a:gd name="connsiteX22" fmla="*/ 710122 w 1147915"/>
              <a:gd name="connsiteY22" fmla="*/ 2079161 h 2459619"/>
              <a:gd name="connsiteX23" fmla="*/ 642874 w 1147915"/>
              <a:gd name="connsiteY23" fmla="*/ 2029212 h 2459619"/>
              <a:gd name="connsiteX24" fmla="*/ 610662 w 1147915"/>
              <a:gd name="connsiteY24" fmla="*/ 1979933 h 2459619"/>
              <a:gd name="connsiteX25" fmla="*/ 604957 w 1147915"/>
              <a:gd name="connsiteY25" fmla="*/ 1927585 h 2459619"/>
              <a:gd name="connsiteX26" fmla="*/ 624607 w 1147915"/>
              <a:gd name="connsiteY26" fmla="*/ 1872729 h 2459619"/>
              <a:gd name="connsiteX27" fmla="*/ 661568 w 1147915"/>
              <a:gd name="connsiteY27" fmla="*/ 1831271 h 2459619"/>
              <a:gd name="connsiteX28" fmla="*/ 705790 w 1147915"/>
              <a:gd name="connsiteY28" fmla="*/ 1813208 h 2459619"/>
              <a:gd name="connsiteX29" fmla="*/ 285491 w 1147915"/>
              <a:gd name="connsiteY29" fmla="*/ 1813208 h 2459619"/>
              <a:gd name="connsiteX30" fmla="*/ 277070 w 1147915"/>
              <a:gd name="connsiteY30" fmla="*/ 1827641 h 2459619"/>
              <a:gd name="connsiteX31" fmla="*/ 252334 w 1147915"/>
              <a:gd name="connsiteY31" fmla="*/ 1813208 h 2459619"/>
              <a:gd name="connsiteX32" fmla="*/ 267741 w 1147915"/>
              <a:gd name="connsiteY32" fmla="*/ 2226468 h 2459619"/>
              <a:gd name="connsiteX33" fmla="*/ 267740 w 1147915"/>
              <a:gd name="connsiteY33" fmla="*/ 1999327 h 2459619"/>
              <a:gd name="connsiteX34" fmla="*/ 396304 w 1147915"/>
              <a:gd name="connsiteY34" fmla="*/ 2074344 h 2459619"/>
              <a:gd name="connsiteX35" fmla="*/ 381691 w 1147915"/>
              <a:gd name="connsiteY35" fmla="*/ 2078660 h 2459619"/>
              <a:gd name="connsiteX36" fmla="*/ 333104 w 1147915"/>
              <a:gd name="connsiteY36" fmla="*/ 2112512 h 2459619"/>
              <a:gd name="connsiteX37" fmla="*/ 293991 w 1147915"/>
              <a:gd name="connsiteY37" fmla="*/ 2162601 h 2459619"/>
              <a:gd name="connsiteX38" fmla="*/ 270449 w 1147915"/>
              <a:gd name="connsiteY38" fmla="*/ 2213537 h 2459619"/>
              <a:gd name="connsiteX39" fmla="*/ 616646 w 1147915"/>
              <a:gd name="connsiteY39" fmla="*/ 2459619 h 2459619"/>
              <a:gd name="connsiteX40" fmla="*/ 534903 w 1147915"/>
              <a:gd name="connsiteY40" fmla="*/ 2411922 h 2459619"/>
              <a:gd name="connsiteX41" fmla="*/ 478924 w 1147915"/>
              <a:gd name="connsiteY41" fmla="*/ 2370197 h 2459619"/>
              <a:gd name="connsiteX42" fmla="*/ 453037 w 1147915"/>
              <a:gd name="connsiteY42" fmla="*/ 2329140 h 2459619"/>
              <a:gd name="connsiteX43" fmla="*/ 449380 w 1147915"/>
              <a:gd name="connsiteY43" fmla="*/ 2284577 h 2459619"/>
              <a:gd name="connsiteX44" fmla="*/ 467108 w 1147915"/>
              <a:gd name="connsiteY44" fmla="*/ 2237251 h 2459619"/>
              <a:gd name="connsiteX45" fmla="*/ 497717 w 1147915"/>
              <a:gd name="connsiteY45" fmla="*/ 2200324 h 2459619"/>
              <a:gd name="connsiteX46" fmla="*/ 538030 w 1147915"/>
              <a:gd name="connsiteY46" fmla="*/ 2178535 h 2459619"/>
              <a:gd name="connsiteX47" fmla="*/ 586025 w 1147915"/>
              <a:gd name="connsiteY47" fmla="*/ 2176056 h 2459619"/>
              <a:gd name="connsiteX48" fmla="*/ 646796 w 1147915"/>
              <a:gd name="connsiteY48" fmla="*/ 2200394 h 2459619"/>
              <a:gd name="connsiteX49" fmla="*/ 737143 w 1147915"/>
              <a:gd name="connsiteY49" fmla="*/ 2253111 h 24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47915" h="2459619">
                <a:moveTo>
                  <a:pt x="649" y="1813208"/>
                </a:moveTo>
                <a:lnTo>
                  <a:pt x="649" y="1791987"/>
                </a:lnTo>
                <a:lnTo>
                  <a:pt x="0" y="1793237"/>
                </a:lnTo>
                <a:lnTo>
                  <a:pt x="0" y="236287"/>
                </a:lnTo>
                <a:lnTo>
                  <a:pt x="649" y="236287"/>
                </a:lnTo>
                <a:lnTo>
                  <a:pt x="649" y="494"/>
                </a:lnTo>
                <a:lnTo>
                  <a:pt x="267741" y="494"/>
                </a:lnTo>
                <a:lnTo>
                  <a:pt x="267741" y="0"/>
                </a:lnTo>
                <a:lnTo>
                  <a:pt x="980813" y="1"/>
                </a:lnTo>
                <a:lnTo>
                  <a:pt x="980813" y="494"/>
                </a:lnTo>
                <a:lnTo>
                  <a:pt x="1146304" y="494"/>
                </a:lnTo>
                <a:lnTo>
                  <a:pt x="1146304" y="236288"/>
                </a:lnTo>
                <a:lnTo>
                  <a:pt x="1147915" y="236288"/>
                </a:lnTo>
                <a:lnTo>
                  <a:pt x="1147915" y="1883916"/>
                </a:lnTo>
                <a:lnTo>
                  <a:pt x="1147802" y="1881837"/>
                </a:lnTo>
                <a:cubicBezTo>
                  <a:pt x="1143245" y="1868467"/>
                  <a:pt x="1134206" y="1857838"/>
                  <a:pt x="1120684" y="1849948"/>
                </a:cubicBezTo>
                <a:lnTo>
                  <a:pt x="1057719" y="1813208"/>
                </a:lnTo>
                <a:lnTo>
                  <a:pt x="728278" y="1813208"/>
                </a:lnTo>
                <a:lnTo>
                  <a:pt x="760222" y="1814687"/>
                </a:lnTo>
                <a:cubicBezTo>
                  <a:pt x="778337" y="1818941"/>
                  <a:pt x="798662" y="1827642"/>
                  <a:pt x="821198" y="1840792"/>
                </a:cubicBezTo>
                <a:lnTo>
                  <a:pt x="937973" y="1908930"/>
                </a:lnTo>
                <a:lnTo>
                  <a:pt x="806000" y="2135106"/>
                </a:lnTo>
                <a:lnTo>
                  <a:pt x="710122" y="2079161"/>
                </a:lnTo>
                <a:cubicBezTo>
                  <a:pt x="680620" y="2061947"/>
                  <a:pt x="658204" y="2045298"/>
                  <a:pt x="642874" y="2029212"/>
                </a:cubicBezTo>
                <a:cubicBezTo>
                  <a:pt x="627544" y="2013127"/>
                  <a:pt x="616806" y="1996701"/>
                  <a:pt x="610662" y="1979933"/>
                </a:cubicBezTo>
                <a:cubicBezTo>
                  <a:pt x="604518" y="1963167"/>
                  <a:pt x="602616" y="1945717"/>
                  <a:pt x="604957" y="1927585"/>
                </a:cubicBezTo>
                <a:cubicBezTo>
                  <a:pt x="607298" y="1909453"/>
                  <a:pt x="613848" y="1891168"/>
                  <a:pt x="624607" y="1872729"/>
                </a:cubicBezTo>
                <a:cubicBezTo>
                  <a:pt x="634887" y="1855111"/>
                  <a:pt x="647208" y="1841291"/>
                  <a:pt x="661568" y="1831271"/>
                </a:cubicBezTo>
                <a:lnTo>
                  <a:pt x="705790" y="1813208"/>
                </a:lnTo>
                <a:lnTo>
                  <a:pt x="285491" y="1813208"/>
                </a:lnTo>
                <a:lnTo>
                  <a:pt x="277070" y="1827641"/>
                </a:lnTo>
                <a:lnTo>
                  <a:pt x="252334" y="1813208"/>
                </a:lnTo>
                <a:close/>
                <a:moveTo>
                  <a:pt x="267741" y="2226468"/>
                </a:moveTo>
                <a:lnTo>
                  <a:pt x="267740" y="1999327"/>
                </a:lnTo>
                <a:lnTo>
                  <a:pt x="396304" y="2074344"/>
                </a:lnTo>
                <a:lnTo>
                  <a:pt x="381691" y="2078660"/>
                </a:lnTo>
                <a:cubicBezTo>
                  <a:pt x="364138" y="2087092"/>
                  <a:pt x="347943" y="2098376"/>
                  <a:pt x="333104" y="2112512"/>
                </a:cubicBezTo>
                <a:cubicBezTo>
                  <a:pt x="318265" y="2126647"/>
                  <a:pt x="305227" y="2143344"/>
                  <a:pt x="293991" y="2162601"/>
                </a:cubicBezTo>
                <a:cubicBezTo>
                  <a:pt x="283949" y="2179810"/>
                  <a:pt x="276102" y="2196789"/>
                  <a:pt x="270449" y="2213537"/>
                </a:cubicBezTo>
                <a:close/>
                <a:moveTo>
                  <a:pt x="616646" y="2459619"/>
                </a:moveTo>
                <a:lnTo>
                  <a:pt x="534903" y="2411922"/>
                </a:lnTo>
                <a:cubicBezTo>
                  <a:pt x="509909" y="2397338"/>
                  <a:pt x="491249" y="2383430"/>
                  <a:pt x="478924" y="2370197"/>
                </a:cubicBezTo>
                <a:cubicBezTo>
                  <a:pt x="466598" y="2356962"/>
                  <a:pt x="457969" y="2343277"/>
                  <a:pt x="453037" y="2329140"/>
                </a:cubicBezTo>
                <a:cubicBezTo>
                  <a:pt x="448104" y="2315002"/>
                  <a:pt x="446885" y="2300147"/>
                  <a:pt x="449380" y="2284577"/>
                </a:cubicBezTo>
                <a:cubicBezTo>
                  <a:pt x="451874" y="2269006"/>
                  <a:pt x="457784" y="2253230"/>
                  <a:pt x="467108" y="2237251"/>
                </a:cubicBezTo>
                <a:cubicBezTo>
                  <a:pt x="475476" y="2222909"/>
                  <a:pt x="485679" y="2210601"/>
                  <a:pt x="497717" y="2200324"/>
                </a:cubicBezTo>
                <a:cubicBezTo>
                  <a:pt x="509755" y="2190047"/>
                  <a:pt x="523193" y="2182784"/>
                  <a:pt x="538030" y="2178535"/>
                </a:cubicBezTo>
                <a:cubicBezTo>
                  <a:pt x="552869" y="2174284"/>
                  <a:pt x="568866" y="2173458"/>
                  <a:pt x="586025" y="2176056"/>
                </a:cubicBezTo>
                <a:cubicBezTo>
                  <a:pt x="603184" y="2178654"/>
                  <a:pt x="623441" y="2186766"/>
                  <a:pt x="646796" y="2200394"/>
                </a:cubicBezTo>
                <a:lnTo>
                  <a:pt x="737143" y="2253111"/>
                </a:lnTo>
                <a:close/>
              </a:path>
            </a:pathLst>
          </a:custGeom>
          <a:gradFill flip="none" rotWithShape="1">
            <a:gsLst>
              <a:gs pos="23000">
                <a:schemeClr val="bg1"/>
              </a:gs>
              <a:gs pos="72000">
                <a:schemeClr val="tx1">
                  <a:lumMod val="11000"/>
                  <a:lumOff val="89000"/>
                  <a:alpha val="63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13A498EC-D603-4E8B-8E80-EDF7A4D19F4F}"/>
              </a:ext>
            </a:extLst>
          </p:cNvPr>
          <p:cNvSpPr/>
          <p:nvPr userDrawn="1"/>
        </p:nvSpPr>
        <p:spPr>
          <a:xfrm>
            <a:off x="628650" y="1892300"/>
            <a:ext cx="1404938" cy="1287463"/>
          </a:xfrm>
          <a:custGeom>
            <a:avLst/>
            <a:gdLst/>
            <a:ahLst/>
            <a:cxnLst/>
            <a:rect l="l" t="t" r="r" b="b"/>
            <a:pathLst>
              <a:path w="1053696" h="1286964">
                <a:moveTo>
                  <a:pt x="183589" y="515899"/>
                </a:moveTo>
                <a:lnTo>
                  <a:pt x="183589" y="777762"/>
                </a:lnTo>
                <a:lnTo>
                  <a:pt x="318790" y="777762"/>
                </a:lnTo>
                <a:cubicBezTo>
                  <a:pt x="344882" y="777762"/>
                  <a:pt x="366822" y="775034"/>
                  <a:pt x="384612" y="769579"/>
                </a:cubicBezTo>
                <a:cubicBezTo>
                  <a:pt x="402401" y="764123"/>
                  <a:pt x="417819" y="756058"/>
                  <a:pt x="430865" y="745385"/>
                </a:cubicBezTo>
                <a:cubicBezTo>
                  <a:pt x="443911" y="734711"/>
                  <a:pt x="454110" y="721428"/>
                  <a:pt x="461463" y="705536"/>
                </a:cubicBezTo>
                <a:cubicBezTo>
                  <a:pt x="468816" y="689644"/>
                  <a:pt x="472493" y="671498"/>
                  <a:pt x="472493" y="651100"/>
                </a:cubicBezTo>
                <a:cubicBezTo>
                  <a:pt x="472493" y="629752"/>
                  <a:pt x="468935" y="610658"/>
                  <a:pt x="461819" y="593817"/>
                </a:cubicBezTo>
                <a:cubicBezTo>
                  <a:pt x="454703" y="576976"/>
                  <a:pt x="444266" y="562863"/>
                  <a:pt x="430509" y="551478"/>
                </a:cubicBezTo>
                <a:cubicBezTo>
                  <a:pt x="416752" y="540092"/>
                  <a:pt x="399199" y="531316"/>
                  <a:pt x="377852" y="525149"/>
                </a:cubicBezTo>
                <a:cubicBezTo>
                  <a:pt x="356504" y="518982"/>
                  <a:pt x="328752" y="515899"/>
                  <a:pt x="294596" y="515899"/>
                </a:cubicBezTo>
                <a:close/>
                <a:moveTo>
                  <a:pt x="183589" y="140182"/>
                </a:moveTo>
                <a:lnTo>
                  <a:pt x="183589" y="379274"/>
                </a:lnTo>
                <a:lnTo>
                  <a:pt x="288192" y="379274"/>
                </a:lnTo>
                <a:cubicBezTo>
                  <a:pt x="315232" y="379274"/>
                  <a:pt x="336817" y="376072"/>
                  <a:pt x="352946" y="369668"/>
                </a:cubicBezTo>
                <a:cubicBezTo>
                  <a:pt x="369076" y="363264"/>
                  <a:pt x="382477" y="354488"/>
                  <a:pt x="393151" y="343339"/>
                </a:cubicBezTo>
                <a:cubicBezTo>
                  <a:pt x="403825" y="332191"/>
                  <a:pt x="411771" y="319146"/>
                  <a:pt x="416989" y="304202"/>
                </a:cubicBezTo>
                <a:cubicBezTo>
                  <a:pt x="422207" y="289259"/>
                  <a:pt x="424816" y="273486"/>
                  <a:pt x="424816" y="256882"/>
                </a:cubicBezTo>
                <a:cubicBezTo>
                  <a:pt x="424816" y="238381"/>
                  <a:pt x="421970" y="221777"/>
                  <a:pt x="416277" y="207071"/>
                </a:cubicBezTo>
                <a:cubicBezTo>
                  <a:pt x="410585" y="192365"/>
                  <a:pt x="402046" y="180149"/>
                  <a:pt x="390660" y="170424"/>
                </a:cubicBezTo>
                <a:cubicBezTo>
                  <a:pt x="379275" y="160699"/>
                  <a:pt x="364925" y="153228"/>
                  <a:pt x="347609" y="148009"/>
                </a:cubicBezTo>
                <a:cubicBezTo>
                  <a:pt x="330294" y="142791"/>
                  <a:pt x="307168" y="140182"/>
                  <a:pt x="278230" y="140182"/>
                </a:cubicBezTo>
                <a:close/>
                <a:moveTo>
                  <a:pt x="55504" y="0"/>
                </a:moveTo>
                <a:lnTo>
                  <a:pt x="286769" y="0"/>
                </a:lnTo>
                <a:cubicBezTo>
                  <a:pt x="343221" y="0"/>
                  <a:pt x="391016" y="4744"/>
                  <a:pt x="430153" y="14231"/>
                </a:cubicBezTo>
                <a:cubicBezTo>
                  <a:pt x="469290" y="23719"/>
                  <a:pt x="502260" y="38070"/>
                  <a:pt x="529063" y="57282"/>
                </a:cubicBezTo>
                <a:cubicBezTo>
                  <a:pt x="555866" y="76495"/>
                  <a:pt x="576384" y="100808"/>
                  <a:pt x="590616" y="130220"/>
                </a:cubicBezTo>
                <a:cubicBezTo>
                  <a:pt x="604847" y="159632"/>
                  <a:pt x="611963" y="194262"/>
                  <a:pt x="611963" y="234111"/>
                </a:cubicBezTo>
                <a:cubicBezTo>
                  <a:pt x="611963" y="256407"/>
                  <a:pt x="609117" y="277399"/>
                  <a:pt x="603424" y="297086"/>
                </a:cubicBezTo>
                <a:cubicBezTo>
                  <a:pt x="597731" y="316774"/>
                  <a:pt x="589430" y="334682"/>
                  <a:pt x="578519" y="350811"/>
                </a:cubicBezTo>
                <a:lnTo>
                  <a:pt x="568073" y="361904"/>
                </a:lnTo>
                <a:lnTo>
                  <a:pt x="1025944" y="361904"/>
                </a:lnTo>
                <a:cubicBezTo>
                  <a:pt x="1030213" y="361904"/>
                  <a:pt x="1034127" y="363208"/>
                  <a:pt x="1037685" y="365818"/>
                </a:cubicBezTo>
                <a:cubicBezTo>
                  <a:pt x="1041243" y="368427"/>
                  <a:pt x="1044208" y="372696"/>
                  <a:pt x="1046580" y="378626"/>
                </a:cubicBezTo>
                <a:cubicBezTo>
                  <a:pt x="1048952" y="384556"/>
                  <a:pt x="1050731" y="392502"/>
                  <a:pt x="1051917" y="402464"/>
                </a:cubicBezTo>
                <a:cubicBezTo>
                  <a:pt x="1053103" y="412426"/>
                  <a:pt x="1053696" y="424523"/>
                  <a:pt x="1053696" y="438755"/>
                </a:cubicBezTo>
                <a:cubicBezTo>
                  <a:pt x="1053696" y="452512"/>
                  <a:pt x="1053103" y="464253"/>
                  <a:pt x="1051917" y="473978"/>
                </a:cubicBezTo>
                <a:cubicBezTo>
                  <a:pt x="1050731" y="483703"/>
                  <a:pt x="1048952" y="491531"/>
                  <a:pt x="1046580" y="497461"/>
                </a:cubicBezTo>
                <a:cubicBezTo>
                  <a:pt x="1044208" y="503391"/>
                  <a:pt x="1041243" y="507779"/>
                  <a:pt x="1037685" y="510625"/>
                </a:cubicBezTo>
                <a:cubicBezTo>
                  <a:pt x="1034127" y="513471"/>
                  <a:pt x="1030213" y="514895"/>
                  <a:pt x="1025944" y="514895"/>
                </a:cubicBezTo>
                <a:lnTo>
                  <a:pt x="795391" y="514895"/>
                </a:lnTo>
                <a:lnTo>
                  <a:pt x="795391" y="1257077"/>
                </a:lnTo>
                <a:cubicBezTo>
                  <a:pt x="795391" y="1261821"/>
                  <a:pt x="793849" y="1266091"/>
                  <a:pt x="790765" y="1269886"/>
                </a:cubicBezTo>
                <a:cubicBezTo>
                  <a:pt x="787682" y="1273681"/>
                  <a:pt x="782582" y="1276764"/>
                  <a:pt x="775466" y="1279136"/>
                </a:cubicBezTo>
                <a:cubicBezTo>
                  <a:pt x="768350" y="1281508"/>
                  <a:pt x="758744" y="1283406"/>
                  <a:pt x="746647" y="1284829"/>
                </a:cubicBezTo>
                <a:cubicBezTo>
                  <a:pt x="734550" y="1286252"/>
                  <a:pt x="719488" y="1286964"/>
                  <a:pt x="701461" y="1286964"/>
                </a:cubicBezTo>
                <a:cubicBezTo>
                  <a:pt x="683435" y="1286964"/>
                  <a:pt x="668373" y="1286252"/>
                  <a:pt x="656276" y="1284829"/>
                </a:cubicBezTo>
                <a:cubicBezTo>
                  <a:pt x="644179" y="1283406"/>
                  <a:pt x="634572" y="1281508"/>
                  <a:pt x="627457" y="1279136"/>
                </a:cubicBezTo>
                <a:cubicBezTo>
                  <a:pt x="620341" y="1276764"/>
                  <a:pt x="615241" y="1273681"/>
                  <a:pt x="612158" y="1269886"/>
                </a:cubicBezTo>
                <a:cubicBezTo>
                  <a:pt x="609074" y="1266091"/>
                  <a:pt x="607532" y="1261821"/>
                  <a:pt x="607532" y="1257077"/>
                </a:cubicBezTo>
                <a:lnTo>
                  <a:pt x="607532" y="811809"/>
                </a:lnTo>
                <a:lnTo>
                  <a:pt x="558950" y="856748"/>
                </a:lnTo>
                <a:cubicBezTo>
                  <a:pt x="536891" y="871454"/>
                  <a:pt x="512578" y="883551"/>
                  <a:pt x="486013" y="893038"/>
                </a:cubicBezTo>
                <a:cubicBezTo>
                  <a:pt x="459447" y="902526"/>
                  <a:pt x="431102" y="909523"/>
                  <a:pt x="400978" y="914030"/>
                </a:cubicBezTo>
                <a:cubicBezTo>
                  <a:pt x="370855" y="918537"/>
                  <a:pt x="337291" y="920790"/>
                  <a:pt x="300289" y="920790"/>
                </a:cubicBezTo>
                <a:lnTo>
                  <a:pt x="55504" y="920790"/>
                </a:lnTo>
                <a:cubicBezTo>
                  <a:pt x="39849" y="920790"/>
                  <a:pt x="26685" y="916165"/>
                  <a:pt x="16011" y="906914"/>
                </a:cubicBezTo>
                <a:cubicBezTo>
                  <a:pt x="5337" y="897664"/>
                  <a:pt x="0" y="882602"/>
                  <a:pt x="0" y="861729"/>
                </a:cubicBezTo>
                <a:lnTo>
                  <a:pt x="0" y="59061"/>
                </a:lnTo>
                <a:cubicBezTo>
                  <a:pt x="0" y="38188"/>
                  <a:pt x="5337" y="23126"/>
                  <a:pt x="16011" y="13876"/>
                </a:cubicBezTo>
                <a:cubicBezTo>
                  <a:pt x="26685" y="4625"/>
                  <a:pt x="39849" y="0"/>
                  <a:pt x="55504" y="0"/>
                </a:cubicBezTo>
                <a:close/>
              </a:path>
            </a:pathLst>
          </a:custGeom>
          <a:solidFill>
            <a:srgbClr val="607B80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4320480" cy="2387600"/>
          </a:xfrm>
        </p:spPr>
        <p:txBody>
          <a:bodyPr rtlCol="0" anchor="b">
            <a:normAutofit/>
          </a:bodyPr>
          <a:lstStyle>
            <a:lvl1pPr>
              <a:defRPr lang="en-US">
                <a:solidFill>
                  <a:srgbClr val="2E2828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5"/>
            <a:ext cx="4320480" cy="906567"/>
          </a:xfrm>
        </p:spPr>
        <p:txBody>
          <a:bodyPr rtlCol="0">
            <a:normAutofit/>
          </a:bodyPr>
          <a:lstStyle>
            <a:lvl1pPr>
              <a:defRPr lang="en-US" sz="1600" dirty="0">
                <a:solidFill>
                  <a:srgbClr val="D35659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15CD0A6-A400-4650-8EBA-04ABD4AC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356350"/>
            <a:ext cx="1411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C4EE42E-B9CB-47F5-835B-763827B9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700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83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3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709869-0912-4E07-845C-1C9F9287DA61}"/>
              </a:ext>
            </a:extLst>
          </p:cNvPr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rgbClr val="607B80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FC1CDDD-AB3D-4F5F-A640-D7AEBDD3BBA5}"/>
              </a:ext>
            </a:extLst>
          </p:cNvPr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rgbClr val="607B80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F09F6C1-E417-493B-BB1E-E0271354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3188"/>
            <a:ext cx="21621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EFEA9A-F6E6-4057-911F-AD8496C7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5025" y="6453188"/>
            <a:ext cx="54419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5D1D2A-5544-4D34-A4E8-6FECC1DB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763" y="6453188"/>
            <a:ext cx="576262" cy="365125"/>
          </a:xfrm>
        </p:spPr>
        <p:txBody>
          <a:bodyPr/>
          <a:lstStyle>
            <a:lvl1pPr>
              <a:defRPr>
                <a:solidFill>
                  <a:srgbClr val="607B80"/>
                </a:solidFill>
              </a:defRPr>
            </a:lvl1pPr>
          </a:lstStyle>
          <a:p>
            <a:pPr>
              <a:defRPr/>
            </a:pPr>
            <a:fld id="{3F97A289-17E5-4BCD-8E61-CD49B5DB45A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7687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siness3 - Title and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7335B9-4371-414C-BB98-59122666B670}"/>
              </a:ext>
            </a:extLst>
          </p:cNvPr>
          <p:cNvSpPr/>
          <p:nvPr userDrawn="1"/>
        </p:nvSpPr>
        <p:spPr>
          <a:xfrm>
            <a:off x="0" y="365125"/>
            <a:ext cx="10160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B51541FA-1380-455A-991B-CA8958FA9E50}"/>
              </a:ext>
            </a:extLst>
          </p:cNvPr>
          <p:cNvSpPr/>
          <p:nvPr userDrawn="1"/>
        </p:nvSpPr>
        <p:spPr>
          <a:xfrm>
            <a:off x="0" y="6413500"/>
            <a:ext cx="12192000" cy="444500"/>
          </a:xfrm>
          <a:custGeom>
            <a:avLst/>
            <a:gdLst>
              <a:gd name="connsiteX0" fmla="*/ 11544300 w 12192000"/>
              <a:gd name="connsiteY0" fmla="*/ 0 h 444500"/>
              <a:gd name="connsiteX1" fmla="*/ 12192000 w 12192000"/>
              <a:gd name="connsiteY1" fmla="*/ 0 h 444500"/>
              <a:gd name="connsiteX2" fmla="*/ 12192000 w 12192000"/>
              <a:gd name="connsiteY2" fmla="*/ 444500 h 444500"/>
              <a:gd name="connsiteX3" fmla="*/ 11286490 w 12192000"/>
              <a:gd name="connsiteY3" fmla="*/ 444500 h 444500"/>
              <a:gd name="connsiteX4" fmla="*/ 0 w 12192000"/>
              <a:gd name="connsiteY4" fmla="*/ 0 h 444500"/>
              <a:gd name="connsiteX5" fmla="*/ 10718800 w 12192000"/>
              <a:gd name="connsiteY5" fmla="*/ 0 h 444500"/>
              <a:gd name="connsiteX6" fmla="*/ 10976610 w 12192000"/>
              <a:gd name="connsiteY6" fmla="*/ 444500 h 444500"/>
              <a:gd name="connsiteX7" fmla="*/ 0 w 12192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4500">
                <a:moveTo>
                  <a:pt x="11544300" y="0"/>
                </a:moveTo>
                <a:lnTo>
                  <a:pt x="12192000" y="0"/>
                </a:lnTo>
                <a:lnTo>
                  <a:pt x="12192000" y="444500"/>
                </a:lnTo>
                <a:lnTo>
                  <a:pt x="11286490" y="444500"/>
                </a:lnTo>
                <a:close/>
                <a:moveTo>
                  <a:pt x="0" y="0"/>
                </a:moveTo>
                <a:lnTo>
                  <a:pt x="10718800" y="0"/>
                </a:lnTo>
                <a:lnTo>
                  <a:pt x="10976610" y="444500"/>
                </a:lnTo>
                <a:lnTo>
                  <a:pt x="0" y="444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625" b="1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41FEC07-035E-4256-82A6-A4C8BBAE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3188"/>
            <a:ext cx="2162175" cy="365125"/>
          </a:xfrm>
        </p:spPr>
        <p:txBody>
          <a:bodyPr/>
          <a:lstStyle>
            <a:lvl1pPr>
              <a:defRPr>
                <a:solidFill>
                  <a:srgbClr val="607B80"/>
                </a:solidFill>
              </a:defRPr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7956DE4-41E3-498B-8013-1BAD819E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5025" y="6453188"/>
            <a:ext cx="5441950" cy="365125"/>
          </a:xfrm>
        </p:spPr>
        <p:txBody>
          <a:bodyPr/>
          <a:lstStyle>
            <a:lvl1pPr>
              <a:defRPr>
                <a:solidFill>
                  <a:srgbClr val="607B8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2A1A7B2-552F-4ED8-B2F7-6AEF5803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763" y="6453188"/>
            <a:ext cx="576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6B99896-0092-4C3E-8CCA-1B9D1AF0D60B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2409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- Divi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120E773-D4EE-4021-B9C5-9ABA9FC5E5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01"/>
          <a:stretch>
            <a:fillRect/>
          </a:stretch>
        </p:blipFill>
        <p:spPr bwMode="auto">
          <a:xfrm>
            <a:off x="2124075" y="0"/>
            <a:ext cx="1006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CC76FD5E-8C61-4DDB-8001-95ED545C65D4}"/>
              </a:ext>
            </a:extLst>
          </p:cNvPr>
          <p:cNvSpPr/>
          <p:nvPr userDrawn="1"/>
        </p:nvSpPr>
        <p:spPr>
          <a:xfrm rot="19800000">
            <a:off x="6986286" y="-737719"/>
            <a:ext cx="956457" cy="8335672"/>
          </a:xfrm>
          <a:custGeom>
            <a:avLst/>
            <a:gdLst>
              <a:gd name="connsiteX0" fmla="*/ 717343 w 717343"/>
              <a:gd name="connsiteY0" fmla="*/ 414158 h 8335672"/>
              <a:gd name="connsiteX1" fmla="*/ 717343 w 717343"/>
              <a:gd name="connsiteY1" fmla="*/ 8335672 h 8335672"/>
              <a:gd name="connsiteX2" fmla="*/ 0 w 717343"/>
              <a:gd name="connsiteY2" fmla="*/ 7921513 h 8335672"/>
              <a:gd name="connsiteX3" fmla="*/ 0 w 717343"/>
              <a:gd name="connsiteY3" fmla="*/ 0 h 833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43" h="8335672">
                <a:moveTo>
                  <a:pt x="717343" y="414158"/>
                </a:moveTo>
                <a:lnTo>
                  <a:pt x="717343" y="8335672"/>
                </a:lnTo>
                <a:lnTo>
                  <a:pt x="0" y="79215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Freeform 27">
            <a:extLst>
              <a:ext uri="{FF2B5EF4-FFF2-40B4-BE49-F238E27FC236}">
                <a16:creationId xmlns:a16="http://schemas.microsoft.com/office/drawing/2014/main" id="{8C0D3555-ECB1-4C2B-B12D-E6D344CA6EA7}"/>
              </a:ext>
            </a:extLst>
          </p:cNvPr>
          <p:cNvSpPr/>
          <p:nvPr userDrawn="1"/>
        </p:nvSpPr>
        <p:spPr>
          <a:xfrm>
            <a:off x="0" y="0"/>
            <a:ext cx="10318750" cy="6858000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47AFFD86-36F8-4790-9890-17A0FE30BB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13013" y="1722438"/>
            <a:ext cx="2197100" cy="1663700"/>
            <a:chOff x="2436378" y="1445405"/>
            <a:chExt cx="2304430" cy="2327295"/>
          </a:xfrm>
        </p:grpSpPr>
        <p:sp>
          <p:nvSpPr>
            <p:cNvPr id="8" name="Donut 28">
              <a:extLst>
                <a:ext uri="{FF2B5EF4-FFF2-40B4-BE49-F238E27FC236}">
                  <a16:creationId xmlns:a16="http://schemas.microsoft.com/office/drawing/2014/main" id="{C27986E9-F24E-493D-A8CC-9E49CEF8E555}"/>
                </a:ext>
              </a:extLst>
            </p:cNvPr>
            <p:cNvSpPr/>
            <p:nvPr/>
          </p:nvSpPr>
          <p:spPr>
            <a:xfrm>
              <a:off x="2506310" y="1545336"/>
              <a:ext cx="2167896" cy="2167405"/>
            </a:xfrm>
            <a:prstGeom prst="donut">
              <a:avLst>
                <a:gd name="adj" fmla="val 10769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29">
              <a:extLst>
                <a:ext uri="{FF2B5EF4-FFF2-40B4-BE49-F238E27FC236}">
                  <a16:creationId xmlns:a16="http://schemas.microsoft.com/office/drawing/2014/main" id="{C1C887C4-0B08-40F5-8A84-1B6FCE09939F}"/>
                </a:ext>
              </a:extLst>
            </p:cNvPr>
            <p:cNvSpPr/>
            <p:nvPr/>
          </p:nvSpPr>
          <p:spPr>
            <a:xfrm>
              <a:off x="3492020" y="1909531"/>
              <a:ext cx="196476" cy="948240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31">
              <a:extLst>
                <a:ext uri="{FF2B5EF4-FFF2-40B4-BE49-F238E27FC236}">
                  <a16:creationId xmlns:a16="http://schemas.microsoft.com/office/drawing/2014/main" id="{8E993390-EEA7-42D4-95A6-2AB66860915F}"/>
                </a:ext>
              </a:extLst>
            </p:cNvPr>
            <p:cNvSpPr/>
            <p:nvPr/>
          </p:nvSpPr>
          <p:spPr>
            <a:xfrm rot="7200000">
              <a:off x="3876341" y="2678805"/>
              <a:ext cx="195422" cy="544471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32">
              <a:extLst>
                <a:ext uri="{FF2B5EF4-FFF2-40B4-BE49-F238E27FC236}">
                  <a16:creationId xmlns:a16="http://schemas.microsoft.com/office/drawing/2014/main" id="{D84A6676-2842-4F7C-9105-4DEC423A4DC1}"/>
                </a:ext>
              </a:extLst>
            </p:cNvPr>
            <p:cNvSpPr/>
            <p:nvPr/>
          </p:nvSpPr>
          <p:spPr>
            <a:xfrm>
              <a:off x="3492020" y="1445405"/>
              <a:ext cx="196476" cy="390843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33">
              <a:extLst>
                <a:ext uri="{FF2B5EF4-FFF2-40B4-BE49-F238E27FC236}">
                  <a16:creationId xmlns:a16="http://schemas.microsoft.com/office/drawing/2014/main" id="{8CE2CD86-647E-4CDD-AE69-4A8B0F6B98C9}"/>
                </a:ext>
              </a:extLst>
            </p:cNvPr>
            <p:cNvSpPr/>
            <p:nvPr/>
          </p:nvSpPr>
          <p:spPr>
            <a:xfrm>
              <a:off x="3492020" y="3381857"/>
              <a:ext cx="196476" cy="390843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34">
              <a:extLst>
                <a:ext uri="{FF2B5EF4-FFF2-40B4-BE49-F238E27FC236}">
                  <a16:creationId xmlns:a16="http://schemas.microsoft.com/office/drawing/2014/main" id="{37534750-C7CB-45E7-BB36-4358524928A6}"/>
                </a:ext>
              </a:extLst>
            </p:cNvPr>
            <p:cNvSpPr/>
            <p:nvPr/>
          </p:nvSpPr>
          <p:spPr>
            <a:xfrm rot="5400000">
              <a:off x="2533200" y="2490024"/>
              <a:ext cx="197642" cy="391286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35">
              <a:extLst>
                <a:ext uri="{FF2B5EF4-FFF2-40B4-BE49-F238E27FC236}">
                  <a16:creationId xmlns:a16="http://schemas.microsoft.com/office/drawing/2014/main" id="{E7C272CB-EA31-45D1-9DCD-8B29BFBA1B2B}"/>
                </a:ext>
              </a:extLst>
            </p:cNvPr>
            <p:cNvSpPr/>
            <p:nvPr/>
          </p:nvSpPr>
          <p:spPr>
            <a:xfrm rot="5400000">
              <a:off x="4446343" y="2490023"/>
              <a:ext cx="197642" cy="391287"/>
            </a:xfrm>
            <a:prstGeom prst="roundRect">
              <a:avLst>
                <a:gd name="adj" fmla="val 50000"/>
              </a:avLst>
            </a:prstGeom>
            <a:solidFill>
              <a:srgbClr val="5A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rtlCol="0" anchor="b">
            <a:normAutofit/>
          </a:bodyPr>
          <a:lstStyle>
            <a:lvl1pPr algn="ctr">
              <a:defRPr lang="en-US" sz="4500">
                <a:solidFill>
                  <a:srgbClr val="2E2828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5"/>
            <a:ext cx="6984776" cy="906567"/>
          </a:xfrm>
        </p:spPr>
        <p:txBody>
          <a:bodyPr rtlCol="0">
            <a:normAutofit/>
          </a:bodyPr>
          <a:lstStyle>
            <a:lvl1pPr algn="ctr">
              <a:defRPr lang="en-US" sz="1800" dirty="0">
                <a:solidFill>
                  <a:srgbClr val="E49D52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4A7D164-957D-4B6A-88FB-7A811A1D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356350"/>
            <a:ext cx="1411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75DD6E7-BF86-464B-BB5A-82839035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4500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52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- Divi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AE6E925F-9C22-4164-B218-91BF2686AE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88"/>
          <a:stretch>
            <a:fillRect/>
          </a:stretch>
        </p:blipFill>
        <p:spPr bwMode="auto">
          <a:xfrm>
            <a:off x="3508375" y="0"/>
            <a:ext cx="8683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5ECA9C2A-0EEA-4E02-BF2C-286E1069DF5A}"/>
              </a:ext>
            </a:extLst>
          </p:cNvPr>
          <p:cNvSpPr/>
          <p:nvPr userDrawn="1"/>
        </p:nvSpPr>
        <p:spPr>
          <a:xfrm rot="19800000">
            <a:off x="6986286" y="-737719"/>
            <a:ext cx="956457" cy="8335672"/>
          </a:xfrm>
          <a:custGeom>
            <a:avLst/>
            <a:gdLst>
              <a:gd name="connsiteX0" fmla="*/ 717343 w 717343"/>
              <a:gd name="connsiteY0" fmla="*/ 414158 h 8335672"/>
              <a:gd name="connsiteX1" fmla="*/ 717343 w 717343"/>
              <a:gd name="connsiteY1" fmla="*/ 8335672 h 8335672"/>
              <a:gd name="connsiteX2" fmla="*/ 0 w 717343"/>
              <a:gd name="connsiteY2" fmla="*/ 7921513 h 8335672"/>
              <a:gd name="connsiteX3" fmla="*/ 0 w 717343"/>
              <a:gd name="connsiteY3" fmla="*/ 0 h 833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43" h="8335672">
                <a:moveTo>
                  <a:pt x="717343" y="414158"/>
                </a:moveTo>
                <a:lnTo>
                  <a:pt x="717343" y="8335672"/>
                </a:lnTo>
                <a:lnTo>
                  <a:pt x="0" y="79215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Freeform 27">
            <a:extLst>
              <a:ext uri="{FF2B5EF4-FFF2-40B4-BE49-F238E27FC236}">
                <a16:creationId xmlns:a16="http://schemas.microsoft.com/office/drawing/2014/main" id="{11391A48-A9E4-4E5B-A823-7903A58843B1}"/>
              </a:ext>
            </a:extLst>
          </p:cNvPr>
          <p:cNvSpPr/>
          <p:nvPr userDrawn="1"/>
        </p:nvSpPr>
        <p:spPr>
          <a:xfrm>
            <a:off x="0" y="0"/>
            <a:ext cx="10318750" cy="6858000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rtlCol="0" anchor="b">
            <a:normAutofit/>
          </a:bodyPr>
          <a:lstStyle>
            <a:lvl1pPr algn="ctr">
              <a:defRPr lang="en-US" sz="4500">
                <a:solidFill>
                  <a:srgbClr val="2E2828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5"/>
            <a:ext cx="6984776" cy="906567"/>
          </a:xfrm>
        </p:spPr>
        <p:txBody>
          <a:bodyPr rtlCol="0">
            <a:normAutofit/>
          </a:bodyPr>
          <a:lstStyle>
            <a:lvl1pPr algn="ctr">
              <a:defRPr lang="en-US" sz="1800" dirty="0">
                <a:solidFill>
                  <a:srgbClr val="8FADC7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E47487-9CC9-45CB-9CC6-CD338567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356350"/>
            <a:ext cx="1411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634E307-A030-47FB-ABC8-9F78CE3A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4500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34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- Divi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AFDFADB4-E15A-4FE1-A99E-394F3472AE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58BB76AF-2C44-4907-93D1-7D810794A2A4}"/>
              </a:ext>
            </a:extLst>
          </p:cNvPr>
          <p:cNvSpPr/>
          <p:nvPr userDrawn="1"/>
        </p:nvSpPr>
        <p:spPr>
          <a:xfrm rot="19800000">
            <a:off x="6986286" y="-737719"/>
            <a:ext cx="956457" cy="8335672"/>
          </a:xfrm>
          <a:custGeom>
            <a:avLst/>
            <a:gdLst>
              <a:gd name="connsiteX0" fmla="*/ 717343 w 717343"/>
              <a:gd name="connsiteY0" fmla="*/ 414158 h 8335672"/>
              <a:gd name="connsiteX1" fmla="*/ 717343 w 717343"/>
              <a:gd name="connsiteY1" fmla="*/ 8335672 h 8335672"/>
              <a:gd name="connsiteX2" fmla="*/ 0 w 717343"/>
              <a:gd name="connsiteY2" fmla="*/ 7921513 h 8335672"/>
              <a:gd name="connsiteX3" fmla="*/ 0 w 717343"/>
              <a:gd name="connsiteY3" fmla="*/ 0 h 833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43" h="8335672">
                <a:moveTo>
                  <a:pt x="717343" y="414158"/>
                </a:moveTo>
                <a:lnTo>
                  <a:pt x="717343" y="8335672"/>
                </a:lnTo>
                <a:lnTo>
                  <a:pt x="0" y="79215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476984"/>
              </a:gs>
              <a:gs pos="0">
                <a:srgbClr val="17181A">
                  <a:alpha val="0"/>
                </a:srgbClr>
              </a:gs>
              <a:gs pos="100000">
                <a:srgbClr val="17181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Freeform 27">
            <a:extLst>
              <a:ext uri="{FF2B5EF4-FFF2-40B4-BE49-F238E27FC236}">
                <a16:creationId xmlns:a16="http://schemas.microsoft.com/office/drawing/2014/main" id="{12C8DC33-2128-4738-8F06-AA3CF1DCC79B}"/>
              </a:ext>
            </a:extLst>
          </p:cNvPr>
          <p:cNvSpPr/>
          <p:nvPr userDrawn="1"/>
        </p:nvSpPr>
        <p:spPr>
          <a:xfrm>
            <a:off x="0" y="0"/>
            <a:ext cx="10318750" cy="6858000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rtlCol="0" anchor="b">
            <a:normAutofit/>
          </a:bodyPr>
          <a:lstStyle>
            <a:lvl1pPr algn="ctr">
              <a:defRPr lang="en-US" sz="4500">
                <a:solidFill>
                  <a:srgbClr val="2E2828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5"/>
            <a:ext cx="6984776" cy="906567"/>
          </a:xfrm>
        </p:spPr>
        <p:txBody>
          <a:bodyPr rtlCol="0">
            <a:normAutofit/>
          </a:bodyPr>
          <a:lstStyle>
            <a:lvl1pPr algn="ctr">
              <a:defRPr lang="en-US" sz="1800" dirty="0">
                <a:solidFill>
                  <a:srgbClr val="587B95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4DE959-2427-4B99-B6DB-1051615D1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356350"/>
            <a:ext cx="1411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ADB622-0B1D-49B1-8E3C-207C534B6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4500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8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29E271-B99D-4FF7-82D5-1EFFBD98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04CAA-4CFA-4D4C-A3EF-582D9B6DBBE0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63D2D0-3E0E-4E96-8306-E047140B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9984BD-80A2-4DF1-A61F-B8FDA49B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E4F7A-90B2-4479-A7F6-040E23622FB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2127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- Divi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1522164B-9391-4536-927F-6A4FB4A68C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5" r="19048"/>
          <a:stretch>
            <a:fillRect/>
          </a:stretch>
        </p:blipFill>
        <p:spPr bwMode="auto">
          <a:xfrm>
            <a:off x="4799013" y="0"/>
            <a:ext cx="7392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96C62E81-7B59-49FA-8325-3852202E0173}"/>
              </a:ext>
            </a:extLst>
          </p:cNvPr>
          <p:cNvSpPr/>
          <p:nvPr userDrawn="1"/>
        </p:nvSpPr>
        <p:spPr>
          <a:xfrm rot="19800000">
            <a:off x="6986286" y="-737719"/>
            <a:ext cx="956457" cy="8335672"/>
          </a:xfrm>
          <a:custGeom>
            <a:avLst/>
            <a:gdLst>
              <a:gd name="connsiteX0" fmla="*/ 717343 w 717343"/>
              <a:gd name="connsiteY0" fmla="*/ 414158 h 8335672"/>
              <a:gd name="connsiteX1" fmla="*/ 717343 w 717343"/>
              <a:gd name="connsiteY1" fmla="*/ 8335672 h 8335672"/>
              <a:gd name="connsiteX2" fmla="*/ 0 w 717343"/>
              <a:gd name="connsiteY2" fmla="*/ 7921513 h 8335672"/>
              <a:gd name="connsiteX3" fmla="*/ 0 w 717343"/>
              <a:gd name="connsiteY3" fmla="*/ 0 h 833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343" h="8335672">
                <a:moveTo>
                  <a:pt x="717343" y="414158"/>
                </a:moveTo>
                <a:lnTo>
                  <a:pt x="717343" y="8335672"/>
                </a:lnTo>
                <a:lnTo>
                  <a:pt x="0" y="79215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rgbClr val="5A3F3C">
                  <a:alpha val="0"/>
                </a:srgbClr>
              </a:gs>
              <a:gs pos="100000">
                <a:srgbClr val="5A3F3C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Freeform 27">
            <a:extLst>
              <a:ext uri="{FF2B5EF4-FFF2-40B4-BE49-F238E27FC236}">
                <a16:creationId xmlns:a16="http://schemas.microsoft.com/office/drawing/2014/main" id="{58CB26A8-FBEF-4F54-957F-DF6D278A7845}"/>
              </a:ext>
            </a:extLst>
          </p:cNvPr>
          <p:cNvSpPr/>
          <p:nvPr userDrawn="1"/>
        </p:nvSpPr>
        <p:spPr>
          <a:xfrm>
            <a:off x="0" y="0"/>
            <a:ext cx="10318750" cy="6858000"/>
          </a:xfrm>
          <a:custGeom>
            <a:avLst/>
            <a:gdLst>
              <a:gd name="connsiteX0" fmla="*/ 0 w 10318750"/>
              <a:gd name="connsiteY0" fmla="*/ 0 h 6857999"/>
              <a:gd name="connsiteX1" fmla="*/ 4997450 w 10318750"/>
              <a:gd name="connsiteY1" fmla="*/ 0 h 6857999"/>
              <a:gd name="connsiteX2" fmla="*/ 10318750 w 10318750"/>
              <a:gd name="connsiteY2" fmla="*/ 6857999 h 6857999"/>
              <a:gd name="connsiteX3" fmla="*/ 4997450 w 10318750"/>
              <a:gd name="connsiteY3" fmla="*/ 6857999 h 6857999"/>
              <a:gd name="connsiteX4" fmla="*/ 0 w 103187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8750" h="6857999">
                <a:moveTo>
                  <a:pt x="0" y="0"/>
                </a:moveTo>
                <a:lnTo>
                  <a:pt x="4997450" y="0"/>
                </a:lnTo>
                <a:lnTo>
                  <a:pt x="10318750" y="6857999"/>
                </a:lnTo>
                <a:lnTo>
                  <a:pt x="4997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36" y="2915445"/>
            <a:ext cx="6984776" cy="2387600"/>
          </a:xfrm>
        </p:spPr>
        <p:txBody>
          <a:bodyPr rtlCol="0" anchor="b">
            <a:normAutofit/>
          </a:bodyPr>
          <a:lstStyle>
            <a:lvl1pPr algn="ctr">
              <a:defRPr lang="en-US" sz="4500">
                <a:solidFill>
                  <a:srgbClr val="2E2828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5330035"/>
            <a:ext cx="6984776" cy="906567"/>
          </a:xfrm>
        </p:spPr>
        <p:txBody>
          <a:bodyPr rtlCol="0">
            <a:normAutofit/>
          </a:bodyPr>
          <a:lstStyle>
            <a:lvl1pPr algn="ctr">
              <a:defRPr lang="en-US" sz="1800" dirty="0">
                <a:solidFill>
                  <a:srgbClr val="C3822C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780BF-4730-49CE-BEAB-0EDB1508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" y="6356350"/>
            <a:ext cx="1411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4E2D5-6837-445E-B623-7F92FCF6CC71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38EAAD6-1A6B-4170-86C1-B57553EF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4500" y="6356350"/>
            <a:ext cx="41148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52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12772-038E-4CE1-9F2C-3880422724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>
            <a:fillRect/>
          </a:stretch>
        </p:blipFill>
        <p:spPr bwMode="auto">
          <a:xfrm>
            <a:off x="10731500" y="5773738"/>
            <a:ext cx="146050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76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>
            <a:extLst>
              <a:ext uri="{FF2B5EF4-FFF2-40B4-BE49-F238E27FC236}">
                <a16:creationId xmlns:a16="http://schemas.microsoft.com/office/drawing/2014/main" id="{BC0CDBEE-8BBA-4E4F-ADF9-1D2359F4D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2379663"/>
            <a:ext cx="7937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 close up of a flower&#10;&#10;Description generated with high confidence">
            <a:extLst>
              <a:ext uri="{FF2B5EF4-FFF2-40B4-BE49-F238E27FC236}">
                <a16:creationId xmlns:a16="http://schemas.microsoft.com/office/drawing/2014/main" id="{83EB2061-64B6-4940-BF4C-D0F0EBE2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738" y="5913438"/>
            <a:ext cx="8175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B9187F43-8312-4616-8614-CB0E360F6B02}"/>
              </a:ext>
            </a:extLst>
          </p:cNvPr>
          <p:cNvSpPr txBox="1"/>
          <p:nvPr/>
        </p:nvSpPr>
        <p:spPr>
          <a:xfrm>
            <a:off x="8758238" y="5870575"/>
            <a:ext cx="217170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The project has received funding from the European Union's Horizon 2020 research and innovation programme under grant agreement No 727580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479"/>
            <a:ext cx="9144000" cy="132052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6F7B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fr-FR" noProof="0"/>
              <a:t>Modifiez le style des sous-titres du masque</a:t>
            </a:r>
            <a:endParaRPr lang="en-GB" noProof="0"/>
          </a:p>
        </p:txBody>
      </p:sp>
      <p:sp>
        <p:nvSpPr>
          <p:cNvPr id="7" name="Plassholder for bunntekst 8">
            <a:extLst>
              <a:ext uri="{FF2B5EF4-FFF2-40B4-BE49-F238E27FC236}">
                <a16:creationId xmlns:a16="http://schemas.microsoft.com/office/drawing/2014/main" id="{18C0EC6E-E112-402E-BD1A-63672A3051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3606432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479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2126598" y="2380173"/>
            <a:ext cx="7938804" cy="1018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Plassholder for bunntekst 8">
            <a:extLst>
              <a:ext uri="{FF2B5EF4-FFF2-40B4-BE49-F238E27FC236}">
                <a16:creationId xmlns:a16="http://schemas.microsoft.com/office/drawing/2014/main" id="{2D9CF95B-C132-4319-BDEE-A3CEF14143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1933527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idx="11"/>
          </p:nvPr>
        </p:nvSpPr>
        <p:spPr>
          <a:xfrm>
            <a:off x="688776" y="1971314"/>
            <a:ext cx="7305551" cy="853891"/>
          </a:xfrm>
        </p:spPr>
        <p:txBody>
          <a:bodyPr tIns="18481" anchor="b"/>
          <a:lstStyle>
            <a:lvl1pPr marL="0" indent="0">
              <a:lnSpc>
                <a:spcPct val="100000"/>
              </a:lnSpc>
              <a:buNone/>
              <a:defRPr sz="5501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8775" y="3238442"/>
            <a:ext cx="7305551" cy="1065777"/>
          </a:xfrm>
          <a:prstGeom prst="rect">
            <a:avLst/>
          </a:prstGeom>
        </p:spPr>
        <p:txBody>
          <a:bodyPr tIns="13861"/>
          <a:lstStyle>
            <a:lvl1pPr marL="0" indent="0">
              <a:lnSpc>
                <a:spcPct val="122000"/>
              </a:lnSpc>
              <a:spcBef>
                <a:spcPts val="58"/>
              </a:spcBef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6">
            <a:extLst>
              <a:ext uri="{FF2B5EF4-FFF2-40B4-BE49-F238E27FC236}">
                <a16:creationId xmlns:a16="http://schemas.microsoft.com/office/drawing/2014/main" id="{C2B0E5D9-ECF5-4DD7-A973-D4B400F497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4088526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9" name="Plassholder for tekst 8"/>
          <p:cNvSpPr>
            <a:spLocks noGrp="1"/>
          </p:cNvSpPr>
          <p:nvPr>
            <p:ph type="body" idx="11"/>
          </p:nvPr>
        </p:nvSpPr>
        <p:spPr>
          <a:xfrm>
            <a:off x="688776" y="1971314"/>
            <a:ext cx="7305551" cy="853891"/>
          </a:xfrm>
        </p:spPr>
        <p:txBody>
          <a:bodyPr tIns="18481" anchor="b"/>
          <a:lstStyle>
            <a:lvl1pPr marL="0" indent="0">
              <a:lnSpc>
                <a:spcPct val="100000"/>
              </a:lnSpc>
              <a:buNone/>
              <a:defRPr sz="5501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8775" y="3238442"/>
            <a:ext cx="7305551" cy="1065777"/>
          </a:xfrm>
          <a:prstGeom prst="rect">
            <a:avLst/>
          </a:prstGeom>
        </p:spPr>
        <p:txBody>
          <a:bodyPr tIns="13861"/>
          <a:lstStyle>
            <a:lvl1pPr marL="0" indent="0">
              <a:lnSpc>
                <a:spcPct val="122000"/>
              </a:lnSpc>
              <a:spcBef>
                <a:spcPts val="58"/>
              </a:spcBef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Plassholder for bunntekst 6">
            <a:extLst>
              <a:ext uri="{FF2B5EF4-FFF2-40B4-BE49-F238E27FC236}">
                <a16:creationId xmlns:a16="http://schemas.microsoft.com/office/drawing/2014/main" id="{26513A42-2117-41A2-83A5-BD28DB7C762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2425270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0C54639A-0F34-4C7D-80C5-454B0D1AAC34}"/>
              </a:ext>
            </a:extLst>
          </p:cNvPr>
          <p:cNvSpPr/>
          <p:nvPr/>
        </p:nvSpPr>
        <p:spPr>
          <a:xfrm>
            <a:off x="7951788" y="0"/>
            <a:ext cx="4240212" cy="6858000"/>
          </a:xfrm>
          <a:custGeom>
            <a:avLst/>
            <a:gdLst/>
            <a:ahLst/>
            <a:cxnLst/>
            <a:rect l="l" t="t" r="r" b="b"/>
            <a:pathLst>
              <a:path w="6992619" h="11308715">
                <a:moveTo>
                  <a:pt x="6992247" y="0"/>
                </a:moveTo>
                <a:lnTo>
                  <a:pt x="3223608" y="0"/>
                </a:lnTo>
                <a:lnTo>
                  <a:pt x="0" y="11308556"/>
                </a:lnTo>
                <a:lnTo>
                  <a:pt x="6992247" y="11308556"/>
                </a:lnTo>
                <a:lnTo>
                  <a:pt x="6992247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2FA38CFB-6078-441C-9FC6-B21C04E44F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2288651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7952880" y="0"/>
            <a:ext cx="4239120" cy="6858936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2876 w 10000"/>
              <a:gd name="connsiteY0" fmla="*/ 4612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2876 w 10000"/>
              <a:gd name="connsiteY5" fmla="*/ 4612 h 10000"/>
              <a:gd name="connsiteX0" fmla="*/ 2876 w 10000"/>
              <a:gd name="connsiteY0" fmla="*/ 4612 h 10000"/>
              <a:gd name="connsiteX1" fmla="*/ 4921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2876 w 10000"/>
              <a:gd name="connsiteY5" fmla="*/ 4612 h 10000"/>
              <a:gd name="connsiteX0" fmla="*/ 2876 w 10000"/>
              <a:gd name="connsiteY0" fmla="*/ 4640 h 10028"/>
              <a:gd name="connsiteX1" fmla="*/ 4719 w 10000"/>
              <a:gd name="connsiteY1" fmla="*/ 0 h 10028"/>
              <a:gd name="connsiteX2" fmla="*/ 10000 w 10000"/>
              <a:gd name="connsiteY2" fmla="*/ 28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876 w 10000"/>
              <a:gd name="connsiteY5" fmla="*/ 4640 h 10028"/>
              <a:gd name="connsiteX0" fmla="*/ 2597 w 10000"/>
              <a:gd name="connsiteY0" fmla="*/ 4596 h 10028"/>
              <a:gd name="connsiteX1" fmla="*/ 4719 w 10000"/>
              <a:gd name="connsiteY1" fmla="*/ 0 h 10028"/>
              <a:gd name="connsiteX2" fmla="*/ 10000 w 10000"/>
              <a:gd name="connsiteY2" fmla="*/ 28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97 w 10000"/>
              <a:gd name="connsiteY0" fmla="*/ 4596 h 10028"/>
              <a:gd name="connsiteX1" fmla="*/ 4719 w 10000"/>
              <a:gd name="connsiteY1" fmla="*/ 0 h 10028"/>
              <a:gd name="connsiteX2" fmla="*/ 10000 w 10000"/>
              <a:gd name="connsiteY2" fmla="*/ 7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97 w 10000"/>
              <a:gd name="connsiteY0" fmla="*/ 4589 h 10021"/>
              <a:gd name="connsiteX1" fmla="*/ 4595 w 10000"/>
              <a:gd name="connsiteY1" fmla="*/ 7 h 10021"/>
              <a:gd name="connsiteX2" fmla="*/ 10000 w 10000"/>
              <a:gd name="connsiteY2" fmla="*/ 0 h 10021"/>
              <a:gd name="connsiteX3" fmla="*/ 10000 w 10000"/>
              <a:gd name="connsiteY3" fmla="*/ 10021 h 10021"/>
              <a:gd name="connsiteX4" fmla="*/ 0 w 10000"/>
              <a:gd name="connsiteY4" fmla="*/ 10021 h 10021"/>
              <a:gd name="connsiteX5" fmla="*/ 2597 w 10000"/>
              <a:gd name="connsiteY5" fmla="*/ 4589 h 10021"/>
              <a:gd name="connsiteX0" fmla="*/ 2597 w 10003"/>
              <a:gd name="connsiteY0" fmla="*/ 4598 h 10030"/>
              <a:gd name="connsiteX1" fmla="*/ 4595 w 10003"/>
              <a:gd name="connsiteY1" fmla="*/ 16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8 h 10030"/>
              <a:gd name="connsiteX1" fmla="*/ 4603 w 10003"/>
              <a:gd name="connsiteY1" fmla="*/ 2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8 h 10030"/>
              <a:gd name="connsiteX1" fmla="*/ 4600 w 10003"/>
              <a:gd name="connsiteY1" fmla="*/ 2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6 h 10028"/>
              <a:gd name="connsiteX1" fmla="*/ 4600 w 10003"/>
              <a:gd name="connsiteY1" fmla="*/ 0 h 10028"/>
              <a:gd name="connsiteX2" fmla="*/ 10003 w 10003"/>
              <a:gd name="connsiteY2" fmla="*/ 55 h 10028"/>
              <a:gd name="connsiteX3" fmla="*/ 10000 w 10003"/>
              <a:gd name="connsiteY3" fmla="*/ 10028 h 10028"/>
              <a:gd name="connsiteX4" fmla="*/ 0 w 10003"/>
              <a:gd name="connsiteY4" fmla="*/ 10028 h 10028"/>
              <a:gd name="connsiteX5" fmla="*/ 2597 w 10003"/>
              <a:gd name="connsiteY5" fmla="*/ 4596 h 10028"/>
              <a:gd name="connsiteX0" fmla="*/ 2597 w 10000"/>
              <a:gd name="connsiteY0" fmla="*/ 4596 h 10028"/>
              <a:gd name="connsiteX1" fmla="*/ 4600 w 10000"/>
              <a:gd name="connsiteY1" fmla="*/ 0 h 10028"/>
              <a:gd name="connsiteX2" fmla="*/ 10000 w 10000"/>
              <a:gd name="connsiteY2" fmla="*/ 1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03 w 10000"/>
              <a:gd name="connsiteY0" fmla="*/ 4582 h 10028"/>
              <a:gd name="connsiteX1" fmla="*/ 4600 w 10000"/>
              <a:gd name="connsiteY1" fmla="*/ 0 h 10028"/>
              <a:gd name="connsiteX2" fmla="*/ 10000 w 10000"/>
              <a:gd name="connsiteY2" fmla="*/ 1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03 w 10000"/>
              <a:gd name="connsiteY5" fmla="*/ 4582 h 10028"/>
              <a:gd name="connsiteX0" fmla="*/ 2500 w 9997"/>
              <a:gd name="connsiteY0" fmla="*/ 4582 h 10028"/>
              <a:gd name="connsiteX1" fmla="*/ 4597 w 9997"/>
              <a:gd name="connsiteY1" fmla="*/ 0 h 10028"/>
              <a:gd name="connsiteX2" fmla="*/ 9997 w 9997"/>
              <a:gd name="connsiteY2" fmla="*/ 1 h 10028"/>
              <a:gd name="connsiteX3" fmla="*/ 9997 w 9997"/>
              <a:gd name="connsiteY3" fmla="*/ 10028 h 10028"/>
              <a:gd name="connsiteX4" fmla="*/ 0 w 9997"/>
              <a:gd name="connsiteY4" fmla="*/ 10002 h 10028"/>
              <a:gd name="connsiteX5" fmla="*/ 2500 w 9997"/>
              <a:gd name="connsiteY5" fmla="*/ 4582 h 10028"/>
              <a:gd name="connsiteX0" fmla="*/ 2501 w 10000"/>
              <a:gd name="connsiteY0" fmla="*/ 4569 h 9974"/>
              <a:gd name="connsiteX1" fmla="*/ 4598 w 10000"/>
              <a:gd name="connsiteY1" fmla="*/ 0 h 9974"/>
              <a:gd name="connsiteX2" fmla="*/ 10000 w 10000"/>
              <a:gd name="connsiteY2" fmla="*/ 1 h 9974"/>
              <a:gd name="connsiteX3" fmla="*/ 9958 w 10000"/>
              <a:gd name="connsiteY3" fmla="*/ 9917 h 9974"/>
              <a:gd name="connsiteX4" fmla="*/ 0 w 10000"/>
              <a:gd name="connsiteY4" fmla="*/ 9974 h 9974"/>
              <a:gd name="connsiteX5" fmla="*/ 2501 w 10000"/>
              <a:gd name="connsiteY5" fmla="*/ 4569 h 9974"/>
              <a:gd name="connsiteX0" fmla="*/ 2501 w 10000"/>
              <a:gd name="connsiteY0" fmla="*/ 4581 h 10000"/>
              <a:gd name="connsiteX1" fmla="*/ 4598 w 10000"/>
              <a:gd name="connsiteY1" fmla="*/ 0 h 10000"/>
              <a:gd name="connsiteX2" fmla="*/ 10000 w 10000"/>
              <a:gd name="connsiteY2" fmla="*/ 1 h 10000"/>
              <a:gd name="connsiteX3" fmla="*/ 10000 w 10000"/>
              <a:gd name="connsiteY3" fmla="*/ 9997 h 10000"/>
              <a:gd name="connsiteX4" fmla="*/ 0 w 10000"/>
              <a:gd name="connsiteY4" fmla="*/ 10000 h 10000"/>
              <a:gd name="connsiteX5" fmla="*/ 2501 w 10000"/>
              <a:gd name="connsiteY5" fmla="*/ 45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2501" y="4581"/>
                </a:moveTo>
                <a:lnTo>
                  <a:pt x="4598" y="0"/>
                </a:lnTo>
                <a:lnTo>
                  <a:pt x="10000" y="1"/>
                </a:lnTo>
                <a:cubicBezTo>
                  <a:pt x="9999" y="3344"/>
                  <a:pt x="10001" y="6654"/>
                  <a:pt x="10000" y="9997"/>
                </a:cubicBezTo>
                <a:lnTo>
                  <a:pt x="0" y="10000"/>
                </a:lnTo>
                <a:lnTo>
                  <a:pt x="2501" y="4581"/>
                </a:lnTo>
                <a:close/>
              </a:path>
            </a:pathLst>
          </a:custGeom>
          <a:solidFill>
            <a:srgbClr val="ECF7F3"/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nb-NO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CC48002-FD5D-4783-BE43-376825DE7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2416912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A0319E48-3BBA-41F9-9732-082F137B2D5E}"/>
              </a:ext>
            </a:extLst>
          </p:cNvPr>
          <p:cNvSpPr/>
          <p:nvPr/>
        </p:nvSpPr>
        <p:spPr>
          <a:xfrm>
            <a:off x="7951788" y="0"/>
            <a:ext cx="4240212" cy="6858000"/>
          </a:xfrm>
          <a:custGeom>
            <a:avLst/>
            <a:gdLst/>
            <a:ahLst/>
            <a:cxnLst/>
            <a:rect l="l" t="t" r="r" b="b"/>
            <a:pathLst>
              <a:path w="6992619" h="11308715">
                <a:moveTo>
                  <a:pt x="6992247" y="0"/>
                </a:moveTo>
                <a:lnTo>
                  <a:pt x="3223608" y="0"/>
                </a:lnTo>
                <a:lnTo>
                  <a:pt x="0" y="11308556"/>
                </a:lnTo>
                <a:lnTo>
                  <a:pt x="6992247" y="11308556"/>
                </a:lnTo>
                <a:lnTo>
                  <a:pt x="6992247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8158060" y="2469154"/>
            <a:ext cx="3171437" cy="2084479"/>
          </a:xfrm>
          <a:prstGeom prst="rect">
            <a:avLst/>
          </a:prstGeom>
        </p:spPr>
        <p:txBody>
          <a:bodyPr tIns="14631" anchor="ctr"/>
          <a:lstStyle>
            <a:lvl1pPr marL="0" indent="0" algn="l">
              <a:lnSpc>
                <a:spcPct val="106000"/>
              </a:lnSpc>
              <a:spcBef>
                <a:spcPts val="58"/>
              </a:spcBef>
              <a:buNone/>
              <a:defRPr sz="2551">
                <a:solidFill>
                  <a:srgbClr val="8FB6BC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Plassholder for bunntekst 6">
            <a:extLst>
              <a:ext uri="{FF2B5EF4-FFF2-40B4-BE49-F238E27FC236}">
                <a16:creationId xmlns:a16="http://schemas.microsoft.com/office/drawing/2014/main" id="{020E4A6D-3211-4803-9886-DEA8EC16C8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94289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1759409" y="2411115"/>
            <a:ext cx="8673181" cy="1770267"/>
          </a:xfrm>
        </p:spPr>
        <p:txBody>
          <a:bodyPr anchor="ctr" anchorCtr="1"/>
          <a:lstStyle>
            <a:lvl1pPr marL="0" indent="0" algn="ctr">
              <a:lnSpc>
                <a:spcPts val="6351"/>
              </a:lnSpc>
              <a:buNone/>
              <a:defRPr sz="5151">
                <a:solidFill>
                  <a:srgbClr val="EBF7F3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2"/>
          </p:nvPr>
        </p:nvSpPr>
        <p:spPr>
          <a:xfrm>
            <a:off x="9037938" y="4855773"/>
            <a:ext cx="2784680" cy="199846"/>
          </a:xfrm>
          <a:prstGeom prst="rect">
            <a:avLst/>
          </a:prstGeom>
        </p:spPr>
        <p:txBody>
          <a:bodyPr tIns="16941"/>
          <a:lstStyle>
            <a:lvl1pPr marL="0" indent="0">
              <a:buNone/>
              <a:defRPr sz="1250">
                <a:solidFill>
                  <a:srgbClr val="EBF7F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B6370F02-7EA5-4709-9836-175A858BAB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EBF7F3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33714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5B9B3-9463-45C4-8688-55150EC0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5972B-488E-4864-B5CC-EA861639F922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AE0AF-99BF-46C9-BC30-8D0CA84A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99106-55E8-4F42-AEC6-79E5B85FB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6001F-204D-4EF7-B56F-4F7FB16492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9872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1759409" y="2411115"/>
            <a:ext cx="8673181" cy="1770267"/>
          </a:xfrm>
        </p:spPr>
        <p:txBody>
          <a:bodyPr anchor="ctr" anchorCtr="1"/>
          <a:lstStyle>
            <a:lvl1pPr marL="0" indent="0" algn="ctr">
              <a:lnSpc>
                <a:spcPts val="6351"/>
              </a:lnSpc>
              <a:buNone/>
              <a:defRPr sz="5151">
                <a:solidFill>
                  <a:srgbClr val="EBF7F3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2"/>
          </p:nvPr>
        </p:nvSpPr>
        <p:spPr>
          <a:xfrm>
            <a:off x="9037938" y="4855773"/>
            <a:ext cx="2784680" cy="199846"/>
          </a:xfrm>
          <a:prstGeom prst="rect">
            <a:avLst/>
          </a:prstGeom>
        </p:spPr>
        <p:txBody>
          <a:bodyPr tIns="16941"/>
          <a:lstStyle>
            <a:lvl1pPr marL="0" indent="0">
              <a:buNone/>
              <a:defRPr sz="1250">
                <a:solidFill>
                  <a:srgbClr val="EBF7F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85128527-D292-43DE-9B61-EB72ED6BE4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EBF7F3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1844177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C33E508-A6B0-465A-9D24-683D0F2427F7}"/>
              </a:ext>
            </a:extLst>
          </p:cNvPr>
          <p:cNvSpPr/>
          <p:nvPr/>
        </p:nvSpPr>
        <p:spPr>
          <a:xfrm>
            <a:off x="2051050" y="0"/>
            <a:ext cx="10140950" cy="6858000"/>
          </a:xfrm>
          <a:custGeom>
            <a:avLst/>
            <a:gdLst/>
            <a:ahLst/>
            <a:cxnLst/>
            <a:rect l="l" t="t" r="r" b="b"/>
            <a:pathLst>
              <a:path w="16723360" h="11308715">
                <a:moveTo>
                  <a:pt x="16722810" y="0"/>
                </a:moveTo>
                <a:lnTo>
                  <a:pt x="3223619" y="0"/>
                </a:lnTo>
                <a:lnTo>
                  <a:pt x="0" y="11308556"/>
                </a:lnTo>
                <a:lnTo>
                  <a:pt x="16722810" y="11308556"/>
                </a:lnTo>
                <a:lnTo>
                  <a:pt x="16722810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Plassholder for tekst 1"/>
          <p:cNvSpPr>
            <a:spLocks noGrp="1"/>
          </p:cNvSpPr>
          <p:nvPr>
            <p:ph type="body" idx="11"/>
          </p:nvPr>
        </p:nvSpPr>
        <p:spPr>
          <a:xfrm>
            <a:off x="688795" y="3244058"/>
            <a:ext cx="2980058" cy="3014072"/>
          </a:xfrm>
        </p:spPr>
        <p:txBody>
          <a:bodyPr tIns="14631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5069460" y="979313"/>
            <a:ext cx="3760690" cy="250769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8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6192806" y="3773237"/>
            <a:ext cx="3760690" cy="250769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D5A4CEDE-F241-4CAF-8A09-9AB1A232BD5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8FB6BC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1537132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EC5ACD50-C038-41FC-A0D7-8D42ACC1DD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3995556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B8D33A0-503B-4762-B2EB-C3DD2AB7250D}"/>
              </a:ext>
            </a:extLst>
          </p:cNvPr>
          <p:cNvSpPr/>
          <p:nvPr/>
        </p:nvSpPr>
        <p:spPr>
          <a:xfrm>
            <a:off x="2051050" y="0"/>
            <a:ext cx="10140950" cy="6858000"/>
          </a:xfrm>
          <a:custGeom>
            <a:avLst/>
            <a:gdLst/>
            <a:ahLst/>
            <a:cxnLst/>
            <a:rect l="l" t="t" r="r" b="b"/>
            <a:pathLst>
              <a:path w="16723360" h="11308715">
                <a:moveTo>
                  <a:pt x="16722810" y="0"/>
                </a:moveTo>
                <a:lnTo>
                  <a:pt x="3223619" y="0"/>
                </a:lnTo>
                <a:lnTo>
                  <a:pt x="0" y="11308556"/>
                </a:lnTo>
                <a:lnTo>
                  <a:pt x="16722810" y="11308556"/>
                </a:lnTo>
                <a:lnTo>
                  <a:pt x="16722810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2632DE7C-D73D-4B29-B2AE-509027F2EF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8FB6BC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3934848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C204D8-CFB7-4110-8F98-49008D227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1810647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69E97C8-1EFC-4741-83B3-FB72B084BC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1011336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>
            <a:extLst>
              <a:ext uri="{FF2B5EF4-FFF2-40B4-BE49-F238E27FC236}">
                <a16:creationId xmlns:a16="http://schemas.microsoft.com/office/drawing/2014/main" id="{50CAA8B3-FBF1-4803-87D8-D9C82110C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2379663"/>
            <a:ext cx="7937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 close up of a flower&#10;&#10;Description generated with high confidence">
            <a:extLst>
              <a:ext uri="{FF2B5EF4-FFF2-40B4-BE49-F238E27FC236}">
                <a16:creationId xmlns:a16="http://schemas.microsoft.com/office/drawing/2014/main" id="{A3B5DCBD-8A77-4B80-8485-B72CCAA3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738" y="5913438"/>
            <a:ext cx="8175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A5244E9-BA8E-4094-AC2F-4C8A3D018269}"/>
              </a:ext>
            </a:extLst>
          </p:cNvPr>
          <p:cNvSpPr txBox="1"/>
          <p:nvPr/>
        </p:nvSpPr>
        <p:spPr>
          <a:xfrm>
            <a:off x="8758238" y="5870575"/>
            <a:ext cx="217170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The project has received funding from the European Union's Horizon 2020 research and innovation programme under grant agreement No 727580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479"/>
            <a:ext cx="9144000" cy="132052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6F7B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fr-FR" noProof="0"/>
              <a:t>Modifiez le style des sous-titres du masque</a:t>
            </a:r>
            <a:endParaRPr lang="en-GB" noProof="0"/>
          </a:p>
        </p:txBody>
      </p:sp>
      <p:sp>
        <p:nvSpPr>
          <p:cNvPr id="7" name="Plassholder for bunntekst 8">
            <a:extLst>
              <a:ext uri="{FF2B5EF4-FFF2-40B4-BE49-F238E27FC236}">
                <a16:creationId xmlns:a16="http://schemas.microsoft.com/office/drawing/2014/main" id="{C9A14212-8E91-4BD3-91FD-5EC0BB20FE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015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479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2126598" y="2380173"/>
            <a:ext cx="7938804" cy="1018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Plassholder for bunntekst 8">
            <a:extLst>
              <a:ext uri="{FF2B5EF4-FFF2-40B4-BE49-F238E27FC236}">
                <a16:creationId xmlns:a16="http://schemas.microsoft.com/office/drawing/2014/main" id="{22B6B1D1-B988-48AF-B5BF-18E5F060A63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41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idx="11"/>
          </p:nvPr>
        </p:nvSpPr>
        <p:spPr>
          <a:xfrm>
            <a:off x="688776" y="1971314"/>
            <a:ext cx="7305551" cy="853891"/>
          </a:xfrm>
        </p:spPr>
        <p:txBody>
          <a:bodyPr tIns="18481" anchor="b"/>
          <a:lstStyle>
            <a:lvl1pPr marL="0" indent="0">
              <a:lnSpc>
                <a:spcPct val="100000"/>
              </a:lnSpc>
              <a:buNone/>
              <a:defRPr sz="5501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8775" y="3238442"/>
            <a:ext cx="7305551" cy="1065777"/>
          </a:xfrm>
          <a:prstGeom prst="rect">
            <a:avLst/>
          </a:prstGeom>
        </p:spPr>
        <p:txBody>
          <a:bodyPr tIns="13861"/>
          <a:lstStyle>
            <a:lvl1pPr marL="0" indent="0">
              <a:lnSpc>
                <a:spcPct val="122000"/>
              </a:lnSpc>
              <a:spcBef>
                <a:spcPts val="58"/>
              </a:spcBef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6">
            <a:extLst>
              <a:ext uri="{FF2B5EF4-FFF2-40B4-BE49-F238E27FC236}">
                <a16:creationId xmlns:a16="http://schemas.microsoft.com/office/drawing/2014/main" id="{7222F801-07CE-4175-9CE4-1C15E359EB7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1409459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9" name="Plassholder for tekst 8"/>
          <p:cNvSpPr>
            <a:spLocks noGrp="1"/>
          </p:cNvSpPr>
          <p:nvPr>
            <p:ph type="body" idx="11"/>
          </p:nvPr>
        </p:nvSpPr>
        <p:spPr>
          <a:xfrm>
            <a:off x="688776" y="1971314"/>
            <a:ext cx="7305551" cy="853891"/>
          </a:xfrm>
        </p:spPr>
        <p:txBody>
          <a:bodyPr tIns="18481" anchor="b"/>
          <a:lstStyle>
            <a:lvl1pPr marL="0" indent="0">
              <a:lnSpc>
                <a:spcPct val="100000"/>
              </a:lnSpc>
              <a:buNone/>
              <a:defRPr sz="5501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8775" y="3238442"/>
            <a:ext cx="7305551" cy="1065777"/>
          </a:xfrm>
          <a:prstGeom prst="rect">
            <a:avLst/>
          </a:prstGeom>
        </p:spPr>
        <p:txBody>
          <a:bodyPr tIns="13861"/>
          <a:lstStyle>
            <a:lvl1pPr marL="0" indent="0">
              <a:lnSpc>
                <a:spcPct val="122000"/>
              </a:lnSpc>
              <a:spcBef>
                <a:spcPts val="58"/>
              </a:spcBef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Plassholder for bunntekst 6">
            <a:extLst>
              <a:ext uri="{FF2B5EF4-FFF2-40B4-BE49-F238E27FC236}">
                <a16:creationId xmlns:a16="http://schemas.microsoft.com/office/drawing/2014/main" id="{2407512B-E337-41C0-B99D-DC349312D6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24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F05A8E-3D8A-4695-9104-314B4EA33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38BBA-15DB-41EB-8982-BBEF9F966511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8719DF-2D90-4A0A-BF62-FB1F7A32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0ED1A2-96E5-4B1F-9B03-7AD6698B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6A6BA-6DDA-47CE-AF85-5C37A01FF7B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7939676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1FB39A53-1620-4F00-8B16-D9C379C48CB2}"/>
              </a:ext>
            </a:extLst>
          </p:cNvPr>
          <p:cNvSpPr/>
          <p:nvPr/>
        </p:nvSpPr>
        <p:spPr>
          <a:xfrm>
            <a:off x="7951788" y="0"/>
            <a:ext cx="4240212" cy="6858000"/>
          </a:xfrm>
          <a:custGeom>
            <a:avLst/>
            <a:gdLst/>
            <a:ahLst/>
            <a:cxnLst/>
            <a:rect l="l" t="t" r="r" b="b"/>
            <a:pathLst>
              <a:path w="6992619" h="11308715">
                <a:moveTo>
                  <a:pt x="6992247" y="0"/>
                </a:moveTo>
                <a:lnTo>
                  <a:pt x="3223608" y="0"/>
                </a:lnTo>
                <a:lnTo>
                  <a:pt x="0" y="11308556"/>
                </a:lnTo>
                <a:lnTo>
                  <a:pt x="6992247" y="11308556"/>
                </a:lnTo>
                <a:lnTo>
                  <a:pt x="6992247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8ACDEF08-7E86-4FF1-85B2-385D120E349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730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7952880" y="0"/>
            <a:ext cx="4239120" cy="6858936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2876 w 10000"/>
              <a:gd name="connsiteY0" fmla="*/ 4612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2876 w 10000"/>
              <a:gd name="connsiteY5" fmla="*/ 4612 h 10000"/>
              <a:gd name="connsiteX0" fmla="*/ 2876 w 10000"/>
              <a:gd name="connsiteY0" fmla="*/ 4612 h 10000"/>
              <a:gd name="connsiteX1" fmla="*/ 4921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2876 w 10000"/>
              <a:gd name="connsiteY5" fmla="*/ 4612 h 10000"/>
              <a:gd name="connsiteX0" fmla="*/ 2876 w 10000"/>
              <a:gd name="connsiteY0" fmla="*/ 4640 h 10028"/>
              <a:gd name="connsiteX1" fmla="*/ 4719 w 10000"/>
              <a:gd name="connsiteY1" fmla="*/ 0 h 10028"/>
              <a:gd name="connsiteX2" fmla="*/ 10000 w 10000"/>
              <a:gd name="connsiteY2" fmla="*/ 28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876 w 10000"/>
              <a:gd name="connsiteY5" fmla="*/ 4640 h 10028"/>
              <a:gd name="connsiteX0" fmla="*/ 2597 w 10000"/>
              <a:gd name="connsiteY0" fmla="*/ 4596 h 10028"/>
              <a:gd name="connsiteX1" fmla="*/ 4719 w 10000"/>
              <a:gd name="connsiteY1" fmla="*/ 0 h 10028"/>
              <a:gd name="connsiteX2" fmla="*/ 10000 w 10000"/>
              <a:gd name="connsiteY2" fmla="*/ 28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97 w 10000"/>
              <a:gd name="connsiteY0" fmla="*/ 4596 h 10028"/>
              <a:gd name="connsiteX1" fmla="*/ 4719 w 10000"/>
              <a:gd name="connsiteY1" fmla="*/ 0 h 10028"/>
              <a:gd name="connsiteX2" fmla="*/ 10000 w 10000"/>
              <a:gd name="connsiteY2" fmla="*/ 7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97 w 10000"/>
              <a:gd name="connsiteY0" fmla="*/ 4589 h 10021"/>
              <a:gd name="connsiteX1" fmla="*/ 4595 w 10000"/>
              <a:gd name="connsiteY1" fmla="*/ 7 h 10021"/>
              <a:gd name="connsiteX2" fmla="*/ 10000 w 10000"/>
              <a:gd name="connsiteY2" fmla="*/ 0 h 10021"/>
              <a:gd name="connsiteX3" fmla="*/ 10000 w 10000"/>
              <a:gd name="connsiteY3" fmla="*/ 10021 h 10021"/>
              <a:gd name="connsiteX4" fmla="*/ 0 w 10000"/>
              <a:gd name="connsiteY4" fmla="*/ 10021 h 10021"/>
              <a:gd name="connsiteX5" fmla="*/ 2597 w 10000"/>
              <a:gd name="connsiteY5" fmla="*/ 4589 h 10021"/>
              <a:gd name="connsiteX0" fmla="*/ 2597 w 10003"/>
              <a:gd name="connsiteY0" fmla="*/ 4598 h 10030"/>
              <a:gd name="connsiteX1" fmla="*/ 4595 w 10003"/>
              <a:gd name="connsiteY1" fmla="*/ 16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8 h 10030"/>
              <a:gd name="connsiteX1" fmla="*/ 4603 w 10003"/>
              <a:gd name="connsiteY1" fmla="*/ 2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8 h 10030"/>
              <a:gd name="connsiteX1" fmla="*/ 4600 w 10003"/>
              <a:gd name="connsiteY1" fmla="*/ 2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6 h 10028"/>
              <a:gd name="connsiteX1" fmla="*/ 4600 w 10003"/>
              <a:gd name="connsiteY1" fmla="*/ 0 h 10028"/>
              <a:gd name="connsiteX2" fmla="*/ 10003 w 10003"/>
              <a:gd name="connsiteY2" fmla="*/ 55 h 10028"/>
              <a:gd name="connsiteX3" fmla="*/ 10000 w 10003"/>
              <a:gd name="connsiteY3" fmla="*/ 10028 h 10028"/>
              <a:gd name="connsiteX4" fmla="*/ 0 w 10003"/>
              <a:gd name="connsiteY4" fmla="*/ 10028 h 10028"/>
              <a:gd name="connsiteX5" fmla="*/ 2597 w 10003"/>
              <a:gd name="connsiteY5" fmla="*/ 4596 h 10028"/>
              <a:gd name="connsiteX0" fmla="*/ 2597 w 10000"/>
              <a:gd name="connsiteY0" fmla="*/ 4596 h 10028"/>
              <a:gd name="connsiteX1" fmla="*/ 4600 w 10000"/>
              <a:gd name="connsiteY1" fmla="*/ 0 h 10028"/>
              <a:gd name="connsiteX2" fmla="*/ 10000 w 10000"/>
              <a:gd name="connsiteY2" fmla="*/ 1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03 w 10000"/>
              <a:gd name="connsiteY0" fmla="*/ 4582 h 10028"/>
              <a:gd name="connsiteX1" fmla="*/ 4600 w 10000"/>
              <a:gd name="connsiteY1" fmla="*/ 0 h 10028"/>
              <a:gd name="connsiteX2" fmla="*/ 10000 w 10000"/>
              <a:gd name="connsiteY2" fmla="*/ 1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03 w 10000"/>
              <a:gd name="connsiteY5" fmla="*/ 4582 h 10028"/>
              <a:gd name="connsiteX0" fmla="*/ 2500 w 9997"/>
              <a:gd name="connsiteY0" fmla="*/ 4582 h 10028"/>
              <a:gd name="connsiteX1" fmla="*/ 4597 w 9997"/>
              <a:gd name="connsiteY1" fmla="*/ 0 h 10028"/>
              <a:gd name="connsiteX2" fmla="*/ 9997 w 9997"/>
              <a:gd name="connsiteY2" fmla="*/ 1 h 10028"/>
              <a:gd name="connsiteX3" fmla="*/ 9997 w 9997"/>
              <a:gd name="connsiteY3" fmla="*/ 10028 h 10028"/>
              <a:gd name="connsiteX4" fmla="*/ 0 w 9997"/>
              <a:gd name="connsiteY4" fmla="*/ 10002 h 10028"/>
              <a:gd name="connsiteX5" fmla="*/ 2500 w 9997"/>
              <a:gd name="connsiteY5" fmla="*/ 4582 h 10028"/>
              <a:gd name="connsiteX0" fmla="*/ 2501 w 10000"/>
              <a:gd name="connsiteY0" fmla="*/ 4569 h 9974"/>
              <a:gd name="connsiteX1" fmla="*/ 4598 w 10000"/>
              <a:gd name="connsiteY1" fmla="*/ 0 h 9974"/>
              <a:gd name="connsiteX2" fmla="*/ 10000 w 10000"/>
              <a:gd name="connsiteY2" fmla="*/ 1 h 9974"/>
              <a:gd name="connsiteX3" fmla="*/ 9958 w 10000"/>
              <a:gd name="connsiteY3" fmla="*/ 9917 h 9974"/>
              <a:gd name="connsiteX4" fmla="*/ 0 w 10000"/>
              <a:gd name="connsiteY4" fmla="*/ 9974 h 9974"/>
              <a:gd name="connsiteX5" fmla="*/ 2501 w 10000"/>
              <a:gd name="connsiteY5" fmla="*/ 4569 h 9974"/>
              <a:gd name="connsiteX0" fmla="*/ 2501 w 10000"/>
              <a:gd name="connsiteY0" fmla="*/ 4581 h 10000"/>
              <a:gd name="connsiteX1" fmla="*/ 4598 w 10000"/>
              <a:gd name="connsiteY1" fmla="*/ 0 h 10000"/>
              <a:gd name="connsiteX2" fmla="*/ 10000 w 10000"/>
              <a:gd name="connsiteY2" fmla="*/ 1 h 10000"/>
              <a:gd name="connsiteX3" fmla="*/ 10000 w 10000"/>
              <a:gd name="connsiteY3" fmla="*/ 9997 h 10000"/>
              <a:gd name="connsiteX4" fmla="*/ 0 w 10000"/>
              <a:gd name="connsiteY4" fmla="*/ 10000 h 10000"/>
              <a:gd name="connsiteX5" fmla="*/ 2501 w 10000"/>
              <a:gd name="connsiteY5" fmla="*/ 45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2501" y="4581"/>
                </a:moveTo>
                <a:lnTo>
                  <a:pt x="4598" y="0"/>
                </a:lnTo>
                <a:lnTo>
                  <a:pt x="10000" y="1"/>
                </a:lnTo>
                <a:cubicBezTo>
                  <a:pt x="9999" y="3344"/>
                  <a:pt x="10001" y="6654"/>
                  <a:pt x="10000" y="9997"/>
                </a:cubicBezTo>
                <a:lnTo>
                  <a:pt x="0" y="10000"/>
                </a:lnTo>
                <a:lnTo>
                  <a:pt x="2501" y="4581"/>
                </a:lnTo>
                <a:close/>
              </a:path>
            </a:pathLst>
          </a:custGeom>
          <a:solidFill>
            <a:srgbClr val="ECF7F3"/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nb-NO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9D25BE0-EE40-4177-A139-27E7A2FA13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440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910BDCE3-486F-47CD-8079-A9E6413AE258}"/>
              </a:ext>
            </a:extLst>
          </p:cNvPr>
          <p:cNvSpPr/>
          <p:nvPr/>
        </p:nvSpPr>
        <p:spPr>
          <a:xfrm>
            <a:off x="7951788" y="0"/>
            <a:ext cx="4240212" cy="6858000"/>
          </a:xfrm>
          <a:custGeom>
            <a:avLst/>
            <a:gdLst/>
            <a:ahLst/>
            <a:cxnLst/>
            <a:rect l="l" t="t" r="r" b="b"/>
            <a:pathLst>
              <a:path w="6992619" h="11308715">
                <a:moveTo>
                  <a:pt x="6992247" y="0"/>
                </a:moveTo>
                <a:lnTo>
                  <a:pt x="3223608" y="0"/>
                </a:lnTo>
                <a:lnTo>
                  <a:pt x="0" y="11308556"/>
                </a:lnTo>
                <a:lnTo>
                  <a:pt x="6992247" y="11308556"/>
                </a:lnTo>
                <a:lnTo>
                  <a:pt x="6992247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8158060" y="2469154"/>
            <a:ext cx="3171437" cy="2084479"/>
          </a:xfrm>
          <a:prstGeom prst="rect">
            <a:avLst/>
          </a:prstGeom>
        </p:spPr>
        <p:txBody>
          <a:bodyPr tIns="14631" anchor="ctr"/>
          <a:lstStyle>
            <a:lvl1pPr marL="0" indent="0" algn="l">
              <a:lnSpc>
                <a:spcPct val="106000"/>
              </a:lnSpc>
              <a:spcBef>
                <a:spcPts val="58"/>
              </a:spcBef>
              <a:buNone/>
              <a:defRPr sz="2551">
                <a:solidFill>
                  <a:srgbClr val="8FB6BC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Plassholder for bunntekst 6">
            <a:extLst>
              <a:ext uri="{FF2B5EF4-FFF2-40B4-BE49-F238E27FC236}">
                <a16:creationId xmlns:a16="http://schemas.microsoft.com/office/drawing/2014/main" id="{20D82FA6-2A02-451E-8755-FFAD094BC7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739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1759409" y="2411115"/>
            <a:ext cx="8673181" cy="1770267"/>
          </a:xfrm>
        </p:spPr>
        <p:txBody>
          <a:bodyPr anchor="ctr" anchorCtr="1"/>
          <a:lstStyle>
            <a:lvl1pPr marL="0" indent="0" algn="ctr">
              <a:lnSpc>
                <a:spcPts val="6351"/>
              </a:lnSpc>
              <a:buNone/>
              <a:defRPr sz="5151">
                <a:solidFill>
                  <a:srgbClr val="EBF7F3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2"/>
          </p:nvPr>
        </p:nvSpPr>
        <p:spPr>
          <a:xfrm>
            <a:off x="9037938" y="4855773"/>
            <a:ext cx="2784680" cy="199846"/>
          </a:xfrm>
          <a:prstGeom prst="rect">
            <a:avLst/>
          </a:prstGeom>
        </p:spPr>
        <p:txBody>
          <a:bodyPr tIns="16941"/>
          <a:lstStyle>
            <a:lvl1pPr marL="0" indent="0">
              <a:buNone/>
              <a:defRPr sz="1250">
                <a:solidFill>
                  <a:srgbClr val="EBF7F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D9A287D3-B3FB-4F88-88B0-0C4A729900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EBF7F3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640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1759409" y="2411115"/>
            <a:ext cx="8673181" cy="1770267"/>
          </a:xfrm>
        </p:spPr>
        <p:txBody>
          <a:bodyPr anchor="ctr" anchorCtr="1"/>
          <a:lstStyle>
            <a:lvl1pPr marL="0" indent="0" algn="ctr">
              <a:lnSpc>
                <a:spcPts val="6351"/>
              </a:lnSpc>
              <a:buNone/>
              <a:defRPr sz="5151">
                <a:solidFill>
                  <a:srgbClr val="EBF7F3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2"/>
          </p:nvPr>
        </p:nvSpPr>
        <p:spPr>
          <a:xfrm>
            <a:off x="9037938" y="4855773"/>
            <a:ext cx="2784680" cy="199846"/>
          </a:xfrm>
          <a:prstGeom prst="rect">
            <a:avLst/>
          </a:prstGeom>
        </p:spPr>
        <p:txBody>
          <a:bodyPr tIns="16941"/>
          <a:lstStyle>
            <a:lvl1pPr marL="0" indent="0">
              <a:buNone/>
              <a:defRPr sz="1250">
                <a:solidFill>
                  <a:srgbClr val="EBF7F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3DA33402-CCFA-47EE-85E9-87C502D44C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EBF7F3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885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6C98E90-8272-4F6B-A686-42C5E3E721D2}"/>
              </a:ext>
            </a:extLst>
          </p:cNvPr>
          <p:cNvSpPr/>
          <p:nvPr/>
        </p:nvSpPr>
        <p:spPr>
          <a:xfrm>
            <a:off x="2051050" y="0"/>
            <a:ext cx="10140950" cy="6858000"/>
          </a:xfrm>
          <a:custGeom>
            <a:avLst/>
            <a:gdLst/>
            <a:ahLst/>
            <a:cxnLst/>
            <a:rect l="l" t="t" r="r" b="b"/>
            <a:pathLst>
              <a:path w="16723360" h="11308715">
                <a:moveTo>
                  <a:pt x="16722810" y="0"/>
                </a:moveTo>
                <a:lnTo>
                  <a:pt x="3223619" y="0"/>
                </a:lnTo>
                <a:lnTo>
                  <a:pt x="0" y="11308556"/>
                </a:lnTo>
                <a:lnTo>
                  <a:pt x="16722810" y="11308556"/>
                </a:lnTo>
                <a:lnTo>
                  <a:pt x="16722810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Plassholder for tekst 1"/>
          <p:cNvSpPr>
            <a:spLocks noGrp="1"/>
          </p:cNvSpPr>
          <p:nvPr>
            <p:ph type="body" idx="11"/>
          </p:nvPr>
        </p:nvSpPr>
        <p:spPr>
          <a:xfrm>
            <a:off x="688795" y="3244058"/>
            <a:ext cx="2980058" cy="3014072"/>
          </a:xfrm>
        </p:spPr>
        <p:txBody>
          <a:bodyPr tIns="14631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5069460" y="979313"/>
            <a:ext cx="3760690" cy="250769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8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6192806" y="3773237"/>
            <a:ext cx="3760690" cy="250769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C372F8A4-09C2-445C-AE30-6F0918016DF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8FB6BC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004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43186A2-FF23-404B-998C-5B8F5E20B6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474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B479CE6-A305-4B33-9BFC-20125E08546D}"/>
              </a:ext>
            </a:extLst>
          </p:cNvPr>
          <p:cNvSpPr/>
          <p:nvPr/>
        </p:nvSpPr>
        <p:spPr>
          <a:xfrm>
            <a:off x="2051050" y="0"/>
            <a:ext cx="10140950" cy="6858000"/>
          </a:xfrm>
          <a:custGeom>
            <a:avLst/>
            <a:gdLst/>
            <a:ahLst/>
            <a:cxnLst/>
            <a:rect l="l" t="t" r="r" b="b"/>
            <a:pathLst>
              <a:path w="16723360" h="11308715">
                <a:moveTo>
                  <a:pt x="16722810" y="0"/>
                </a:moveTo>
                <a:lnTo>
                  <a:pt x="3223619" y="0"/>
                </a:lnTo>
                <a:lnTo>
                  <a:pt x="0" y="11308556"/>
                </a:lnTo>
                <a:lnTo>
                  <a:pt x="16722810" y="11308556"/>
                </a:lnTo>
                <a:lnTo>
                  <a:pt x="16722810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0CD7D798-A541-4A25-88F5-B3BB854538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8FB6BC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489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F68E9D9-B184-4D7B-BDA4-4939A186E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440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1CC63F-FC9F-4390-A30B-FE4C4E8CD7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61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D364B2-C9BB-4564-9CC8-FE5AC28F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97244-78B6-4CA6-A567-C459B4847F75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5A8272-9585-447F-B9C7-0A1C07DF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6F01A0-62E2-4975-9381-CCE5B0D1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C678-E0D3-49A7-BBC9-24AA6989F46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5490149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>
            <a:extLst>
              <a:ext uri="{FF2B5EF4-FFF2-40B4-BE49-F238E27FC236}">
                <a16:creationId xmlns:a16="http://schemas.microsoft.com/office/drawing/2014/main" id="{194A75C3-CEA2-4851-8E6B-2F2103E4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2379663"/>
            <a:ext cx="7937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 close up of a flower&#10;&#10;Description generated with high confidence">
            <a:extLst>
              <a:ext uri="{FF2B5EF4-FFF2-40B4-BE49-F238E27FC236}">
                <a16:creationId xmlns:a16="http://schemas.microsoft.com/office/drawing/2014/main" id="{0C0F260A-34F1-4C0B-BCD8-A398AC22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738" y="5913438"/>
            <a:ext cx="8175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6237D14-F0CE-4C98-A220-17FB5CE45FF3}"/>
              </a:ext>
            </a:extLst>
          </p:cNvPr>
          <p:cNvSpPr txBox="1"/>
          <p:nvPr/>
        </p:nvSpPr>
        <p:spPr>
          <a:xfrm>
            <a:off x="8758238" y="5870575"/>
            <a:ext cx="217170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The project has received funding from the European Union's Horizon 2020 research and innovation programme under grant agreement No 727580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479"/>
            <a:ext cx="9144000" cy="132052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6F7B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fr-FR" noProof="0"/>
              <a:t>Modifiez le style des sous-titres du masque</a:t>
            </a:r>
            <a:endParaRPr lang="en-GB" noProof="0"/>
          </a:p>
        </p:txBody>
      </p:sp>
      <p:sp>
        <p:nvSpPr>
          <p:cNvPr id="7" name="Plassholder for bunntekst 8">
            <a:extLst>
              <a:ext uri="{FF2B5EF4-FFF2-40B4-BE49-F238E27FC236}">
                <a16:creationId xmlns:a16="http://schemas.microsoft.com/office/drawing/2014/main" id="{E9BA907C-4E27-491F-B160-CC8A5B7D3C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5203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479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2126598" y="2380173"/>
            <a:ext cx="7938804" cy="1018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Plassholder for bunntekst 8">
            <a:extLst>
              <a:ext uri="{FF2B5EF4-FFF2-40B4-BE49-F238E27FC236}">
                <a16:creationId xmlns:a16="http://schemas.microsoft.com/office/drawing/2014/main" id="{CA8EEB6A-0FB4-4467-B8C6-E813FCBE7E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71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idx="11"/>
          </p:nvPr>
        </p:nvSpPr>
        <p:spPr>
          <a:xfrm>
            <a:off x="688776" y="1971314"/>
            <a:ext cx="7305551" cy="853891"/>
          </a:xfrm>
        </p:spPr>
        <p:txBody>
          <a:bodyPr tIns="18481" anchor="b"/>
          <a:lstStyle>
            <a:lvl1pPr marL="0" indent="0">
              <a:lnSpc>
                <a:spcPct val="100000"/>
              </a:lnSpc>
              <a:buNone/>
              <a:defRPr sz="5501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8775" y="3238442"/>
            <a:ext cx="7305551" cy="1065777"/>
          </a:xfrm>
          <a:prstGeom prst="rect">
            <a:avLst/>
          </a:prstGeom>
        </p:spPr>
        <p:txBody>
          <a:bodyPr tIns="13861"/>
          <a:lstStyle>
            <a:lvl1pPr marL="0" indent="0">
              <a:lnSpc>
                <a:spcPct val="122000"/>
              </a:lnSpc>
              <a:spcBef>
                <a:spcPts val="58"/>
              </a:spcBef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6">
            <a:extLst>
              <a:ext uri="{FF2B5EF4-FFF2-40B4-BE49-F238E27FC236}">
                <a16:creationId xmlns:a16="http://schemas.microsoft.com/office/drawing/2014/main" id="{E32BDD38-2AF0-4060-9F2B-2655B2D1C8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958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9" name="Plassholder for tekst 8"/>
          <p:cNvSpPr>
            <a:spLocks noGrp="1"/>
          </p:cNvSpPr>
          <p:nvPr>
            <p:ph type="body" idx="11"/>
          </p:nvPr>
        </p:nvSpPr>
        <p:spPr>
          <a:xfrm>
            <a:off x="688776" y="1971314"/>
            <a:ext cx="7305551" cy="853891"/>
          </a:xfrm>
        </p:spPr>
        <p:txBody>
          <a:bodyPr tIns="18481" anchor="b"/>
          <a:lstStyle>
            <a:lvl1pPr marL="0" indent="0">
              <a:lnSpc>
                <a:spcPct val="100000"/>
              </a:lnSpc>
              <a:buNone/>
              <a:defRPr sz="5501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8775" y="3238442"/>
            <a:ext cx="7305551" cy="1065777"/>
          </a:xfrm>
          <a:prstGeom prst="rect">
            <a:avLst/>
          </a:prstGeom>
        </p:spPr>
        <p:txBody>
          <a:bodyPr tIns="13861"/>
          <a:lstStyle>
            <a:lvl1pPr marL="0" indent="0">
              <a:lnSpc>
                <a:spcPct val="122000"/>
              </a:lnSpc>
              <a:spcBef>
                <a:spcPts val="58"/>
              </a:spcBef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Plassholder for bunntekst 6">
            <a:extLst>
              <a:ext uri="{FF2B5EF4-FFF2-40B4-BE49-F238E27FC236}">
                <a16:creationId xmlns:a16="http://schemas.microsoft.com/office/drawing/2014/main" id="{4593DD5E-8B19-4496-9572-C55A773342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14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98B2393-249B-49DB-A749-A27ADB453ECD}"/>
              </a:ext>
            </a:extLst>
          </p:cNvPr>
          <p:cNvSpPr/>
          <p:nvPr/>
        </p:nvSpPr>
        <p:spPr>
          <a:xfrm>
            <a:off x="7951788" y="0"/>
            <a:ext cx="4240212" cy="6858000"/>
          </a:xfrm>
          <a:custGeom>
            <a:avLst/>
            <a:gdLst/>
            <a:ahLst/>
            <a:cxnLst/>
            <a:rect l="l" t="t" r="r" b="b"/>
            <a:pathLst>
              <a:path w="6992619" h="11308715">
                <a:moveTo>
                  <a:pt x="6992247" y="0"/>
                </a:moveTo>
                <a:lnTo>
                  <a:pt x="3223608" y="0"/>
                </a:lnTo>
                <a:lnTo>
                  <a:pt x="0" y="11308556"/>
                </a:lnTo>
                <a:lnTo>
                  <a:pt x="6992247" y="11308556"/>
                </a:lnTo>
                <a:lnTo>
                  <a:pt x="6992247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3D1142E1-14D7-43CF-AB9F-F6A325AD803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483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7952880" y="0"/>
            <a:ext cx="4239120" cy="6858936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2876 w 10000"/>
              <a:gd name="connsiteY0" fmla="*/ 4612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2876 w 10000"/>
              <a:gd name="connsiteY5" fmla="*/ 4612 h 10000"/>
              <a:gd name="connsiteX0" fmla="*/ 2876 w 10000"/>
              <a:gd name="connsiteY0" fmla="*/ 4612 h 10000"/>
              <a:gd name="connsiteX1" fmla="*/ 4921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2876 w 10000"/>
              <a:gd name="connsiteY5" fmla="*/ 4612 h 10000"/>
              <a:gd name="connsiteX0" fmla="*/ 2876 w 10000"/>
              <a:gd name="connsiteY0" fmla="*/ 4640 h 10028"/>
              <a:gd name="connsiteX1" fmla="*/ 4719 w 10000"/>
              <a:gd name="connsiteY1" fmla="*/ 0 h 10028"/>
              <a:gd name="connsiteX2" fmla="*/ 10000 w 10000"/>
              <a:gd name="connsiteY2" fmla="*/ 28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876 w 10000"/>
              <a:gd name="connsiteY5" fmla="*/ 4640 h 10028"/>
              <a:gd name="connsiteX0" fmla="*/ 2597 w 10000"/>
              <a:gd name="connsiteY0" fmla="*/ 4596 h 10028"/>
              <a:gd name="connsiteX1" fmla="*/ 4719 w 10000"/>
              <a:gd name="connsiteY1" fmla="*/ 0 h 10028"/>
              <a:gd name="connsiteX2" fmla="*/ 10000 w 10000"/>
              <a:gd name="connsiteY2" fmla="*/ 28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97 w 10000"/>
              <a:gd name="connsiteY0" fmla="*/ 4596 h 10028"/>
              <a:gd name="connsiteX1" fmla="*/ 4719 w 10000"/>
              <a:gd name="connsiteY1" fmla="*/ 0 h 10028"/>
              <a:gd name="connsiteX2" fmla="*/ 10000 w 10000"/>
              <a:gd name="connsiteY2" fmla="*/ 7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97 w 10000"/>
              <a:gd name="connsiteY0" fmla="*/ 4589 h 10021"/>
              <a:gd name="connsiteX1" fmla="*/ 4595 w 10000"/>
              <a:gd name="connsiteY1" fmla="*/ 7 h 10021"/>
              <a:gd name="connsiteX2" fmla="*/ 10000 w 10000"/>
              <a:gd name="connsiteY2" fmla="*/ 0 h 10021"/>
              <a:gd name="connsiteX3" fmla="*/ 10000 w 10000"/>
              <a:gd name="connsiteY3" fmla="*/ 10021 h 10021"/>
              <a:gd name="connsiteX4" fmla="*/ 0 w 10000"/>
              <a:gd name="connsiteY4" fmla="*/ 10021 h 10021"/>
              <a:gd name="connsiteX5" fmla="*/ 2597 w 10000"/>
              <a:gd name="connsiteY5" fmla="*/ 4589 h 10021"/>
              <a:gd name="connsiteX0" fmla="*/ 2597 w 10003"/>
              <a:gd name="connsiteY0" fmla="*/ 4598 h 10030"/>
              <a:gd name="connsiteX1" fmla="*/ 4595 w 10003"/>
              <a:gd name="connsiteY1" fmla="*/ 16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8 h 10030"/>
              <a:gd name="connsiteX1" fmla="*/ 4603 w 10003"/>
              <a:gd name="connsiteY1" fmla="*/ 2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8 h 10030"/>
              <a:gd name="connsiteX1" fmla="*/ 4600 w 10003"/>
              <a:gd name="connsiteY1" fmla="*/ 2 h 10030"/>
              <a:gd name="connsiteX2" fmla="*/ 10003 w 10003"/>
              <a:gd name="connsiteY2" fmla="*/ 0 h 10030"/>
              <a:gd name="connsiteX3" fmla="*/ 10000 w 10003"/>
              <a:gd name="connsiteY3" fmla="*/ 10030 h 10030"/>
              <a:gd name="connsiteX4" fmla="*/ 0 w 10003"/>
              <a:gd name="connsiteY4" fmla="*/ 10030 h 10030"/>
              <a:gd name="connsiteX5" fmla="*/ 2597 w 10003"/>
              <a:gd name="connsiteY5" fmla="*/ 4598 h 10030"/>
              <a:gd name="connsiteX0" fmla="*/ 2597 w 10003"/>
              <a:gd name="connsiteY0" fmla="*/ 4596 h 10028"/>
              <a:gd name="connsiteX1" fmla="*/ 4600 w 10003"/>
              <a:gd name="connsiteY1" fmla="*/ 0 h 10028"/>
              <a:gd name="connsiteX2" fmla="*/ 10003 w 10003"/>
              <a:gd name="connsiteY2" fmla="*/ 55 h 10028"/>
              <a:gd name="connsiteX3" fmla="*/ 10000 w 10003"/>
              <a:gd name="connsiteY3" fmla="*/ 10028 h 10028"/>
              <a:gd name="connsiteX4" fmla="*/ 0 w 10003"/>
              <a:gd name="connsiteY4" fmla="*/ 10028 h 10028"/>
              <a:gd name="connsiteX5" fmla="*/ 2597 w 10003"/>
              <a:gd name="connsiteY5" fmla="*/ 4596 h 10028"/>
              <a:gd name="connsiteX0" fmla="*/ 2597 w 10000"/>
              <a:gd name="connsiteY0" fmla="*/ 4596 h 10028"/>
              <a:gd name="connsiteX1" fmla="*/ 4600 w 10000"/>
              <a:gd name="connsiteY1" fmla="*/ 0 h 10028"/>
              <a:gd name="connsiteX2" fmla="*/ 10000 w 10000"/>
              <a:gd name="connsiteY2" fmla="*/ 1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97 w 10000"/>
              <a:gd name="connsiteY5" fmla="*/ 4596 h 10028"/>
              <a:gd name="connsiteX0" fmla="*/ 2503 w 10000"/>
              <a:gd name="connsiteY0" fmla="*/ 4582 h 10028"/>
              <a:gd name="connsiteX1" fmla="*/ 4600 w 10000"/>
              <a:gd name="connsiteY1" fmla="*/ 0 h 10028"/>
              <a:gd name="connsiteX2" fmla="*/ 10000 w 10000"/>
              <a:gd name="connsiteY2" fmla="*/ 1 h 10028"/>
              <a:gd name="connsiteX3" fmla="*/ 10000 w 10000"/>
              <a:gd name="connsiteY3" fmla="*/ 10028 h 10028"/>
              <a:gd name="connsiteX4" fmla="*/ 0 w 10000"/>
              <a:gd name="connsiteY4" fmla="*/ 10028 h 10028"/>
              <a:gd name="connsiteX5" fmla="*/ 2503 w 10000"/>
              <a:gd name="connsiteY5" fmla="*/ 4582 h 10028"/>
              <a:gd name="connsiteX0" fmla="*/ 2500 w 9997"/>
              <a:gd name="connsiteY0" fmla="*/ 4582 h 10028"/>
              <a:gd name="connsiteX1" fmla="*/ 4597 w 9997"/>
              <a:gd name="connsiteY1" fmla="*/ 0 h 10028"/>
              <a:gd name="connsiteX2" fmla="*/ 9997 w 9997"/>
              <a:gd name="connsiteY2" fmla="*/ 1 h 10028"/>
              <a:gd name="connsiteX3" fmla="*/ 9997 w 9997"/>
              <a:gd name="connsiteY3" fmla="*/ 10028 h 10028"/>
              <a:gd name="connsiteX4" fmla="*/ 0 w 9997"/>
              <a:gd name="connsiteY4" fmla="*/ 10002 h 10028"/>
              <a:gd name="connsiteX5" fmla="*/ 2500 w 9997"/>
              <a:gd name="connsiteY5" fmla="*/ 4582 h 10028"/>
              <a:gd name="connsiteX0" fmla="*/ 2501 w 10000"/>
              <a:gd name="connsiteY0" fmla="*/ 4569 h 9974"/>
              <a:gd name="connsiteX1" fmla="*/ 4598 w 10000"/>
              <a:gd name="connsiteY1" fmla="*/ 0 h 9974"/>
              <a:gd name="connsiteX2" fmla="*/ 10000 w 10000"/>
              <a:gd name="connsiteY2" fmla="*/ 1 h 9974"/>
              <a:gd name="connsiteX3" fmla="*/ 9958 w 10000"/>
              <a:gd name="connsiteY3" fmla="*/ 9917 h 9974"/>
              <a:gd name="connsiteX4" fmla="*/ 0 w 10000"/>
              <a:gd name="connsiteY4" fmla="*/ 9974 h 9974"/>
              <a:gd name="connsiteX5" fmla="*/ 2501 w 10000"/>
              <a:gd name="connsiteY5" fmla="*/ 4569 h 9974"/>
              <a:gd name="connsiteX0" fmla="*/ 2501 w 10000"/>
              <a:gd name="connsiteY0" fmla="*/ 4581 h 10000"/>
              <a:gd name="connsiteX1" fmla="*/ 4598 w 10000"/>
              <a:gd name="connsiteY1" fmla="*/ 0 h 10000"/>
              <a:gd name="connsiteX2" fmla="*/ 10000 w 10000"/>
              <a:gd name="connsiteY2" fmla="*/ 1 h 10000"/>
              <a:gd name="connsiteX3" fmla="*/ 10000 w 10000"/>
              <a:gd name="connsiteY3" fmla="*/ 9997 h 10000"/>
              <a:gd name="connsiteX4" fmla="*/ 0 w 10000"/>
              <a:gd name="connsiteY4" fmla="*/ 10000 h 10000"/>
              <a:gd name="connsiteX5" fmla="*/ 2501 w 10000"/>
              <a:gd name="connsiteY5" fmla="*/ 45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2501" y="4581"/>
                </a:moveTo>
                <a:lnTo>
                  <a:pt x="4598" y="0"/>
                </a:lnTo>
                <a:lnTo>
                  <a:pt x="10000" y="1"/>
                </a:lnTo>
                <a:cubicBezTo>
                  <a:pt x="9999" y="3344"/>
                  <a:pt x="10001" y="6654"/>
                  <a:pt x="10000" y="9997"/>
                </a:cubicBezTo>
                <a:lnTo>
                  <a:pt x="0" y="10000"/>
                </a:lnTo>
                <a:lnTo>
                  <a:pt x="2501" y="4581"/>
                </a:lnTo>
                <a:close/>
              </a:path>
            </a:pathLst>
          </a:custGeom>
          <a:solidFill>
            <a:srgbClr val="ECF7F3"/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nb-NO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BF8389-B6F6-4DC8-B7F6-4C47565B4D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353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F7679DA0-2339-400A-87C0-27C4D11D0D1B}"/>
              </a:ext>
            </a:extLst>
          </p:cNvPr>
          <p:cNvSpPr/>
          <p:nvPr/>
        </p:nvSpPr>
        <p:spPr>
          <a:xfrm>
            <a:off x="7951788" y="0"/>
            <a:ext cx="4240212" cy="6858000"/>
          </a:xfrm>
          <a:custGeom>
            <a:avLst/>
            <a:gdLst/>
            <a:ahLst/>
            <a:cxnLst/>
            <a:rect l="l" t="t" r="r" b="b"/>
            <a:pathLst>
              <a:path w="6992619" h="11308715">
                <a:moveTo>
                  <a:pt x="6992247" y="0"/>
                </a:moveTo>
                <a:lnTo>
                  <a:pt x="3223608" y="0"/>
                </a:lnTo>
                <a:lnTo>
                  <a:pt x="0" y="11308556"/>
                </a:lnTo>
                <a:lnTo>
                  <a:pt x="6992247" y="11308556"/>
                </a:lnTo>
                <a:lnTo>
                  <a:pt x="6992247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90" y="894704"/>
            <a:ext cx="6202001" cy="1325563"/>
          </a:xfrm>
        </p:spPr>
        <p:txBody>
          <a:bodyPr/>
          <a:lstStyle/>
          <a:p>
            <a:r>
              <a:rPr lang="fr-FR" noProof="0"/>
              <a:t>Modifiez le style du titre</a:t>
            </a:r>
            <a:endParaRPr lang="en-GB" noProof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>
          <a:xfrm>
            <a:off x="688781" y="2599848"/>
            <a:ext cx="6202710" cy="237947"/>
          </a:xfrm>
          <a:prstGeom prst="rect">
            <a:avLst/>
          </a:prstGeom>
        </p:spPr>
        <p:txBody>
          <a:bodyPr tIns="18481"/>
          <a:lstStyle>
            <a:lvl1pPr marL="0" indent="0">
              <a:lnSpc>
                <a:spcPct val="100000"/>
              </a:lnSpc>
              <a:buNone/>
              <a:defRPr sz="1500">
                <a:solidFill>
                  <a:srgbClr val="00707C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689490" y="3243976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3969517" y="3243975"/>
            <a:ext cx="2932582" cy="2719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8158060" y="2469154"/>
            <a:ext cx="3171437" cy="2084479"/>
          </a:xfrm>
          <a:prstGeom prst="rect">
            <a:avLst/>
          </a:prstGeom>
        </p:spPr>
        <p:txBody>
          <a:bodyPr tIns="14631" anchor="ctr"/>
          <a:lstStyle>
            <a:lvl1pPr marL="0" indent="0" algn="l">
              <a:lnSpc>
                <a:spcPct val="106000"/>
              </a:lnSpc>
              <a:spcBef>
                <a:spcPts val="58"/>
              </a:spcBef>
              <a:buNone/>
              <a:defRPr sz="2551">
                <a:solidFill>
                  <a:srgbClr val="8FB6BC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Plassholder for bunntekst 6">
            <a:extLst>
              <a:ext uri="{FF2B5EF4-FFF2-40B4-BE49-F238E27FC236}">
                <a16:creationId xmlns:a16="http://schemas.microsoft.com/office/drawing/2014/main" id="{7D3752C1-5BAB-4BE2-B8AF-4620F1D402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968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1759409" y="2411115"/>
            <a:ext cx="8673181" cy="1770267"/>
          </a:xfrm>
        </p:spPr>
        <p:txBody>
          <a:bodyPr anchor="ctr" anchorCtr="1"/>
          <a:lstStyle>
            <a:lvl1pPr marL="0" indent="0" algn="ctr">
              <a:lnSpc>
                <a:spcPts val="6351"/>
              </a:lnSpc>
              <a:buNone/>
              <a:defRPr sz="5151">
                <a:solidFill>
                  <a:srgbClr val="EBF7F3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2"/>
          </p:nvPr>
        </p:nvSpPr>
        <p:spPr>
          <a:xfrm>
            <a:off x="9037938" y="4855773"/>
            <a:ext cx="2784680" cy="199846"/>
          </a:xfrm>
          <a:prstGeom prst="rect">
            <a:avLst/>
          </a:prstGeom>
        </p:spPr>
        <p:txBody>
          <a:bodyPr tIns="16941"/>
          <a:lstStyle>
            <a:lvl1pPr marL="0" indent="0">
              <a:buNone/>
              <a:defRPr sz="1250">
                <a:solidFill>
                  <a:srgbClr val="EBF7F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E125C59C-636D-452C-80B4-C442B44C78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EBF7F3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154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1759409" y="2411115"/>
            <a:ext cx="8673181" cy="1770267"/>
          </a:xfrm>
        </p:spPr>
        <p:txBody>
          <a:bodyPr anchor="ctr" anchorCtr="1"/>
          <a:lstStyle>
            <a:lvl1pPr marL="0" indent="0" algn="ctr">
              <a:lnSpc>
                <a:spcPts val="6351"/>
              </a:lnSpc>
              <a:buNone/>
              <a:defRPr sz="5151">
                <a:solidFill>
                  <a:srgbClr val="EBF7F3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2"/>
          </p:nvPr>
        </p:nvSpPr>
        <p:spPr>
          <a:xfrm>
            <a:off x="9037938" y="4855773"/>
            <a:ext cx="2784680" cy="199846"/>
          </a:xfrm>
          <a:prstGeom prst="rect">
            <a:avLst/>
          </a:prstGeom>
        </p:spPr>
        <p:txBody>
          <a:bodyPr tIns="16941"/>
          <a:lstStyle>
            <a:lvl1pPr marL="0" indent="0">
              <a:buNone/>
              <a:defRPr sz="1250">
                <a:solidFill>
                  <a:srgbClr val="EBF7F3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BF1B38C0-0F76-4BBC-952C-73AF50A87A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EBF7F3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3195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BE3CE1EC-9000-40A3-8EE7-AA11C56427E5}"/>
              </a:ext>
            </a:extLst>
          </p:cNvPr>
          <p:cNvSpPr/>
          <p:nvPr/>
        </p:nvSpPr>
        <p:spPr>
          <a:xfrm>
            <a:off x="2051050" y="0"/>
            <a:ext cx="10140950" cy="6858000"/>
          </a:xfrm>
          <a:custGeom>
            <a:avLst/>
            <a:gdLst/>
            <a:ahLst/>
            <a:cxnLst/>
            <a:rect l="l" t="t" r="r" b="b"/>
            <a:pathLst>
              <a:path w="16723360" h="11308715">
                <a:moveTo>
                  <a:pt x="16722810" y="0"/>
                </a:moveTo>
                <a:lnTo>
                  <a:pt x="3223619" y="0"/>
                </a:lnTo>
                <a:lnTo>
                  <a:pt x="0" y="11308556"/>
                </a:lnTo>
                <a:lnTo>
                  <a:pt x="16722810" y="11308556"/>
                </a:lnTo>
                <a:lnTo>
                  <a:pt x="16722810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2" name="Plassholder for tekst 1"/>
          <p:cNvSpPr>
            <a:spLocks noGrp="1"/>
          </p:cNvSpPr>
          <p:nvPr>
            <p:ph type="body" idx="11"/>
          </p:nvPr>
        </p:nvSpPr>
        <p:spPr>
          <a:xfrm>
            <a:off x="688795" y="3244058"/>
            <a:ext cx="2980058" cy="3014072"/>
          </a:xfrm>
        </p:spPr>
        <p:txBody>
          <a:bodyPr tIns="14631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5069460" y="979313"/>
            <a:ext cx="3760690" cy="250769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8" name="Plassholder for bilde 6"/>
          <p:cNvSpPr>
            <a:spLocks noGrp="1"/>
          </p:cNvSpPr>
          <p:nvPr>
            <p:ph type="pic" sz="quarter" idx="13"/>
          </p:nvPr>
        </p:nvSpPr>
        <p:spPr>
          <a:xfrm>
            <a:off x="6192806" y="3773237"/>
            <a:ext cx="3760690" cy="250769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D516F05E-6570-4D29-91A7-678F5D3C0B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8FB6BC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48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1F34BE-C121-471A-A77C-1467C36D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1A777-7149-4B6F-9C84-12E8AD44534B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06960E-A52B-4C29-83E5-9F03916D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B23722-D04D-43C0-AEA1-E86CE65D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FDA51-EE52-4F55-AA6C-D9BD179642D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89098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C5C4D5A-5FA4-4DEA-882B-2C096FE0EDB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6556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642531D-CA95-4749-9116-FA235BF33D64}"/>
              </a:ext>
            </a:extLst>
          </p:cNvPr>
          <p:cNvSpPr/>
          <p:nvPr/>
        </p:nvSpPr>
        <p:spPr>
          <a:xfrm>
            <a:off x="2051050" y="0"/>
            <a:ext cx="10140950" cy="6858000"/>
          </a:xfrm>
          <a:custGeom>
            <a:avLst/>
            <a:gdLst/>
            <a:ahLst/>
            <a:cxnLst/>
            <a:rect l="l" t="t" r="r" b="b"/>
            <a:pathLst>
              <a:path w="16723360" h="11308715">
                <a:moveTo>
                  <a:pt x="16722810" y="0"/>
                </a:moveTo>
                <a:lnTo>
                  <a:pt x="3223619" y="0"/>
                </a:lnTo>
                <a:lnTo>
                  <a:pt x="0" y="11308556"/>
                </a:lnTo>
                <a:lnTo>
                  <a:pt x="16722810" y="11308556"/>
                </a:lnTo>
                <a:lnTo>
                  <a:pt x="16722810" y="0"/>
                </a:lnTo>
                <a:close/>
              </a:path>
            </a:pathLst>
          </a:custGeom>
          <a:solidFill>
            <a:srgbClr val="ECF7F3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24">
              <a:latin typeface="+mn-lt"/>
            </a:endParaRPr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1E7FAD01-0DF4-42EB-A8F9-BA2E96E0A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8FB6BC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2739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6239DA-63A4-402B-983D-B413DBBAE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300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659BCB-45D9-490D-BAA8-085D3B29DF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65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90A9E0-8083-4472-BF64-2290CF4A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F736-A26B-4109-BFAE-778AE9D4B657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617CCB-B221-46E9-9627-76E887D4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B5D375-F951-47E5-9B6F-264CC4E2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11607-4701-403D-872E-A358EA4FF7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769084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D2A543-4B6D-4393-97F8-524D5A09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E9A0-EF0D-4FBF-965E-587AE713769D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BD84C4-A48D-40EF-8A37-92EB2151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DF3C79-D692-43CA-B891-513D9DFE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27247-854E-4631-9FB9-94D10A1B4F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8143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linhpham.me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feeds.feedburner.com/showeet" TargetMode="External"/><Relationship Id="rId12" Type="http://schemas.openxmlformats.org/officeDocument/2006/relationships/image" Target="../media/image1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png"/><Relationship Id="rId11" Type="http://schemas.openxmlformats.org/officeDocument/2006/relationships/hyperlink" Target="https://twitter.com/showeet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hyperlink" Target="https://www.facebook.com/pages/Neetwork/240707325947259" TargetMode="External"/><Relationship Id="rId9" Type="http://schemas.openxmlformats.org/officeDocument/2006/relationships/hyperlink" Target="http://pinterest.com/showeet" TargetMode="External"/><Relationship Id="rId14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385B80-A48D-490E-9D0B-0EDD4B19E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B93EDA-6195-40A3-AF9E-212BED31E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BA52-BC6D-4ED3-81B9-29184B65C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7323E3-EF1C-4151-9596-6A3327828AD7}" type="datetime1">
              <a:rPr lang="fr-FR"/>
              <a:pPr>
                <a:defRPr/>
              </a:pPr>
              <a:t>18/06/2021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EABCE-B359-4203-8C10-630893651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dirty="0"/>
              <a:t>Ajouter un pied de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AEEA-9699-4986-9989-E2CE36AA2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CB7983A-E678-4885-8720-0E6AD1C13AC3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D0F6B8-19F7-4851-BD9A-39DA5A6484AB}"/>
              </a:ext>
            </a:extLst>
          </p:cNvPr>
          <p:cNvSpPr/>
          <p:nvPr/>
        </p:nvSpPr>
        <p:spPr>
          <a:xfrm rot="5400000">
            <a:off x="11604626" y="5799137"/>
            <a:ext cx="1839912" cy="27781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</a:t>
            </a:r>
            <a:r>
              <a:rPr lang="en-US" sz="1200" dirty="0" err="1">
                <a:solidFill>
                  <a:prstClr val="black"/>
                </a:solidFill>
              </a:rPr>
              <a:t>Showeet.com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6" r:id="rId1"/>
    <p:sldLayoutId id="2147486577" r:id="rId2"/>
    <p:sldLayoutId id="2147486557" r:id="rId3"/>
    <p:sldLayoutId id="2147486558" r:id="rId4"/>
    <p:sldLayoutId id="2147486559" r:id="rId5"/>
    <p:sldLayoutId id="2147486560" r:id="rId6"/>
    <p:sldLayoutId id="2147486561" r:id="rId7"/>
    <p:sldLayoutId id="2147486562" r:id="rId8"/>
    <p:sldLayoutId id="2147486563" r:id="rId9"/>
    <p:sldLayoutId id="2147486578" r:id="rId10"/>
    <p:sldLayoutId id="2147486564" r:id="rId11"/>
    <p:sldLayoutId id="2147486565" r:id="rId12"/>
    <p:sldLayoutId id="2147486579" r:id="rId13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05B356D4-DF82-4EFF-9866-36A28E6D7E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1E16CA0A-5B6A-4C3E-8579-69076D630E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5D6181-41CB-41F5-918E-AD8837FE2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Your Date Here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7FB8EE-B717-4917-88B4-0D9D4208D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587D-9057-413E-BC4F-7363DCD54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F346040-9C9E-41DF-8515-EB094FD66BB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C77984-7CE6-4F47-8379-435FE999FB93}"/>
              </a:ext>
            </a:extLst>
          </p:cNvPr>
          <p:cNvSpPr/>
          <p:nvPr/>
        </p:nvSpPr>
        <p:spPr>
          <a:xfrm rot="5400000">
            <a:off x="11604626" y="5799137"/>
            <a:ext cx="1839912" cy="27781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0" r:id="rId1"/>
    <p:sldLayoutId id="2147486581" r:id="rId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45909A71-1453-4034-93E3-0427C5F19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AE52AE72-0813-404F-8C78-23500CA66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9B78C-40E9-4088-B8CD-13891D7B7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2AAC8E-2CE8-4769-9510-A6BA3A8F27E0}" type="datetime1">
              <a:rPr lang="fr-FR"/>
              <a:pPr>
                <a:defRPr/>
              </a:pPr>
              <a:t>18/06/2021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606F1-EEF1-40E5-8E32-3A550AFE4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D6C2A-BB8B-449D-A584-A3ACB0A3D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06970D8-51F2-4751-A974-F92B5E1A64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2" r:id="rId1"/>
    <p:sldLayoutId id="2147486566" r:id="rId2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5E3200E3-0019-474A-9415-99076A50C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4E176E65-DD78-45AD-97B6-9777FB333A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6C3DF-3C40-4E7B-B32B-834038FB0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3CEC6B-438E-4571-8270-05B71C1A992C}" type="datetimeFigureOut">
              <a:rPr lang="en-US"/>
              <a:pPr>
                <a:defRPr/>
              </a:pPr>
              <a:t>6/18/2021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9E647-ED21-45D2-8E08-28EEB316D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83738-969E-4EBC-AA6C-792A6D9F1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7E3A564-279B-4666-8D88-FF7DA33F8B11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87C10-7FC0-4D47-A9BE-110B82BBE463}"/>
              </a:ext>
            </a:extLst>
          </p:cNvPr>
          <p:cNvSpPr/>
          <p:nvPr/>
        </p:nvSpPr>
        <p:spPr>
          <a:xfrm rot="5400000">
            <a:off x="11604626" y="5799137"/>
            <a:ext cx="1839912" cy="27781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3" r:id="rId1"/>
    <p:sldLayoutId id="2147486584" r:id="rId2"/>
    <p:sldLayoutId id="2147486585" r:id="rId3"/>
    <p:sldLayoutId id="2147486586" r:id="rId4"/>
    <p:sldLayoutId id="2147486587" r:id="rId5"/>
    <p:sldLayoutId id="2147486588" r:id="rId6"/>
    <p:sldLayoutId id="2147486589" r:id="rId7"/>
    <p:sldLayoutId id="2147486590" r:id="rId8"/>
    <p:sldLayoutId id="2147486591" r:id="rId9"/>
    <p:sldLayoutId id="2147486592" r:id="rId10"/>
    <p:sldLayoutId id="2147486593" r:id="rId11"/>
    <p:sldLayoutId id="2147486594" r:id="rId12"/>
    <p:sldLayoutId id="214748659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6F0EDD-C3DC-4920-BAF2-64A6C3F21145}"/>
              </a:ext>
            </a:extLst>
          </p:cNvPr>
          <p:cNvSpPr/>
          <p:nvPr/>
        </p:nvSpPr>
        <p:spPr>
          <a:xfrm>
            <a:off x="0" y="0"/>
            <a:ext cx="5135563" cy="6858000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176C183C-C094-440C-9CC8-343526FC7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820738"/>
            <a:ext cx="5773738" cy="193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3000">
                <a:solidFill>
                  <a:srgbClr val="909DB3"/>
                </a:solidFill>
                <a:latin typeface="Calibri Light" panose="020F0302020204030204" pitchFamily="34" charset="0"/>
              </a:rPr>
              <a:t>Free creative PowerPoint and Impress templates, charts, diagrams and maps for your outstanding presentations</a:t>
            </a:r>
          </a:p>
        </p:txBody>
      </p:sp>
      <p:pic>
        <p:nvPicPr>
          <p:cNvPr id="5124" name="Picture 14">
            <a:extLst>
              <a:ext uri="{FF2B5EF4-FFF2-40B4-BE49-F238E27FC236}">
                <a16:creationId xmlns:a16="http://schemas.microsoft.com/office/drawing/2014/main" id="{A798F4E2-B912-42C0-8090-8E237C66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03188"/>
            <a:ext cx="291306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16">
            <a:extLst>
              <a:ext uri="{FF2B5EF4-FFF2-40B4-BE49-F238E27FC236}">
                <a16:creationId xmlns:a16="http://schemas.microsoft.com/office/drawing/2014/main" id="{17A9C99E-0432-4636-BBA8-31C5CAFDA53B}"/>
              </a:ext>
            </a:extLst>
          </p:cNvPr>
          <p:cNvGrpSpPr>
            <a:grpSpLocks/>
          </p:cNvGrpSpPr>
          <p:nvPr/>
        </p:nvGrpSpPr>
        <p:grpSpPr bwMode="auto">
          <a:xfrm>
            <a:off x="434975" y="2952750"/>
            <a:ext cx="635000" cy="3067050"/>
            <a:chOff x="4820005" y="2954735"/>
            <a:chExt cx="475488" cy="3067687"/>
          </a:xfrm>
        </p:grpSpPr>
        <p:pic>
          <p:nvPicPr>
            <p:cNvPr id="5128" name="Picture 17">
              <a:hlinkClick r:id="rId4"/>
              <a:extLst>
                <a:ext uri="{FF2B5EF4-FFF2-40B4-BE49-F238E27FC236}">
                  <a16:creationId xmlns:a16="http://schemas.microsoft.com/office/drawing/2014/main" id="{F33D2B26-D4B3-46AB-AC5D-8A59F9A56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005" y="3602785"/>
              <a:ext cx="470610" cy="47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18">
              <a:extLst>
                <a:ext uri="{FF2B5EF4-FFF2-40B4-BE49-F238E27FC236}">
                  <a16:creationId xmlns:a16="http://schemas.microsoft.com/office/drawing/2014/main" id="{71F92B9A-4A65-4217-8580-881339E3F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005" y="2954735"/>
              <a:ext cx="470610" cy="47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9">
              <a:hlinkClick r:id="rId7"/>
              <a:extLst>
                <a:ext uri="{FF2B5EF4-FFF2-40B4-BE49-F238E27FC236}">
                  <a16:creationId xmlns:a16="http://schemas.microsoft.com/office/drawing/2014/main" id="{9B952297-15A3-4D17-A2B9-509C0CEA2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005" y="5551812"/>
              <a:ext cx="470610" cy="47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20">
              <a:hlinkClick r:id="rId9"/>
              <a:extLst>
                <a:ext uri="{FF2B5EF4-FFF2-40B4-BE49-F238E27FC236}">
                  <a16:creationId xmlns:a16="http://schemas.microsoft.com/office/drawing/2014/main" id="{6FE01E9E-6E5C-4B15-9F85-C44FFAD90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005" y="4903763"/>
              <a:ext cx="470610" cy="47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21">
              <a:hlinkClick r:id="rId11"/>
              <a:extLst>
                <a:ext uri="{FF2B5EF4-FFF2-40B4-BE49-F238E27FC236}">
                  <a16:creationId xmlns:a16="http://schemas.microsoft.com/office/drawing/2014/main" id="{D082D2FE-5E97-4D4C-A856-37BFE1B63C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005" y="4250835"/>
              <a:ext cx="475488" cy="47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6" name="TextBox 22">
            <a:extLst>
              <a:ext uri="{FF2B5EF4-FFF2-40B4-BE49-F238E27FC236}">
                <a16:creationId xmlns:a16="http://schemas.microsoft.com/office/drawing/2014/main" id="{16A78B89-EBB3-448B-8D4D-0E4F4B65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3057525"/>
            <a:ext cx="1390650" cy="261938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1100">
                <a:solidFill>
                  <a:srgbClr val="D9D9D9"/>
                </a:solidFill>
              </a:rPr>
              <a:t>showeet@ymail.com</a:t>
            </a:r>
          </a:p>
        </p:txBody>
      </p:sp>
      <p:pic>
        <p:nvPicPr>
          <p:cNvPr id="5127" name="Picture 23">
            <a:hlinkClick r:id="rId13"/>
            <a:extLst>
              <a:ext uri="{FF2B5EF4-FFF2-40B4-BE49-F238E27FC236}">
                <a16:creationId xmlns:a16="http://schemas.microsoft.com/office/drawing/2014/main" id="{83F183C0-A6DD-4D9C-94A3-AC581BF2A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7688"/>
            <a:ext cx="33242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96" r:id="rId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C000FCCD-9DFA-43EE-B9A3-7896F5009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8953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008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fr-FR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F1A33D54-2C5F-4FFA-9905-307B84610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3243263"/>
            <a:ext cx="105156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Rediger tekststiler i malen</a:t>
            </a:r>
          </a:p>
          <a:p>
            <a:pPr lvl="1"/>
            <a:r>
              <a:rPr lang="en-GB" altLang="fr-FR"/>
              <a:t>Andre nivå</a:t>
            </a:r>
          </a:p>
          <a:p>
            <a:pPr lvl="2"/>
            <a:r>
              <a:rPr lang="en-GB" altLang="fr-FR"/>
              <a:t>Tredje nivå</a:t>
            </a:r>
          </a:p>
          <a:p>
            <a:pPr lvl="3"/>
            <a:r>
              <a:rPr lang="en-GB" altLang="fr-FR"/>
              <a:t>Fjerde nivå</a:t>
            </a:r>
          </a:p>
          <a:p>
            <a:pPr lvl="4"/>
            <a:r>
              <a:rPr lang="en-GB" altLang="fr-FR"/>
              <a:t>Femte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C68EB-4C3F-49E5-B2F7-B6A3E0783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5163" y="285750"/>
            <a:ext cx="5781675" cy="149225"/>
          </a:xfrm>
          <a:prstGeom prst="rect">
            <a:avLst/>
          </a:prstGeom>
        </p:spPr>
        <p:txBody>
          <a:bodyPr vert="horz" wrap="square" lIns="0" tIns="18000" rIns="0" bIns="0" rtlCol="0" anchor="t" anchorCtr="0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50" spc="5" baseline="0">
                <a:solidFill>
                  <a:srgbClr val="9B9B9B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97" r:id="rId1"/>
    <p:sldLayoutId id="2147486598" r:id="rId2"/>
    <p:sldLayoutId id="2147486599" r:id="rId3"/>
    <p:sldLayoutId id="2147486600" r:id="rId4"/>
    <p:sldLayoutId id="2147486601" r:id="rId5"/>
    <p:sldLayoutId id="2147486567" r:id="rId6"/>
    <p:sldLayoutId id="2147486602" r:id="rId7"/>
    <p:sldLayoutId id="2147486603" r:id="rId8"/>
    <p:sldLayoutId id="2147486604" r:id="rId9"/>
    <p:sldLayoutId id="2147486605" r:id="rId10"/>
    <p:sldLayoutId id="2147486606" r:id="rId11"/>
    <p:sldLayoutId id="2147486607" r:id="rId12"/>
    <p:sldLayoutId id="2147486568" r:id="rId13"/>
    <p:sldLayoutId id="2147486569" r:id="rId14"/>
  </p:sldLayoutIdLst>
  <p:transition spd="med">
    <p:fade/>
  </p:transition>
  <p:txStyles>
    <p:titleStyle>
      <a:lvl1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 kern="1200">
          <a:solidFill>
            <a:srgbClr val="00707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2pPr>
      <a:lvl3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3pPr>
      <a:lvl4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4pPr>
      <a:lvl5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5pPr>
      <a:lvl6pPr marL="4572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6pPr>
      <a:lvl7pPr marL="9144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7pPr>
      <a:lvl8pPr marL="13716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8pPr>
      <a:lvl9pPr marL="18288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9pPr>
    </p:titleStyle>
    <p:bodyStyle>
      <a:lvl1pPr marL="107950" indent="-107950" algn="l" rtl="0" eaLnBrk="0" fontAlgn="base" hangingPunct="0">
        <a:lnSpc>
          <a:spcPct val="118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AF1AAA27-007D-4A26-AF0F-997254893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8953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008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B50B4ADB-83DB-4B7D-82BD-9C6CBE1C0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3243263"/>
            <a:ext cx="105156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Rediger tekststiler i malen</a:t>
            </a:r>
          </a:p>
          <a:p>
            <a:pPr lvl="1"/>
            <a:r>
              <a:rPr lang="en-GB" altLang="fr-FR"/>
              <a:t>Andre nivå</a:t>
            </a:r>
          </a:p>
          <a:p>
            <a:pPr lvl="2"/>
            <a:r>
              <a:rPr lang="en-GB" altLang="fr-FR"/>
              <a:t>Tredje nivå</a:t>
            </a:r>
          </a:p>
          <a:p>
            <a:pPr lvl="3"/>
            <a:r>
              <a:rPr lang="en-GB" altLang="fr-FR"/>
              <a:t>Fjerde nivå</a:t>
            </a:r>
          </a:p>
          <a:p>
            <a:pPr lvl="4"/>
            <a:r>
              <a:rPr lang="en-GB" altLang="fr-FR"/>
              <a:t>Femte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0A5B6-B572-479D-80AE-2EE34151E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5163" y="285750"/>
            <a:ext cx="5781675" cy="149225"/>
          </a:xfrm>
          <a:prstGeom prst="rect">
            <a:avLst/>
          </a:prstGeom>
        </p:spPr>
        <p:txBody>
          <a:bodyPr vert="horz" wrap="square" lIns="0" tIns="18000" rIns="0" bIns="0" rtlCol="0" anchor="t" anchorCtr="0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50" spc="5" baseline="0">
                <a:solidFill>
                  <a:srgbClr val="9B9B9B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8" r:id="rId1"/>
    <p:sldLayoutId id="2147486609" r:id="rId2"/>
    <p:sldLayoutId id="2147486610" r:id="rId3"/>
    <p:sldLayoutId id="2147486611" r:id="rId4"/>
    <p:sldLayoutId id="2147486612" r:id="rId5"/>
    <p:sldLayoutId id="2147486570" r:id="rId6"/>
    <p:sldLayoutId id="2147486613" r:id="rId7"/>
    <p:sldLayoutId id="2147486614" r:id="rId8"/>
    <p:sldLayoutId id="2147486615" r:id="rId9"/>
    <p:sldLayoutId id="2147486616" r:id="rId10"/>
    <p:sldLayoutId id="2147486617" r:id="rId11"/>
    <p:sldLayoutId id="2147486618" r:id="rId12"/>
    <p:sldLayoutId id="2147486571" r:id="rId13"/>
    <p:sldLayoutId id="2147486572" r:id="rId14"/>
  </p:sldLayoutIdLst>
  <p:txStyles>
    <p:titleStyle>
      <a:lvl1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 kern="1200">
          <a:solidFill>
            <a:srgbClr val="00707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2pPr>
      <a:lvl3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3pPr>
      <a:lvl4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4pPr>
      <a:lvl5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5pPr>
      <a:lvl6pPr marL="4572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6pPr>
      <a:lvl7pPr marL="9144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7pPr>
      <a:lvl8pPr marL="13716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8pPr>
      <a:lvl9pPr marL="18288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9pPr>
    </p:titleStyle>
    <p:bodyStyle>
      <a:lvl1pPr marL="107950" indent="-107950" algn="l" rtl="0" eaLnBrk="0" fontAlgn="base" hangingPunct="0">
        <a:lnSpc>
          <a:spcPct val="118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7A6409B4-93A0-4184-9646-B4648A16F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89535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008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/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85737413-FD04-42C5-AAB5-B3648850D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3243263"/>
            <a:ext cx="105156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Rediger tekststiler i malen</a:t>
            </a:r>
          </a:p>
          <a:p>
            <a:pPr lvl="1"/>
            <a:r>
              <a:rPr lang="en-GB" altLang="fr-FR"/>
              <a:t>Andre nivå</a:t>
            </a:r>
          </a:p>
          <a:p>
            <a:pPr lvl="2"/>
            <a:r>
              <a:rPr lang="en-GB" altLang="fr-FR"/>
              <a:t>Tredje nivå</a:t>
            </a:r>
          </a:p>
          <a:p>
            <a:pPr lvl="3"/>
            <a:r>
              <a:rPr lang="en-GB" altLang="fr-FR"/>
              <a:t>Fjerde nivå</a:t>
            </a:r>
          </a:p>
          <a:p>
            <a:pPr lvl="4"/>
            <a:r>
              <a:rPr lang="en-GB" altLang="fr-FR"/>
              <a:t>Femte nivå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79C2A-CD12-453D-B841-82A89261A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5163" y="285750"/>
            <a:ext cx="5781675" cy="149225"/>
          </a:xfrm>
          <a:prstGeom prst="rect">
            <a:avLst/>
          </a:prstGeom>
        </p:spPr>
        <p:txBody>
          <a:bodyPr vert="horz" wrap="square" lIns="0" tIns="18000" rIns="0" bIns="0" rtlCol="0" anchor="t" anchorCtr="0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50" spc="5" baseline="0">
                <a:solidFill>
                  <a:srgbClr val="9B9B9B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9" r:id="rId1"/>
    <p:sldLayoutId id="2147486620" r:id="rId2"/>
    <p:sldLayoutId id="2147486621" r:id="rId3"/>
    <p:sldLayoutId id="2147486622" r:id="rId4"/>
    <p:sldLayoutId id="2147486623" r:id="rId5"/>
    <p:sldLayoutId id="2147486573" r:id="rId6"/>
    <p:sldLayoutId id="2147486624" r:id="rId7"/>
    <p:sldLayoutId id="2147486625" r:id="rId8"/>
    <p:sldLayoutId id="2147486626" r:id="rId9"/>
    <p:sldLayoutId id="2147486627" r:id="rId10"/>
    <p:sldLayoutId id="2147486628" r:id="rId11"/>
    <p:sldLayoutId id="2147486629" r:id="rId12"/>
    <p:sldLayoutId id="2147486574" r:id="rId13"/>
    <p:sldLayoutId id="2147486575" r:id="rId14"/>
  </p:sldLayoutIdLst>
  <p:txStyles>
    <p:titleStyle>
      <a:lvl1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 kern="1200">
          <a:solidFill>
            <a:srgbClr val="00707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2pPr>
      <a:lvl3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3pPr>
      <a:lvl4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4pPr>
      <a:lvl5pPr algn="l" rtl="0" eaLnBrk="0" fontAlgn="base" hangingPunct="0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5pPr>
      <a:lvl6pPr marL="4572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6pPr>
      <a:lvl7pPr marL="9144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7pPr>
      <a:lvl8pPr marL="13716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8pPr>
      <a:lvl9pPr marL="1828800" algn="l" rtl="0" fontAlgn="base">
        <a:lnSpc>
          <a:spcPts val="5250"/>
        </a:lnSpc>
        <a:spcBef>
          <a:spcPct val="0"/>
        </a:spcBef>
        <a:spcAft>
          <a:spcPct val="0"/>
        </a:spcAft>
        <a:defRPr sz="4500" b="1">
          <a:solidFill>
            <a:srgbClr val="00707C"/>
          </a:solidFill>
          <a:latin typeface="Georgia" panose="02040502050405020303" pitchFamily="18" charset="0"/>
        </a:defRPr>
      </a:lvl9pPr>
    </p:titleStyle>
    <p:bodyStyle>
      <a:lvl1pPr marL="107950" indent="-107950" algn="l" rtl="0" eaLnBrk="0" fontAlgn="base" hangingPunct="0">
        <a:lnSpc>
          <a:spcPct val="118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25413" algn="l" rtl="0" eaLnBrk="0" fontAlgn="base" hangingPunct="0">
        <a:lnSpc>
          <a:spcPct val="118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png"/><Relationship Id="rId5" Type="http://schemas.openxmlformats.org/officeDocument/2006/relationships/hyperlink" Target="https://www.who.int/nutrition/double-burden-malnutrition/infographics/en/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41.gif"/><Relationship Id="rId9" Type="http://schemas.openxmlformats.org/officeDocument/2006/relationships/hyperlink" Target="https://www.dgs.pt/em-destaque/o-livro-alimentacao-inteligente-coma-melhor-poupe-mais-foi-o-vencedor-do-premio-nutrition-awards-2013-1.asp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4.xml"/><Relationship Id="rId5" Type="http://schemas.openxmlformats.org/officeDocument/2006/relationships/image" Target="../media/image44.png"/><Relationship Id="rId4" Type="http://schemas.openxmlformats.org/officeDocument/2006/relationships/hyperlink" Target="https://www.who.int/nutrition/topics/5keyshealthydiet_brochure.pdf?ua=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4.xml"/><Relationship Id="rId5" Type="http://schemas.openxmlformats.org/officeDocument/2006/relationships/hyperlink" Target="https://www.who.int/foodsafety/areas_work/food-hygiene/3Fives_poster.pdf?ua=1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hyperlink" Target="https://www.alimentacaosaudavel.dgs.pt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who.int/topics/nutrition/en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4.xml"/><Relationship Id="rId5" Type="http://schemas.openxmlformats.org/officeDocument/2006/relationships/hyperlink" Target="https://www.who.int/foodsafety/consumer/manual_keys_portuguese.pdf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hyperlink" Target="https://www.youtube.com/watch?v=4487VycN9s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4.xml"/><Relationship Id="rId7" Type="http://schemas.openxmlformats.org/officeDocument/2006/relationships/hyperlink" Target="https://www.who.int/foodsafety/consumer/5KeysManual_pt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pt.slideshare.net/pedroff/5keys-alimentao-segura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24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slide" Target="slide4.xml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GsijNEiEvnI?feature=oembed" TargetMode="External"/><Relationship Id="rId6" Type="http://schemas.openxmlformats.org/officeDocument/2006/relationships/hyperlink" Target="http://srvbamid.dgv.min-agricultura.pt/portal/page/portal/DGV/genericos?generico=29238876&amp;cboui=29238876" TargetMode="External"/><Relationship Id="rId5" Type="http://schemas.openxmlformats.org/officeDocument/2006/relationships/image" Target="../media/image52.jpeg"/><Relationship Id="rId10" Type="http://schemas.openxmlformats.org/officeDocument/2006/relationships/image" Target="../media/image54.png"/><Relationship Id="rId4" Type="http://schemas.openxmlformats.org/officeDocument/2006/relationships/hyperlink" Target="https://www.who.int/topics/nutrition/en/" TargetMode="Externa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4.xml"/><Relationship Id="rId5" Type="http://schemas.openxmlformats.org/officeDocument/2006/relationships/hyperlink" Target="http://srvbamid.dgv.min-agricultura.pt/portal/page/portal/DGV/genericos?generico=5935970&amp;cboui=5935970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alimentacaosaudavel.dgs.pt/activeapp2020/wp-content/uploads/2020/01/Linhas-de-Orienta%C3%A7%C3%A3o-sobre-Contaminantes-de-Alimentos.pdf" TargetMode="Externa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youtu.be/aEWVDjFyyZk" TargetMode="External"/><Relationship Id="rId7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hyperlink" Target="https://www.sciencedirect.com/science/article/pii/S1646343914000674" TargetMode="External"/><Relationship Id="rId4" Type="http://schemas.openxmlformats.org/officeDocument/2006/relationships/hyperlink" Target="https://www.who.int/ipcs/publications/new_issues/endocrine_disruptors/en/" TargetMode="Externa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forms.gle/JKRWZHYTXgUexyHm6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forms.gle/Eri4TpumTrGWpXD27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www.eaaci.org/attachments/FoodAllergy&amp;AnaphylaxisPublicDeclarationCombined.pdf" TargetMode="External"/><Relationship Id="rId7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srvbamid.dgv.min-agricultura.pt/xeov21/attachfileu.jsp?look_parentBoui=11680039&amp;att_display=n&amp;att_download=y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s://www.dgs.pt/documentos-e-publicacoes/alergias-alimentares-jpg.aspx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50083/9789241549448-eng.pdf?sequence=1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4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forms.gle/Eri4TpumTrGWpXD27" TargetMode="External"/><Relationship Id="rId7" Type="http://schemas.openxmlformats.org/officeDocument/2006/relationships/image" Target="../media/image2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10" Type="http://schemas.openxmlformats.org/officeDocument/2006/relationships/hyperlink" Target="https://forms.gle/JKRWZHYTXgUexyHm6" TargetMode="External"/><Relationship Id="rId4" Type="http://schemas.openxmlformats.org/officeDocument/2006/relationships/hyperlink" Target="https://e-bug.eu/downloads/portugal/senior/food%20hygiene/TTR/S2/PORTUGAL_SafeConsume_TeacherTraining_Session2.MicrobiologicalAspects_v4_Jan2021.pptx" TargetMode="Externa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" Target="slide9.xml"/><Relationship Id="rId7" Type="http://schemas.openxmlformats.org/officeDocument/2006/relationships/diagramColors" Target="../diagrams/colors1.xml"/><Relationship Id="rId12" Type="http://schemas.openxmlformats.org/officeDocument/2006/relationships/hyperlink" Target="https://forms.gle/JKRWZHYTXgUexyHm6" TargetMode="External"/><Relationship Id="rId2" Type="http://schemas.openxmlformats.org/officeDocument/2006/relationships/hyperlink" Target="https://forms.gle/Eri4TpumTrGWpXD27" TargetMode="Externa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1.xml"/><Relationship Id="rId10" Type="http://schemas.openxmlformats.org/officeDocument/2006/relationships/hyperlink" Target="https://e-bug.eu/senior_pack.aspx?cc=por&amp;ss=3&amp;t=e-Bug:%20Micr%C3%B3bios%20Inofensivos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ro.who.int/__data/assets/pdf_file/0005/402989/50607-WHO-Food-Safety-publicationV4_Web.pdf?ua=1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slide" Target="slide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slide" Target="slide3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6889DA46-170C-4891-822E-BE84AF5F4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0200"/>
            <a:ext cx="9144000" cy="1320800"/>
          </a:xfrm>
        </p:spPr>
        <p:txBody>
          <a:bodyPr rtlCol="0">
            <a:noAutofit/>
          </a:bodyPr>
          <a:lstStyle/>
          <a:p>
            <a:pPr defTabSz="914446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altLang="fr-FR" sz="3200" dirty="0"/>
              <a:t>Ensinar higiene alimentar: uma introdução</a:t>
            </a:r>
            <a:endParaRPr lang="fr-FR" sz="3200" dirty="0"/>
          </a:p>
        </p:txBody>
      </p:sp>
      <p:pic>
        <p:nvPicPr>
          <p:cNvPr id="65539" name="Image 12">
            <a:extLst>
              <a:ext uri="{FF2B5EF4-FFF2-40B4-BE49-F238E27FC236}">
                <a16:creationId xmlns:a16="http://schemas.microsoft.com/office/drawing/2014/main" id="{81137980-9597-4B91-BAC1-2219E2B8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9688"/>
            <a:ext cx="325913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Image 13">
            <a:extLst>
              <a:ext uri="{FF2B5EF4-FFF2-40B4-BE49-F238E27FC236}">
                <a16:creationId xmlns:a16="http://schemas.microsoft.com/office/drawing/2014/main" id="{4DF974FF-7C46-40E6-861F-0E91E7DF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5338763"/>
            <a:ext cx="36226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1" name="Groupe 4">
            <a:extLst>
              <a:ext uri="{FF2B5EF4-FFF2-40B4-BE49-F238E27FC236}">
                <a16:creationId xmlns:a16="http://schemas.microsoft.com/office/drawing/2014/main" id="{B6EFCADC-4735-4265-B9C2-A93C33D9AAA5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65543" name="ZoneTexte 5">
              <a:extLst>
                <a:ext uri="{FF2B5EF4-FFF2-40B4-BE49-F238E27FC236}">
                  <a16:creationId xmlns:a16="http://schemas.microsoft.com/office/drawing/2014/main" id="{B408E810-B935-4AF4-AA09-29C4496A0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dirty="0">
                  <a:solidFill>
                    <a:schemeClr val="bg1"/>
                  </a:solidFill>
                </a:rPr>
                <a:t>Close</a:t>
              </a:r>
            </a:p>
          </p:txBody>
        </p:sp>
        <p:sp>
          <p:nvSpPr>
            <p:cNvPr id="65544" name="ZoneTexte 8">
              <a:extLst>
                <a:ext uri="{FF2B5EF4-FFF2-40B4-BE49-F238E27FC236}">
                  <a16:creationId xmlns:a16="http://schemas.microsoft.com/office/drawing/2014/main" id="{EE34FE82-DAEA-4DC7-9C08-254A1768E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dirty="0">
                  <a:solidFill>
                    <a:schemeClr val="bg1"/>
                  </a:solidFill>
                </a:rPr>
                <a:t>                             </a:t>
              </a:r>
              <a:r>
                <a:rPr lang="fr-FR" altLang="fr-FR" dirty="0" err="1">
                  <a:solidFill>
                    <a:schemeClr val="bg1"/>
                  </a:solidFill>
                </a:rPr>
                <a:t>Next</a:t>
              </a:r>
              <a:endParaRPr lang="fr-FR" altLang="fr-FR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D669525-824C-438A-B5C6-E5F8C77BBC3A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Bouton d’action : vide 23">
              <a:hlinkClick r:id="" action="ppaction://hlinkshowjump?jump=endshow" highlightClick="1"/>
              <a:extLst>
                <a:ext uri="{FF2B5EF4-FFF2-40B4-BE49-F238E27FC236}">
                  <a16:creationId xmlns:a16="http://schemas.microsoft.com/office/drawing/2014/main" id="{5DB27750-BF5F-4593-B30E-60B6B9D9994A}"/>
                </a:ext>
              </a:extLst>
            </p:cNvPr>
            <p:cNvSpPr/>
            <p:nvPr/>
          </p:nvSpPr>
          <p:spPr>
            <a:xfrm>
              <a:off x="5713461" y="6154397"/>
              <a:ext cx="306405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X</a:t>
              </a:r>
            </a:p>
          </p:txBody>
        </p:sp>
        <p:sp>
          <p:nvSpPr>
            <p:cNvPr id="65547" name="ZoneTexte 24">
              <a:extLst>
                <a:ext uri="{FF2B5EF4-FFF2-40B4-BE49-F238E27FC236}">
                  <a16:creationId xmlns:a16="http://schemas.microsoft.com/office/drawing/2014/main" id="{B47C8450-F30D-4D2C-9444-DFAEC1924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759" y="6155069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Encerrar</a:t>
              </a:r>
            </a:p>
          </p:txBody>
        </p:sp>
        <p:sp>
          <p:nvSpPr>
            <p:cNvPr id="65548" name="ZoneTexte 25">
              <a:extLst>
                <a:ext uri="{FF2B5EF4-FFF2-40B4-BE49-F238E27FC236}">
                  <a16:creationId xmlns:a16="http://schemas.microsoft.com/office/drawing/2014/main" id="{9DBBC2D8-B542-4DC2-950C-F6846DC31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7539" y="6135725"/>
              <a:ext cx="2071327" cy="27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   </a:t>
              </a:r>
              <a:r>
                <a:rPr lang="fr-FR" altLang="fr-FR"/>
                <a:t>Pr</a:t>
              </a:r>
              <a:r>
                <a:rPr lang="fr-FR" altLang="fr-FR">
                  <a:solidFill>
                    <a:schemeClr val="bg1"/>
                  </a:solidFill>
                </a:rPr>
                <a:t>Próximo</a:t>
              </a:r>
            </a:p>
          </p:txBody>
        </p:sp>
        <p:sp>
          <p:nvSpPr>
            <p:cNvPr id="27" name="Bouton d’action : vide 26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5CE12E07-9558-4570-8F3B-F821A0E9E3E3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&gt;</a:t>
              </a:r>
            </a:p>
          </p:txBody>
        </p:sp>
        <p:pic>
          <p:nvPicPr>
            <p:cNvPr id="65550" name="Image 28">
              <a:extLst>
                <a:ext uri="{FF2B5EF4-FFF2-40B4-BE49-F238E27FC236}">
                  <a16:creationId xmlns:a16="http://schemas.microsoft.com/office/drawing/2014/main" id="{B922446A-F43E-4A53-923B-FB926BEA1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B2BD907-5524-49FC-B74B-8E5395CF1CA9}"/>
              </a:ext>
            </a:extLst>
          </p:cNvPr>
          <p:cNvSpPr/>
          <p:nvPr/>
        </p:nvSpPr>
        <p:spPr>
          <a:xfrm>
            <a:off x="7532688" y="206375"/>
            <a:ext cx="3486150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t-PT" sz="1200">
                <a:solidFill>
                  <a:schemeClr val="tx1">
                    <a:lumMod val="50000"/>
                    <a:lumOff val="50000"/>
                  </a:schemeClr>
                </a:solidFill>
              </a:rPr>
              <a:t>O projeto recebeu financiamento do programa de investigação e inovação Horizonte 2020 da União Europeia sob o contrato de subvenção nº 727580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D8FDCD-39B3-4BCF-B78E-C52D86F1ECEB}"/>
              </a:ext>
            </a:extLst>
          </p:cNvPr>
          <p:cNvSpPr txBox="1"/>
          <p:nvPr/>
        </p:nvSpPr>
        <p:spPr>
          <a:xfrm>
            <a:off x="1214284" y="4846940"/>
            <a:ext cx="97634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Instruções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14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utilização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sessão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treino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desenvolvida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para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fonte de </a:t>
            </a:r>
            <a:r>
              <a:rPr lang="fr-FR" sz="14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informação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permita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aceder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informação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interessa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 de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percorrer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sessão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ordem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pré-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estabelecida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active o 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modo de </a:t>
            </a:r>
            <a:r>
              <a:rPr lang="fr-FR" sz="1400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fr-FR" sz="1400" dirty="0" err="1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fr-FR" sz="1400" dirty="0">
                <a:solidFill>
                  <a:srgbClr val="0070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.​</a:t>
            </a:r>
          </a:p>
          <a:p>
            <a:endParaRPr lang="fr-FR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oneTexte 3">
            <a:extLst>
              <a:ext uri="{FF2B5EF4-FFF2-40B4-BE49-F238E27FC236}">
                <a16:creationId xmlns:a16="http://schemas.microsoft.com/office/drawing/2014/main" id="{6ADAD272-3E2B-4257-9EEC-BB0E3B58A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78912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Nutrição</a:t>
            </a:r>
          </a:p>
        </p:txBody>
      </p:sp>
      <p:grpSp>
        <p:nvGrpSpPr>
          <p:cNvPr id="75779" name="Groupe 76">
            <a:extLst>
              <a:ext uri="{FF2B5EF4-FFF2-40B4-BE49-F238E27FC236}">
                <a16:creationId xmlns:a16="http://schemas.microsoft.com/office/drawing/2014/main" id="{3B93C667-279C-409F-AB1D-FA18BA83DFF2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5796" name="ZoneTexte 77">
              <a:extLst>
                <a:ext uri="{FF2B5EF4-FFF2-40B4-BE49-F238E27FC236}">
                  <a16:creationId xmlns:a16="http://schemas.microsoft.com/office/drawing/2014/main" id="{955D7B58-87CF-4106-BD1B-BBF34D22D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5797" name="ZoneTexte 78">
              <a:extLst>
                <a:ext uri="{FF2B5EF4-FFF2-40B4-BE49-F238E27FC236}">
                  <a16:creationId xmlns:a16="http://schemas.microsoft.com/office/drawing/2014/main" id="{1E67996A-18EE-4A8F-9A78-0273CC826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6F1D2A9-7D3A-4701-8501-7F99726B037D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BA9237F0-F77B-42FF-9B5D-CE78B1530CFD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5800" name="Image 84">
              <a:extLst>
                <a:ext uri="{FF2B5EF4-FFF2-40B4-BE49-F238E27FC236}">
                  <a16:creationId xmlns:a16="http://schemas.microsoft.com/office/drawing/2014/main" id="{0EEE17C1-F650-442B-82DE-C2758CEF5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F9616888-466D-4F91-9EDC-B0F621CD2169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75780" name="Groupe 8">
            <a:extLst>
              <a:ext uri="{FF2B5EF4-FFF2-40B4-BE49-F238E27FC236}">
                <a16:creationId xmlns:a16="http://schemas.microsoft.com/office/drawing/2014/main" id="{0BC50E1A-CB40-4FFE-8D08-0E1314C9AE49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6FAF6BD-F1C3-4053-9EFF-6BDF5B59C31C}"/>
                </a:ext>
              </a:extLst>
            </p:cNvPr>
            <p:cNvGrpSpPr/>
            <p:nvPr/>
          </p:nvGrpSpPr>
          <p:grpSpPr>
            <a:xfrm>
              <a:off x="-1" y="13958"/>
              <a:ext cx="3071973" cy="5991287"/>
              <a:chOff x="-1" y="13958"/>
              <a:chExt cx="3071973" cy="6366294"/>
            </a:xfrm>
            <a:solidFill>
              <a:schemeClr val="bg1"/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AFC10C-D1AD-4322-9F1C-7BE6208DFE31}"/>
                  </a:ext>
                </a:extLst>
              </p:cNvPr>
              <p:cNvSpPr/>
              <p:nvPr/>
            </p:nvSpPr>
            <p:spPr>
              <a:xfrm>
                <a:off x="-1" y="13958"/>
                <a:ext cx="3071973" cy="6366294"/>
              </a:xfrm>
              <a:prstGeom prst="rect">
                <a:avLst/>
              </a:prstGeom>
              <a:grp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8A06B9C-BFD8-4060-8870-E7B2BAC8B64E}"/>
                  </a:ext>
                </a:extLst>
              </p:cNvPr>
              <p:cNvSpPr txBox="1"/>
              <p:nvPr/>
            </p:nvSpPr>
            <p:spPr>
              <a:xfrm>
                <a:off x="272263" y="1992999"/>
                <a:ext cx="2527442" cy="345031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DD4758"/>
                    </a:solidFill>
                    <a:latin typeface="Microsoft Sans Serif"/>
                  </a:rPr>
                  <a:t>Nutrição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Microbiologia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Ecologia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Alergia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Cultura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prstClr val="black"/>
                  </a:solidFill>
                  <a:latin typeface="Microsoft Sans Serif"/>
                </a:endParaRPr>
              </a:p>
            </p:txBody>
          </p:sp>
        </p:grp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AA6820D-C40F-4FCB-BAC8-C14C62A5D77B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781" name="Image 2">
            <a:extLst>
              <a:ext uri="{FF2B5EF4-FFF2-40B4-BE49-F238E27FC236}">
                <a16:creationId xmlns:a16="http://schemas.microsoft.com/office/drawing/2014/main" id="{2998B760-E92E-4047-B81C-1E554A14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816100"/>
            <a:ext cx="1336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2">
            <a:extLst>
              <a:ext uri="{FF2B5EF4-FFF2-40B4-BE49-F238E27FC236}">
                <a16:creationId xmlns:a16="http://schemas.microsoft.com/office/drawing/2014/main" id="{2645E556-E1A6-40E7-AF75-FB37F7F10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495300"/>
            <a:ext cx="87407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00707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00707C"/>
                </a:solidFill>
              </a:rPr>
              <a:t>Nutrição é a ingestão de alimentos, tendo em conta a relação com as necessidades alimentares do corpo</a:t>
            </a:r>
            <a:r>
              <a:rPr lang="en-US" altLang="fr-FR">
                <a:solidFill>
                  <a:srgbClr val="00707C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00707C"/>
                </a:solidFill>
              </a:rPr>
              <a:t>A </a:t>
            </a:r>
            <a:r>
              <a:rPr lang="pt-BR" altLang="fr-FR">
                <a:solidFill>
                  <a:srgbClr val="C00000"/>
                </a:solidFill>
              </a:rPr>
              <a:t>boa nutrição </a:t>
            </a:r>
            <a:r>
              <a:rPr lang="pt-BR" altLang="fr-FR">
                <a:solidFill>
                  <a:srgbClr val="00707C"/>
                </a:solidFill>
              </a:rPr>
              <a:t>- uma dieta adequada e equilibrada, combinada com atividade física regular - é a pedra angular de uma boa saúde</a:t>
            </a:r>
            <a:r>
              <a:rPr lang="en-US" altLang="fr-FR">
                <a:solidFill>
                  <a:srgbClr val="00707C"/>
                </a:solidFill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00707C"/>
                </a:solidFill>
              </a:rPr>
              <a:t>A má nutrição pode levar à redução da imunidade, aumento da suscetibilidade a doenças, desenvolvimento físico e mental comprometido e produtividade reduzida.</a:t>
            </a:r>
            <a:endParaRPr lang="en-US" altLang="fr-FR">
              <a:solidFill>
                <a:srgbClr val="00707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</p:txBody>
      </p:sp>
      <p:pic>
        <p:nvPicPr>
          <p:cNvPr id="75783" name="Image 8">
            <a:extLst>
              <a:ext uri="{FF2B5EF4-FFF2-40B4-BE49-F238E27FC236}">
                <a16:creationId xmlns:a16="http://schemas.microsoft.com/office/drawing/2014/main" id="{3B723E79-3342-44B1-A8FA-C6CDD4E72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876425"/>
            <a:ext cx="2674938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Image 9">
            <a:hlinkClick r:id="rId5" tooltip="click here to access the infographics"/>
            <a:extLst>
              <a:ext uri="{FF2B5EF4-FFF2-40B4-BE49-F238E27FC236}">
                <a16:creationId xmlns:a16="http://schemas.microsoft.com/office/drawing/2014/main" id="{FDCEFA46-6D5C-49C6-8086-17BCE3F92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1863725"/>
            <a:ext cx="2541587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B3E2960-FA53-4051-9278-72325E34DB46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Bouton d’action : vide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353C2F8-D5A3-45B0-B089-73521630CBA7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75787" name="Picture 21">
            <a:extLst>
              <a:ext uri="{FF2B5EF4-FFF2-40B4-BE49-F238E27FC236}">
                <a16:creationId xmlns:a16="http://schemas.microsoft.com/office/drawing/2014/main" id="{63E9ACB9-4056-4AF2-8C54-43BD2DF0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8" name="ZoneTexte 23">
            <a:extLst>
              <a:ext uri="{FF2B5EF4-FFF2-40B4-BE49-F238E27FC236}">
                <a16:creationId xmlns:a16="http://schemas.microsoft.com/office/drawing/2014/main" id="{89A0914D-D810-457D-A8EC-A7975360C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75789" name="ZoneTexte 8">
            <a:extLst>
              <a:ext uri="{FF2B5EF4-FFF2-40B4-BE49-F238E27FC236}">
                <a16:creationId xmlns:a16="http://schemas.microsoft.com/office/drawing/2014/main" id="{02FE9CDC-19B9-49C2-8C60-74D28CA5D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AA32F6-AB30-440B-B074-B9DCA67387D4}"/>
              </a:ext>
            </a:extLst>
          </p:cNvPr>
          <p:cNvSpPr txBox="1"/>
          <p:nvPr/>
        </p:nvSpPr>
        <p:spPr>
          <a:xfrm>
            <a:off x="3679825" y="4627563"/>
            <a:ext cx="2033588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z="105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41 milhões de crianças com menos de 5 anos, sofrem de obesidade ou excesso de peso</a:t>
            </a:r>
            <a:endParaRPr lang="fr-FR" sz="105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F55E95-4CC1-45C0-B489-3BDE25DC54D5}"/>
              </a:ext>
            </a:extLst>
          </p:cNvPr>
          <p:cNvSpPr txBox="1"/>
          <p:nvPr/>
        </p:nvSpPr>
        <p:spPr>
          <a:xfrm>
            <a:off x="8858250" y="2247900"/>
            <a:ext cx="3194050" cy="22775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Combater a </a:t>
            </a:r>
            <a:r>
              <a:rPr lang="pt-BR" sz="1000" dirty="0" err="1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malnutrição</a:t>
            </a: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 é essencial para alcançar as metas de desenvolvimento sustentável.</a:t>
            </a:r>
          </a:p>
          <a:p>
            <a:pPr marL="171450" indent="-171450">
              <a:buFontTx/>
              <a:buChar char="-"/>
              <a:defRPr/>
            </a:pP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A nutrição é essencial quer para a saúde quer para o desenvolvimento económico.</a:t>
            </a:r>
          </a:p>
          <a:p>
            <a:pPr marL="171450" indent="-171450">
              <a:buFontTx/>
              <a:buChar char="-"/>
              <a:defRPr/>
            </a:pP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Foco e investimento em soluções integradas combaterão a </a:t>
            </a:r>
            <a:r>
              <a:rPr lang="pt-BR" sz="1000" dirty="0" err="1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malnutrição</a:t>
            </a: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 em todas as suas formas.</a:t>
            </a:r>
          </a:p>
          <a:p>
            <a:pPr>
              <a:defRPr/>
            </a:pPr>
            <a:endParaRPr lang="pt-BR" sz="1000" dirty="0">
              <a:solidFill>
                <a:schemeClr val="accent1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BOA NUTRIÇÃO:</a:t>
            </a:r>
          </a:p>
          <a:p>
            <a:pPr marL="171450" indent="-171450">
              <a:buFontTx/>
              <a:buChar char="-"/>
              <a:defRPr/>
            </a:pP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Promove a saúde materna, infantil e juvenil</a:t>
            </a:r>
          </a:p>
          <a:p>
            <a:pPr marL="171450" indent="-171450">
              <a:buFontTx/>
              <a:buChar char="-"/>
              <a:defRPr/>
            </a:pP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Melhora o desempenho escolar e educacional</a:t>
            </a:r>
          </a:p>
          <a:p>
            <a:pPr marL="171450" indent="-171450">
              <a:buFontTx/>
              <a:buChar char="-"/>
              <a:defRPr/>
            </a:pP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Contribui para um sistema imunológico mais forte</a:t>
            </a:r>
          </a:p>
          <a:p>
            <a:pPr marL="171450" indent="-171450">
              <a:buFontTx/>
              <a:buChar char="-"/>
              <a:defRPr/>
            </a:pPr>
            <a:r>
              <a:rPr lang="pt-BR" sz="1000" dirty="0">
                <a:solidFill>
                  <a:schemeClr val="accent1"/>
                </a:solidFill>
                <a:latin typeface="+mn-lt"/>
                <a:ea typeface="Times New Roman" panose="02020603050405020304" pitchFamily="18" charset="0"/>
              </a:rPr>
              <a:t>Reduz o risco de doença</a:t>
            </a:r>
          </a:p>
          <a:p>
            <a:pPr marL="171450" indent="-171450">
              <a:buFontTx/>
              <a:buChar char="-"/>
              <a:defRPr/>
            </a:pPr>
            <a:endParaRPr lang="pt-BR" sz="1200" dirty="0">
              <a:solidFill>
                <a:schemeClr val="accent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5792" name="ZoneTexte 5">
            <a:extLst>
              <a:ext uri="{FF2B5EF4-FFF2-40B4-BE49-F238E27FC236}">
                <a16:creationId xmlns:a16="http://schemas.microsoft.com/office/drawing/2014/main" id="{891CFA0A-8F1D-43E7-88D9-9F07A6201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3" y="5507038"/>
            <a:ext cx="3609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fr-FR" sz="1200">
                <a:solidFill>
                  <a:schemeClr val="accent1"/>
                </a:solidFill>
                <a:hlinkClick r:id="rId9"/>
              </a:rPr>
              <a:t>ALIMENTAÇÃO INTELIGENTE coma melhor, poupe mais</a:t>
            </a:r>
            <a:endParaRPr lang="fr-FR" altLang="fr-FR">
              <a:solidFill>
                <a:schemeClr val="accent1"/>
              </a:solidFill>
            </a:endParaRPr>
          </a:p>
        </p:txBody>
      </p:sp>
      <p:pic>
        <p:nvPicPr>
          <p:cNvPr id="75793" name="Image 7">
            <a:extLst>
              <a:ext uri="{FF2B5EF4-FFF2-40B4-BE49-F238E27FC236}">
                <a16:creationId xmlns:a16="http://schemas.microsoft.com/office/drawing/2014/main" id="{92F6A313-4157-4CF1-B5AB-545FC465B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389563"/>
            <a:ext cx="40624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oneTexte 3">
            <a:extLst>
              <a:ext uri="{FF2B5EF4-FFF2-40B4-BE49-F238E27FC236}">
                <a16:creationId xmlns:a16="http://schemas.microsoft.com/office/drawing/2014/main" id="{92FA974A-FAF6-4487-9BF1-4401457D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78912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Nutrição</a:t>
            </a:r>
          </a:p>
        </p:txBody>
      </p:sp>
      <p:grpSp>
        <p:nvGrpSpPr>
          <p:cNvPr id="76803" name="Groupe 76">
            <a:extLst>
              <a:ext uri="{FF2B5EF4-FFF2-40B4-BE49-F238E27FC236}">
                <a16:creationId xmlns:a16="http://schemas.microsoft.com/office/drawing/2014/main" id="{A999AAE7-BF2F-4D8E-AD14-CE0683308405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6815" name="ZoneTexte 77">
              <a:extLst>
                <a:ext uri="{FF2B5EF4-FFF2-40B4-BE49-F238E27FC236}">
                  <a16:creationId xmlns:a16="http://schemas.microsoft.com/office/drawing/2014/main" id="{4E8C4CDB-746D-40AB-AA5E-94521D3F67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6816" name="ZoneTexte 78">
              <a:extLst>
                <a:ext uri="{FF2B5EF4-FFF2-40B4-BE49-F238E27FC236}">
                  <a16:creationId xmlns:a16="http://schemas.microsoft.com/office/drawing/2014/main" id="{16EE9EA2-CE49-4016-B7E7-519C2DC39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98929B9-F84C-4DBB-BE49-0E051C82B30C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26446C4A-D5E0-4515-9183-711AA5403EB4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6819" name="Image 84">
              <a:extLst>
                <a:ext uri="{FF2B5EF4-FFF2-40B4-BE49-F238E27FC236}">
                  <a16:creationId xmlns:a16="http://schemas.microsoft.com/office/drawing/2014/main" id="{DFA34B59-32F5-4F09-B597-FEDEC29C3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CD19EEF9-0E82-4775-8D54-71C6331B6801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76804" name="Groupe 8">
            <a:extLst>
              <a:ext uri="{FF2B5EF4-FFF2-40B4-BE49-F238E27FC236}">
                <a16:creationId xmlns:a16="http://schemas.microsoft.com/office/drawing/2014/main" id="{060F9D97-A376-4841-B0A5-45398A92BE2F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2AC3D095-4E1E-47B8-895F-732E492EDB5F}"/>
                </a:ext>
              </a:extLst>
            </p:cNvPr>
            <p:cNvGrpSpPr/>
            <p:nvPr/>
          </p:nvGrpSpPr>
          <p:grpSpPr>
            <a:xfrm>
              <a:off x="-1" y="13958"/>
              <a:ext cx="3071973" cy="5991287"/>
              <a:chOff x="-1" y="13958"/>
              <a:chExt cx="3071973" cy="6366294"/>
            </a:xfrm>
            <a:solidFill>
              <a:schemeClr val="bg1"/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F26F8EE-160E-4D78-A263-FFC4A1306CBF}"/>
                  </a:ext>
                </a:extLst>
              </p:cNvPr>
              <p:cNvSpPr/>
              <p:nvPr/>
            </p:nvSpPr>
            <p:spPr>
              <a:xfrm>
                <a:off x="-1" y="13958"/>
                <a:ext cx="3071973" cy="6366294"/>
              </a:xfrm>
              <a:prstGeom prst="rect">
                <a:avLst/>
              </a:prstGeom>
              <a:grp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430DE76-75E4-407D-85E3-2268EC9E9E97}"/>
                  </a:ext>
                </a:extLst>
              </p:cNvPr>
              <p:cNvSpPr txBox="1"/>
              <p:nvPr/>
            </p:nvSpPr>
            <p:spPr>
              <a:xfrm>
                <a:off x="272263" y="1992999"/>
                <a:ext cx="2527442" cy="345031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DD4758"/>
                    </a:solidFill>
                    <a:latin typeface="Microsoft Sans Serif"/>
                  </a:rPr>
                  <a:t>Nutrição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Microbiologia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Ecologia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Alergia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Cultura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prstClr val="black"/>
                  </a:solidFill>
                  <a:latin typeface="Microsoft Sans Serif"/>
                </a:endParaRPr>
              </a:p>
            </p:txBody>
          </p:sp>
        </p:grp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DC7641C-EB56-493D-92A0-BD94960A9C4F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805" name="Image 2">
            <a:extLst>
              <a:ext uri="{FF2B5EF4-FFF2-40B4-BE49-F238E27FC236}">
                <a16:creationId xmlns:a16="http://schemas.microsoft.com/office/drawing/2014/main" id="{D08F3759-0FDA-4149-B16C-CF935EECD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816100"/>
            <a:ext cx="1336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2">
            <a:extLst>
              <a:ext uri="{FF2B5EF4-FFF2-40B4-BE49-F238E27FC236}">
                <a16:creationId xmlns:a16="http://schemas.microsoft.com/office/drawing/2014/main" id="{1F3CA44D-8FC8-42CB-BD5A-4F27FC87F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419100"/>
            <a:ext cx="6413500" cy="6186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fr-FR">
                <a:solidFill>
                  <a:srgbClr val="C00000"/>
                </a:solidFill>
              </a:rPr>
              <a:t>LACTENTES E CRIANÇAS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rgbClr val="00707C"/>
                </a:solidFill>
              </a:rPr>
              <a:t>Entre o nascimento e os 6 meses de idade, alimente os bebés exclusivamente com leite materno (ou seja, não lhes dê outra comida ou bebida) e alimente-os "a pedido" (ou seja, quantas vezes eles quiserem, dia e noite)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rgbClr val="00707C"/>
                </a:solidFill>
              </a:rPr>
              <a:t>Aos 6 meses de idade, introduza uma variedade de alimentos seguros e nutritivos para complementar a amamentação e continue a amamentar até que os bebés tenham 2 anos de idade ou mais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rgbClr val="00707C"/>
                </a:solidFill>
              </a:rPr>
              <a:t>Não adicione sal ou açúcar aos alimentos para bebês e crianças pequenas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>
                <a:solidFill>
                  <a:srgbClr val="00707C"/>
                </a:solidFill>
              </a:rPr>
              <a:t>Porque 1 - Por si só, o leite materno fornece todos os nutrientes que os bebés precisam para os primeiros 6 meses de crescimento e desenvolvimento saudáveis. Os bebés amamentados exclusivamente, têm maior resistência a doenças comuns da infância, como diarreia, infeções respiratórias e infeções do ouvido. Mais tarde, ao longo da vida, aqueles que foram amamentados quando bebés são menos propensos ao excesso de peso ou obesidade, ou a virem a sofrer de doenças não transmissíveis, como diabetes, doença cardíaca e acidente vascular cerebral.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altLang="fr-FR">
              <a:solidFill>
                <a:srgbClr val="00707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fr-FR">
                <a:solidFill>
                  <a:srgbClr val="C00000"/>
                </a:solidFill>
              </a:rPr>
              <a:t>VARIAR A ALIMENTAÇÃO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rgbClr val="00707C"/>
                </a:solidFill>
              </a:rPr>
              <a:t>Coma uma combinação de diferentes alimentos, incluindo alimentos básicos (por exemplo, cereais, como trigo, cevada, centeio, milho e arroz; ou tubérculos ricos em amido ou raízes, como batata, inhame e mandioca), leguminosas (lentilhas, grão-de-bico e feijões), vegetais, frutas e alimentos de origem animal (carne, peixe, ovos e leite)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>
                <a:solidFill>
                  <a:srgbClr val="00707C"/>
                </a:solidFill>
              </a:rPr>
              <a:t>Porque 1 - Comer uma variedade de alimentos integrais (não transformados) e frescos todos os dias, ajuda crianças e adultos, a obter a quantidade certa de nutrientes essenciais. Também ajuda a prevenir a ingestão de uma dieta rica em açúcares, gorduras e sal, a qual pode levar a ganhos de peso desequilibrados (por exemplo, sobrepeso e obesidade) e/ou doenças não transmissíveis. Optar por uma dieta saudável e equilibrada é especialmente importante para o crescimento e desenvolvimento das crianças; também ajuda os idosos a ter uma vida mais saudável e ativa.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endParaRPr lang="pt-BR" altLang="fr-FR">
              <a:solidFill>
                <a:srgbClr val="00707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rgbClr val="FFFFFF"/>
              </a:solidFill>
            </a:endParaRPr>
          </a:p>
        </p:txBody>
      </p:sp>
      <p:pic>
        <p:nvPicPr>
          <p:cNvPr id="76807" name="Image 5">
            <a:hlinkClick r:id="rId4" tooltip="Click here to download the brochure"/>
            <a:extLst>
              <a:ext uri="{FF2B5EF4-FFF2-40B4-BE49-F238E27FC236}">
                <a16:creationId xmlns:a16="http://schemas.microsoft.com/office/drawing/2014/main" id="{A981AB28-FDA8-48DF-A436-57E662AD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75" y="539750"/>
            <a:ext cx="263525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7B68C04-01EC-472E-B494-1D39B76D7943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Bouton d’action : vide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1658C0B-1DE0-49B2-B0F3-386814F87014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76810" name="Picture 21">
            <a:extLst>
              <a:ext uri="{FF2B5EF4-FFF2-40B4-BE49-F238E27FC236}">
                <a16:creationId xmlns:a16="http://schemas.microsoft.com/office/drawing/2014/main" id="{D4921B1F-F70C-4A2C-BE5D-25680F22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ZoneTexte 23">
            <a:extLst>
              <a:ext uri="{FF2B5EF4-FFF2-40B4-BE49-F238E27FC236}">
                <a16:creationId xmlns:a16="http://schemas.microsoft.com/office/drawing/2014/main" id="{31885DFD-0887-47AD-B0A0-371D3265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76812" name="ZoneTexte 8">
            <a:extLst>
              <a:ext uri="{FF2B5EF4-FFF2-40B4-BE49-F238E27FC236}">
                <a16:creationId xmlns:a16="http://schemas.microsoft.com/office/drawing/2014/main" id="{F2C035D7-2B96-464C-82C6-9084983C5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oneTexte 3">
            <a:extLst>
              <a:ext uri="{FF2B5EF4-FFF2-40B4-BE49-F238E27FC236}">
                <a16:creationId xmlns:a16="http://schemas.microsoft.com/office/drawing/2014/main" id="{081B22D7-5CD4-44B1-8720-327A4C367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78912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Nutrição</a:t>
            </a:r>
          </a:p>
        </p:txBody>
      </p:sp>
      <p:grpSp>
        <p:nvGrpSpPr>
          <p:cNvPr id="77827" name="Groupe 76">
            <a:extLst>
              <a:ext uri="{FF2B5EF4-FFF2-40B4-BE49-F238E27FC236}">
                <a16:creationId xmlns:a16="http://schemas.microsoft.com/office/drawing/2014/main" id="{6BBCEEF7-C1A5-481F-ACA0-533112CA385C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7838" name="ZoneTexte 77">
              <a:extLst>
                <a:ext uri="{FF2B5EF4-FFF2-40B4-BE49-F238E27FC236}">
                  <a16:creationId xmlns:a16="http://schemas.microsoft.com/office/drawing/2014/main" id="{A06472EC-6B0A-4D8A-9CD7-7984D627CA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7839" name="ZoneTexte 78">
              <a:extLst>
                <a:ext uri="{FF2B5EF4-FFF2-40B4-BE49-F238E27FC236}">
                  <a16:creationId xmlns:a16="http://schemas.microsoft.com/office/drawing/2014/main" id="{06483315-1FCE-4321-91F6-E32091A43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5A5AF8E-0810-4698-AE5E-E32F44FDD0CB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E975125B-715E-41DF-8ABF-0296815B28B9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7842" name="Image 84">
              <a:extLst>
                <a:ext uri="{FF2B5EF4-FFF2-40B4-BE49-F238E27FC236}">
                  <a16:creationId xmlns:a16="http://schemas.microsoft.com/office/drawing/2014/main" id="{4149DAC7-3C8F-4F2A-9E00-31EBDA037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C649D669-1A1F-4233-BF58-720C5953ED3D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77828" name="Groupe 8">
            <a:extLst>
              <a:ext uri="{FF2B5EF4-FFF2-40B4-BE49-F238E27FC236}">
                <a16:creationId xmlns:a16="http://schemas.microsoft.com/office/drawing/2014/main" id="{D8A988E8-04C8-4F8E-94D3-E504457932D6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C6B9983-4ED2-475F-86FC-EB95591FADC7}"/>
                </a:ext>
              </a:extLst>
            </p:cNvPr>
            <p:cNvGrpSpPr/>
            <p:nvPr/>
          </p:nvGrpSpPr>
          <p:grpSpPr>
            <a:xfrm>
              <a:off x="-1" y="13958"/>
              <a:ext cx="3071973" cy="5991287"/>
              <a:chOff x="-1" y="13958"/>
              <a:chExt cx="3071973" cy="6366294"/>
            </a:xfrm>
            <a:solidFill>
              <a:schemeClr val="bg1"/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49E01-0E27-43FE-8052-71A847E2941D}"/>
                  </a:ext>
                </a:extLst>
              </p:cNvPr>
              <p:cNvSpPr/>
              <p:nvPr/>
            </p:nvSpPr>
            <p:spPr>
              <a:xfrm>
                <a:off x="-1" y="13958"/>
                <a:ext cx="3071973" cy="6366294"/>
              </a:xfrm>
              <a:prstGeom prst="rect">
                <a:avLst/>
              </a:prstGeom>
              <a:grp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832D8D8-825D-4C11-987B-A00EC6358D83}"/>
                  </a:ext>
                </a:extLst>
              </p:cNvPr>
              <p:cNvSpPr txBox="1"/>
              <p:nvPr/>
            </p:nvSpPr>
            <p:spPr>
              <a:xfrm>
                <a:off x="272263" y="1992999"/>
                <a:ext cx="2527442" cy="345031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DD4758"/>
                    </a:solidFill>
                    <a:latin typeface="Microsoft Sans Serif"/>
                  </a:rPr>
                  <a:t>Nutrição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Microbiologia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Ecologia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Alergia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Cultura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prstClr val="black"/>
                  </a:solidFill>
                  <a:latin typeface="Microsoft Sans Serif"/>
                </a:endParaRPr>
              </a:p>
            </p:txBody>
          </p:sp>
        </p:grp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0059E807-048D-4721-9463-5E94B750D789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829" name="Image 2">
            <a:extLst>
              <a:ext uri="{FF2B5EF4-FFF2-40B4-BE49-F238E27FC236}">
                <a16:creationId xmlns:a16="http://schemas.microsoft.com/office/drawing/2014/main" id="{83C022B7-9701-4EDD-B72C-C0B6AE51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816100"/>
            <a:ext cx="1336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2">
            <a:extLst>
              <a:ext uri="{FF2B5EF4-FFF2-40B4-BE49-F238E27FC236}">
                <a16:creationId xmlns:a16="http://schemas.microsoft.com/office/drawing/2014/main" id="{5F1EA0FA-4359-4503-99F4-AE2F989CE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762000"/>
            <a:ext cx="9074150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>
                <a:solidFill>
                  <a:srgbClr val="C00000"/>
                </a:solidFill>
              </a:rPr>
              <a:t>COMA EM GRANDE QUANTIDADE HORTÍCOLAS E FRUTAS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rgbClr val="00707C"/>
                </a:solidFill>
              </a:rPr>
              <a:t>Coma uma grande variedade de vegetais e frutas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rgbClr val="00707C"/>
                </a:solidFill>
              </a:rPr>
              <a:t>Para lanches, escolha vegetais crus e frutas frescas, em vez de alimentos com alto teor de gordura, gordura ou sal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rgbClr val="00707C"/>
                </a:solidFill>
              </a:rPr>
              <a:t>Evite cozinhar demais as frutas e os legumes, pois tal pode levar à perda de vitaminas importantes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rgbClr val="00707C"/>
                </a:solidFill>
              </a:rPr>
              <a:t>Ao usar frutas e legumes enlatados ou secos, opte por variedades sem adição de sal e açúcar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altLang="fr-FR">
              <a:solidFill>
                <a:srgbClr val="00707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>
                <a:solidFill>
                  <a:srgbClr val="00707C"/>
                </a:solidFill>
              </a:rPr>
              <a:t>Porque 1 - Hortícolas e frutas são importantes fontes de vitaminas, minerais, fibras alimentares, proteínas vegetais e antioxidantes.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>
                <a:solidFill>
                  <a:srgbClr val="00707C"/>
                </a:solidFill>
              </a:rPr>
              <a:t>Pessoas cujas dietas são ricas em vegetais e frutas têm um risco significativamente menor de obesidade, doenças cardíacas, acidentes vasculares cerebrais, diabetes e certos tipos de cancro.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altLang="fr-FR">
              <a:solidFill>
                <a:srgbClr val="00707C"/>
              </a:solidFill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endParaRPr lang="pt-BR" altLang="fr-FR">
              <a:solidFill>
                <a:srgbClr val="00707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fr-FR">
                <a:solidFill>
                  <a:srgbClr val="C00000"/>
                </a:solidFill>
              </a:rPr>
              <a:t>MODERE A INGESTÃO DE GORDURAS E ÓLEOS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Use óleos vegetais insaturados (por exemplo, azeite, óleos de soja, girassol ou milho) em vez de gorduras animais ou óleos ricos em gorduras saturadas (por exemplo, manteiga, </a:t>
            </a:r>
            <a:r>
              <a:rPr lang="pt-BR" altLang="fr-FR" i="1" err="1">
                <a:solidFill>
                  <a:schemeClr val="accent1"/>
                </a:solidFill>
              </a:rPr>
              <a:t>ghee</a:t>
            </a:r>
            <a:r>
              <a:rPr lang="pt-BR" altLang="fr-FR">
                <a:solidFill>
                  <a:schemeClr val="accent1"/>
                </a:solidFill>
              </a:rPr>
              <a:t>, banha, óleo de coco e de palma)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Escolha carnes brancas (por exemplo, aves) e pescado, que são geralmente pobres em gorduras, e pretira as carnes vermelhas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Coma apenas quantidades limitadas de carnes processadas, pois são ricas em gordura e sal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Sempre que possível, opte leite ou derivados de leite com baixo teores de gordura 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Evite alimentos processados, assados e fritos que contêm gorduras </a:t>
            </a:r>
            <a:r>
              <a:rPr lang="pt-BR" altLang="fr-FR" err="1">
                <a:solidFill>
                  <a:schemeClr val="accent1"/>
                </a:solidFill>
              </a:rPr>
              <a:t>trans</a:t>
            </a:r>
            <a:r>
              <a:rPr lang="pt-BR" altLang="fr-FR">
                <a:solidFill>
                  <a:schemeClr val="accent1"/>
                </a:solidFill>
              </a:rPr>
              <a:t> produzidas industrialmente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altLang="fr-FR">
              <a:solidFill>
                <a:schemeClr val="accent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fr-FR">
                <a:solidFill>
                  <a:schemeClr val="accent1"/>
                </a:solidFill>
              </a:rPr>
              <a:t>Porque 1 -Gorduras e óleos são fontes concentradas de energia, e ingerir muita gordura, principalmente certos tipos de gordura, pode ser prejudicial à saúde. Por exemplo, pessoas que comem muita gordura saturada e gordura </a:t>
            </a:r>
            <a:r>
              <a:rPr lang="pt-BR" altLang="fr-FR" i="1" err="1">
                <a:solidFill>
                  <a:schemeClr val="accent1"/>
                </a:solidFill>
              </a:rPr>
              <a:t>trans</a:t>
            </a:r>
            <a:r>
              <a:rPr lang="pt-BR" altLang="fr-FR">
                <a:solidFill>
                  <a:schemeClr val="accent1"/>
                </a:solidFill>
              </a:rPr>
              <a:t> possuem maior risco de doença cardíaca e acidentes vasculares cerebrais. A gordura </a:t>
            </a:r>
            <a:r>
              <a:rPr lang="pt-BR" altLang="fr-FR" i="1" err="1">
                <a:solidFill>
                  <a:schemeClr val="accent1"/>
                </a:solidFill>
              </a:rPr>
              <a:t>trans</a:t>
            </a:r>
            <a:r>
              <a:rPr lang="pt-BR" altLang="fr-FR">
                <a:solidFill>
                  <a:schemeClr val="accent1"/>
                </a:solidFill>
              </a:rPr>
              <a:t> pode ocorrer naturalmente em certos produtos à base de carne e leite, mas a gordura </a:t>
            </a:r>
            <a:r>
              <a:rPr lang="pt-BR" altLang="fr-FR" i="1" err="1">
                <a:solidFill>
                  <a:schemeClr val="accent1"/>
                </a:solidFill>
              </a:rPr>
              <a:t>trans</a:t>
            </a:r>
            <a:r>
              <a:rPr lang="pt-BR" altLang="fr-FR">
                <a:solidFill>
                  <a:schemeClr val="accent1"/>
                </a:solidFill>
              </a:rPr>
              <a:t> produzida industrialmente (por exemplo, gorduras parcialmente hidrogenadas) é a principal fonte presente em vários alimentos processados.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chemeClr val="accent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altLang="fr-FR">
              <a:solidFill>
                <a:schemeClr val="accent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rgbClr val="FFFFFF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2AEE1AB-6378-40DF-ACE3-660C327F2BAA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Bouton d’action : vide 2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73F6DCC-77F0-46D9-896B-EC43CD939D8B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77833" name="Picture 21">
            <a:extLst>
              <a:ext uri="{FF2B5EF4-FFF2-40B4-BE49-F238E27FC236}">
                <a16:creationId xmlns:a16="http://schemas.microsoft.com/office/drawing/2014/main" id="{D5DDA7D7-6968-4E9A-A79B-EF223261F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4" name="ZoneTexte 23">
            <a:extLst>
              <a:ext uri="{FF2B5EF4-FFF2-40B4-BE49-F238E27FC236}">
                <a16:creationId xmlns:a16="http://schemas.microsoft.com/office/drawing/2014/main" id="{2B31245D-3770-4BDE-8D38-05AB7F73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77835" name="ZoneTexte 8">
            <a:extLst>
              <a:ext uri="{FF2B5EF4-FFF2-40B4-BE49-F238E27FC236}">
                <a16:creationId xmlns:a16="http://schemas.microsoft.com/office/drawing/2014/main" id="{5CBB6CFA-5E04-4FF2-B08C-C19B92F5C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oneTexte 3">
            <a:extLst>
              <a:ext uri="{FF2B5EF4-FFF2-40B4-BE49-F238E27FC236}">
                <a16:creationId xmlns:a16="http://schemas.microsoft.com/office/drawing/2014/main" id="{A1D2088C-4AB2-4950-B8F0-EEBCCD055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78912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Nutrição</a:t>
            </a:r>
          </a:p>
        </p:txBody>
      </p:sp>
      <p:grpSp>
        <p:nvGrpSpPr>
          <p:cNvPr id="78851" name="Groupe 76">
            <a:extLst>
              <a:ext uri="{FF2B5EF4-FFF2-40B4-BE49-F238E27FC236}">
                <a16:creationId xmlns:a16="http://schemas.microsoft.com/office/drawing/2014/main" id="{5A034530-FBC0-4BD5-8F26-8609966F0185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8862" name="ZoneTexte 77">
              <a:extLst>
                <a:ext uri="{FF2B5EF4-FFF2-40B4-BE49-F238E27FC236}">
                  <a16:creationId xmlns:a16="http://schemas.microsoft.com/office/drawing/2014/main" id="{8B0EDEF9-EC5B-4AB7-BDEF-52F68C378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8863" name="ZoneTexte 78">
              <a:extLst>
                <a:ext uri="{FF2B5EF4-FFF2-40B4-BE49-F238E27FC236}">
                  <a16:creationId xmlns:a16="http://schemas.microsoft.com/office/drawing/2014/main" id="{F95718F1-6AF8-4719-B238-2051471F8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F5DA42B-A77E-4841-B436-13B93372C6E3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D062F3E0-F44E-4DD1-8966-2B986415E357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8866" name="Image 84">
              <a:extLst>
                <a:ext uri="{FF2B5EF4-FFF2-40B4-BE49-F238E27FC236}">
                  <a16:creationId xmlns:a16="http://schemas.microsoft.com/office/drawing/2014/main" id="{479A6E61-7A06-49B8-8004-CBD82A570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A49925C1-4DAB-4723-BF40-484142B12159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78852" name="Groupe 8">
            <a:extLst>
              <a:ext uri="{FF2B5EF4-FFF2-40B4-BE49-F238E27FC236}">
                <a16:creationId xmlns:a16="http://schemas.microsoft.com/office/drawing/2014/main" id="{5A847CD9-1E4E-4BB7-8EB6-743590F4BC65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C6C5327-C718-497F-BC6C-39D44784797E}"/>
                </a:ext>
              </a:extLst>
            </p:cNvPr>
            <p:cNvGrpSpPr/>
            <p:nvPr/>
          </p:nvGrpSpPr>
          <p:grpSpPr>
            <a:xfrm>
              <a:off x="-1" y="13958"/>
              <a:ext cx="3071973" cy="5991287"/>
              <a:chOff x="-1" y="13958"/>
              <a:chExt cx="3071973" cy="6366294"/>
            </a:xfrm>
            <a:solidFill>
              <a:schemeClr val="bg1"/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9172E80-5431-434F-A9BF-64242583F9B0}"/>
                  </a:ext>
                </a:extLst>
              </p:cNvPr>
              <p:cNvSpPr/>
              <p:nvPr/>
            </p:nvSpPr>
            <p:spPr>
              <a:xfrm>
                <a:off x="-1" y="13958"/>
                <a:ext cx="3071973" cy="6366294"/>
              </a:xfrm>
              <a:prstGeom prst="rect">
                <a:avLst/>
              </a:prstGeom>
              <a:grp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66057EA-E2A2-40E6-B2C0-4AE1F7A0B0B7}"/>
                  </a:ext>
                </a:extLst>
              </p:cNvPr>
              <p:cNvSpPr txBox="1"/>
              <p:nvPr/>
            </p:nvSpPr>
            <p:spPr>
              <a:xfrm>
                <a:off x="272263" y="1992999"/>
                <a:ext cx="2527442" cy="345031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DD4758"/>
                    </a:solidFill>
                    <a:latin typeface="Microsoft Sans Serif"/>
                  </a:rPr>
                  <a:t>Nutrição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Microbiologia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Ecologia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Alergia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Cultura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prstClr val="black"/>
                  </a:solidFill>
                  <a:latin typeface="Microsoft Sans Serif"/>
                </a:endParaRPr>
              </a:p>
            </p:txBody>
          </p:sp>
        </p:grp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2216CCC4-F326-470E-8390-6FBC1AEFEAAF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853" name="Image 2">
            <a:extLst>
              <a:ext uri="{FF2B5EF4-FFF2-40B4-BE49-F238E27FC236}">
                <a16:creationId xmlns:a16="http://schemas.microsoft.com/office/drawing/2014/main" id="{186EB085-8AD5-4B7A-AC71-44410F33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816100"/>
            <a:ext cx="1336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2">
            <a:extLst>
              <a:ext uri="{FF2B5EF4-FFF2-40B4-BE49-F238E27FC236}">
                <a16:creationId xmlns:a16="http://schemas.microsoft.com/office/drawing/2014/main" id="{42ECF703-F848-4FF6-946D-38324A75F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1243013"/>
            <a:ext cx="9074150" cy="3046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chemeClr val="accent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BR" altLang="fr-FR">
                <a:solidFill>
                  <a:srgbClr val="C00000"/>
                </a:solidFill>
              </a:rPr>
              <a:t>COMA MENOS SAL E MENOS AÇÚCAR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Ao cozinhar e preparar alimentos, limite a quantidade de sal e condimentos com alto teor de sódio (por exemplo, molho de soja e molho de peixe)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Evite alimentos (por exemplo, nas refeições intercalares) com alto teor de sal e açúcares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Limite a ingestão de refrigerantes e outras bebidas ricas em açúcares (por exemplo, sucos de frutas, néctares, leites aromatizados e alguns tipos de iogurtes)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pt-BR" altLang="fr-FR">
                <a:solidFill>
                  <a:schemeClr val="accent1"/>
                </a:solidFill>
              </a:rPr>
              <a:t>Escolha frutas frescas em vez de doces, biscoitos, bolos e chocolate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endParaRPr lang="pt-BR" altLang="fr-FR">
              <a:solidFill>
                <a:schemeClr val="accent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>
                <a:solidFill>
                  <a:schemeClr val="accent1"/>
                </a:solidFill>
              </a:rPr>
              <a:t>Porque razão 1 - As pessoas cujas dietas são ricas em sódio (incluindo sal), têm um risco maior de pressão arterial elevada, o que pode aumentar o risco de doenças cardíacas e acidentes vasculares cerebrais. Da mesma forma, aqueles cujas dietas são ricas em açúcares têm maior risco de ficarem com excesso de peso ou tornarem-se obesos e um risco maior de cárie dentária.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>
                <a:solidFill>
                  <a:schemeClr val="accent1"/>
                </a:solidFill>
              </a:rPr>
              <a:t>Pessoas que reduzem a quantidade de açúcar na sua dieta também podem reduzir o risco de não desenvolverem doenças não transmissíveis, como, por exemplo, doenças cardíacas e acidentes vasculares cerebrais.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endParaRPr lang="pt-BR" altLang="fr-FR">
              <a:solidFill>
                <a:schemeClr val="accent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>
              <a:solidFill>
                <a:srgbClr val="FFFFFF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EAD928F-933F-4393-85C3-EE6CFB8DF673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Bouton d’action : vide 2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28DF197-0C01-4D85-94AE-0BEF28045A45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78857" name="Picture 21">
            <a:extLst>
              <a:ext uri="{FF2B5EF4-FFF2-40B4-BE49-F238E27FC236}">
                <a16:creationId xmlns:a16="http://schemas.microsoft.com/office/drawing/2014/main" id="{DCD565F5-C805-4A8F-B4B8-DC42FF37A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ZoneTexte 23">
            <a:extLst>
              <a:ext uri="{FF2B5EF4-FFF2-40B4-BE49-F238E27FC236}">
                <a16:creationId xmlns:a16="http://schemas.microsoft.com/office/drawing/2014/main" id="{FAEDFE23-F1D3-4CF3-A13C-FAB19E403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78859" name="ZoneTexte 8">
            <a:extLst>
              <a:ext uri="{FF2B5EF4-FFF2-40B4-BE49-F238E27FC236}">
                <a16:creationId xmlns:a16="http://schemas.microsoft.com/office/drawing/2014/main" id="{58FDFBEC-0DE6-4776-A6AE-40AFDEDE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oneTexte 5">
            <a:extLst>
              <a:ext uri="{FF2B5EF4-FFF2-40B4-BE49-F238E27FC236}">
                <a16:creationId xmlns:a16="http://schemas.microsoft.com/office/drawing/2014/main" id="{8F1EE531-4271-4F6F-967C-461DAAFB3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34963"/>
            <a:ext cx="832485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fr-FR" sz="1200">
                <a:solidFill>
                  <a:srgbClr val="C00000"/>
                </a:solidFill>
                <a:latin typeface="Microsoft Sans Serif" panose="020B0604020202020204" pitchFamily="34" charset="0"/>
              </a:rPr>
              <a:t>Os 3 Cincos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Cinco chaves para alimentos mais seguros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Cinco chaves para uma dieta mais saudável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Cinco chaves para uma atividade física adequada</a:t>
            </a:r>
          </a:p>
          <a:p>
            <a:endParaRPr lang="pt-BR" altLang="fr-FR" sz="1200">
              <a:solidFill>
                <a:schemeClr val="accent1"/>
              </a:solidFill>
              <a:latin typeface="Microsoft Sans Serif" panose="020B0604020202020204" pitchFamily="34" charset="0"/>
            </a:endParaRPr>
          </a:p>
          <a:p>
            <a:r>
              <a:rPr lang="pt-BR" altLang="fr-FR" sz="1200">
                <a:solidFill>
                  <a:srgbClr val="C00000"/>
                </a:solidFill>
                <a:latin typeface="Microsoft Sans Serif" panose="020B0604020202020204" pitchFamily="34" charset="0"/>
              </a:rPr>
              <a:t>Cinco chaves para alimentos mais seguros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1. Mantenha a limpeza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2. Separe o cru do cozinhado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3. Cozinhe bem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4. Mantenha os alimentos a temperaturas seguras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5. Use água potável e matérias-primas seguras</a:t>
            </a:r>
          </a:p>
          <a:p>
            <a:endParaRPr lang="pt-BR" altLang="fr-FR" sz="1200">
              <a:solidFill>
                <a:schemeClr val="accent1"/>
              </a:solidFill>
              <a:latin typeface="Microsoft Sans Serif" panose="020B0604020202020204" pitchFamily="34" charset="0"/>
            </a:endParaRPr>
          </a:p>
          <a:p>
            <a:r>
              <a:rPr lang="pt-BR" altLang="fr-FR" sz="1200">
                <a:solidFill>
                  <a:srgbClr val="C00000"/>
                </a:solidFill>
                <a:latin typeface="Microsoft Sans Serif" panose="020B0604020202020204" pitchFamily="34" charset="0"/>
              </a:rPr>
              <a:t>Cinco chaves para uma dieta mais saudável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1. Durante os primeiros 6 meses de vida de uma criança, apenas a amamente ao peito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2. Varie a alimentação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3. Coma em grande quantidade hortícolas e frutas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4. Modere a ingestão de gorduras e óleos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5. Coma menos sal e menos açúcar</a:t>
            </a:r>
          </a:p>
          <a:p>
            <a:endParaRPr lang="pt-BR" altLang="fr-FR" sz="1200">
              <a:solidFill>
                <a:schemeClr val="accent1"/>
              </a:solidFill>
              <a:latin typeface="Microsoft Sans Serif" panose="020B0604020202020204" pitchFamily="34" charset="0"/>
            </a:endParaRPr>
          </a:p>
          <a:p>
            <a:r>
              <a:rPr lang="pt-BR" altLang="fr-FR" sz="1200">
                <a:solidFill>
                  <a:srgbClr val="C00000"/>
                </a:solidFill>
                <a:latin typeface="Microsoft Sans Serif" panose="020B0604020202020204" pitchFamily="34" charset="0"/>
              </a:rPr>
              <a:t>Cinco chaves para uma atividade física adequada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1. Mesmo que não seja fisicamente ativo, nunca é tarde demais para iniciar atividades físicas regulares e reduzir atividades sedentárias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2. Seja, diariamente, fisicamente ativo, do modo que conseguir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3. Faça pelo menos, semanalmente, 150 minutos de atividade física de intensidade moderada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4. Caso possa, desfrute regularmente de alguma atividade física intensa para obter benefícios extras de saúde e fitness</a:t>
            </a:r>
          </a:p>
          <a:p>
            <a:r>
              <a:rPr lang="pt-BR" altLang="fr-FR" sz="1200">
                <a:solidFill>
                  <a:schemeClr val="accent1"/>
                </a:solidFill>
                <a:latin typeface="Microsoft Sans Serif" panose="020B0604020202020204" pitchFamily="34" charset="0"/>
              </a:rPr>
              <a:t>5. Jovens em idade escolar devem praticar, diariamente, pelo menos 60 minutos de atividade física moderada ou intensa </a:t>
            </a:r>
          </a:p>
        </p:txBody>
      </p:sp>
      <p:grpSp>
        <p:nvGrpSpPr>
          <p:cNvPr id="79875" name="Groupe 76">
            <a:extLst>
              <a:ext uri="{FF2B5EF4-FFF2-40B4-BE49-F238E27FC236}">
                <a16:creationId xmlns:a16="http://schemas.microsoft.com/office/drawing/2014/main" id="{AD4700CE-1AD0-4994-B3C0-3350F356C91F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9893" name="ZoneTexte 77">
              <a:extLst>
                <a:ext uri="{FF2B5EF4-FFF2-40B4-BE49-F238E27FC236}">
                  <a16:creationId xmlns:a16="http://schemas.microsoft.com/office/drawing/2014/main" id="{42AD9586-160C-46F4-BD0B-265C19306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9894" name="ZoneTexte 78">
              <a:extLst>
                <a:ext uri="{FF2B5EF4-FFF2-40B4-BE49-F238E27FC236}">
                  <a16:creationId xmlns:a16="http://schemas.microsoft.com/office/drawing/2014/main" id="{64EAEA9D-542D-4EE6-BC35-18682E5B7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14C12CC-AA30-4AA0-A276-F6222EE45A73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0EC9D3B3-3356-4E86-902B-948988EAEC72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9897" name="Image 84">
              <a:extLst>
                <a:ext uri="{FF2B5EF4-FFF2-40B4-BE49-F238E27FC236}">
                  <a16:creationId xmlns:a16="http://schemas.microsoft.com/office/drawing/2014/main" id="{E965C4E7-457A-4183-ACFA-24FF472A1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3F476D70-7AAC-443C-919D-ACD8971A77F4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79876" name="Groupe 8">
            <a:extLst>
              <a:ext uri="{FF2B5EF4-FFF2-40B4-BE49-F238E27FC236}">
                <a16:creationId xmlns:a16="http://schemas.microsoft.com/office/drawing/2014/main" id="{72253EEB-A15A-4CD7-B60D-FB68CF929648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0ABC13-2599-4DC3-8E60-68A38976F281}"/>
                </a:ext>
              </a:extLst>
            </p:cNvPr>
            <p:cNvSpPr/>
            <p:nvPr/>
          </p:nvSpPr>
          <p:spPr>
            <a:xfrm>
              <a:off x="-1" y="13958"/>
              <a:ext cx="3071814" cy="59912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B717D0F9-001A-46EA-8200-BB611B46D526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877" name="Image 23">
            <a:extLst>
              <a:ext uri="{FF2B5EF4-FFF2-40B4-BE49-F238E27FC236}">
                <a16:creationId xmlns:a16="http://schemas.microsoft.com/office/drawing/2014/main" id="{49C8CAB5-A653-4470-95BF-60BD00DF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336550"/>
            <a:ext cx="1938338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Image 2">
            <a:extLst>
              <a:ext uri="{FF2B5EF4-FFF2-40B4-BE49-F238E27FC236}">
                <a16:creationId xmlns:a16="http://schemas.microsoft.com/office/drawing/2014/main" id="{4C4AEE03-FAC3-4D7B-9ED4-944A62265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5518150"/>
            <a:ext cx="10239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ZoneTexte 4">
            <a:extLst>
              <a:ext uri="{FF2B5EF4-FFF2-40B4-BE49-F238E27FC236}">
                <a16:creationId xmlns:a16="http://schemas.microsoft.com/office/drawing/2014/main" id="{AF563CA5-F9C6-42B5-BBBB-7B4B635E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597525"/>
            <a:ext cx="294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00707C"/>
                </a:solidFill>
                <a:hlinkClick r:id="rId5"/>
              </a:rPr>
              <a:t>Poster the 3 Fives</a:t>
            </a:r>
            <a:endParaRPr lang="fr-FR" altLang="fr-FR">
              <a:solidFill>
                <a:srgbClr val="00707C"/>
              </a:solidFill>
            </a:endParaRPr>
          </a:p>
        </p:txBody>
      </p:sp>
      <p:sp>
        <p:nvSpPr>
          <p:cNvPr id="79880" name="Rectangle 5">
            <a:extLst>
              <a:ext uri="{FF2B5EF4-FFF2-40B4-BE49-F238E27FC236}">
                <a16:creationId xmlns:a16="http://schemas.microsoft.com/office/drawing/2014/main" id="{1519A1DF-C064-4441-85F3-28EA8B6CB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3" y="5207000"/>
            <a:ext cx="18399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b="1" u="sng">
                <a:solidFill>
                  <a:srgbClr val="00707C"/>
                </a:solidFill>
              </a:rPr>
              <a:t>Para mais informações: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8733F5C-B241-4B11-8C2F-18C6F78849C6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Bouton d’action : vide 2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0F1EA32-A11A-49F5-A0E7-DF34EA259FCB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79883" name="Picture 21">
            <a:extLst>
              <a:ext uri="{FF2B5EF4-FFF2-40B4-BE49-F238E27FC236}">
                <a16:creationId xmlns:a16="http://schemas.microsoft.com/office/drawing/2014/main" id="{5E64019C-4CB2-4E19-8C64-D9F7B7C2F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ZoneTexte 23">
            <a:extLst>
              <a:ext uri="{FF2B5EF4-FFF2-40B4-BE49-F238E27FC236}">
                <a16:creationId xmlns:a16="http://schemas.microsoft.com/office/drawing/2014/main" id="{BD8DFD1E-0B39-4560-AF9A-9B505FD9E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79885" name="ZoneTexte 8">
            <a:extLst>
              <a:ext uri="{FF2B5EF4-FFF2-40B4-BE49-F238E27FC236}">
                <a16:creationId xmlns:a16="http://schemas.microsoft.com/office/drawing/2014/main" id="{61B5B678-44AE-4A05-9403-0A633E9A1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9886" name="ZoneTexte 3">
            <a:extLst>
              <a:ext uri="{FF2B5EF4-FFF2-40B4-BE49-F238E27FC236}">
                <a16:creationId xmlns:a16="http://schemas.microsoft.com/office/drawing/2014/main" id="{1AB9E2A7-EB78-4AE6-A516-0D3F364B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78912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 err="1">
                <a:solidFill>
                  <a:srgbClr val="00707C"/>
                </a:solidFill>
                <a:latin typeface="Georgia" panose="02040502050405020303" pitchFamily="18" charset="0"/>
              </a:rPr>
              <a:t>Nutrição</a:t>
            </a:r>
            <a:endParaRPr lang="fr-FR" altLang="fr-FR" sz="4000" b="1">
              <a:solidFill>
                <a:srgbClr val="00707C"/>
              </a:solidFill>
              <a:latin typeface="Georgia" panose="02040502050405020303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F76D6D-2691-46BE-8395-1143BD266C02}"/>
              </a:ext>
            </a:extLst>
          </p:cNvPr>
          <p:cNvSpPr txBox="1"/>
          <p:nvPr/>
        </p:nvSpPr>
        <p:spPr bwMode="auto">
          <a:xfrm>
            <a:off x="273050" y="1876425"/>
            <a:ext cx="2527300" cy="324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DD4758"/>
                </a:solidFill>
                <a:latin typeface="Microsoft Sans Serif"/>
              </a:rPr>
              <a:t>Nutrição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Microbiologia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Ecologia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Alergia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Cultura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79888" name="Image 2">
            <a:extLst>
              <a:ext uri="{FF2B5EF4-FFF2-40B4-BE49-F238E27FC236}">
                <a16:creationId xmlns:a16="http://schemas.microsoft.com/office/drawing/2014/main" id="{49357905-010F-4E91-85D8-C13B437F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816100"/>
            <a:ext cx="1336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99D4FF-1688-4C47-846B-12A26B07A365}"/>
              </a:ext>
            </a:extLst>
          </p:cNvPr>
          <p:cNvSpPr txBox="1"/>
          <p:nvPr/>
        </p:nvSpPr>
        <p:spPr>
          <a:xfrm>
            <a:off x="7421563" y="5597525"/>
            <a:ext cx="477043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z="1200" u="sng">
                <a:solidFill>
                  <a:srgbClr val="0563C1"/>
                </a:solidFill>
                <a:latin typeface="+mn-lt"/>
                <a:ea typeface="Times New Roman" panose="02020603050405020304" pitchFamily="18" charset="0"/>
                <a:hlinkClick r:id="rId9"/>
              </a:rPr>
              <a:t>Programa Nacional para a Promoção da Alimentação Saudável</a:t>
            </a:r>
            <a:endParaRPr lang="fr-FR" sz="120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9890" name="Image 9">
            <a:extLst>
              <a:ext uri="{FF2B5EF4-FFF2-40B4-BE49-F238E27FC236}">
                <a16:creationId xmlns:a16="http://schemas.microsoft.com/office/drawing/2014/main" id="{9AE3FD7C-1D7C-45D5-95AD-ECD2FD01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5238750"/>
            <a:ext cx="23399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oneTexte 3">
            <a:extLst>
              <a:ext uri="{FF2B5EF4-FFF2-40B4-BE49-F238E27FC236}">
                <a16:creationId xmlns:a16="http://schemas.microsoft.com/office/drawing/2014/main" id="{36421411-AA37-456E-BC27-5813EEEEA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3763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Microbiologia</a:t>
            </a:r>
          </a:p>
        </p:txBody>
      </p:sp>
      <p:grpSp>
        <p:nvGrpSpPr>
          <p:cNvPr id="80899" name="Groupe 76">
            <a:extLst>
              <a:ext uri="{FF2B5EF4-FFF2-40B4-BE49-F238E27FC236}">
                <a16:creationId xmlns:a16="http://schemas.microsoft.com/office/drawing/2014/main" id="{69553B44-BCBA-4A95-9E74-7D89584A0617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80915" name="ZoneTexte 77">
              <a:extLst>
                <a:ext uri="{FF2B5EF4-FFF2-40B4-BE49-F238E27FC236}">
                  <a16:creationId xmlns:a16="http://schemas.microsoft.com/office/drawing/2014/main" id="{126D2171-8804-4D3C-83C4-28601B981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80916" name="ZoneTexte 78">
              <a:extLst>
                <a:ext uri="{FF2B5EF4-FFF2-40B4-BE49-F238E27FC236}">
                  <a16:creationId xmlns:a16="http://schemas.microsoft.com/office/drawing/2014/main" id="{A314D60E-644F-4BBD-AE3B-2F8660287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BB49CB4-1A3F-41AB-B485-A3EC69E1C7D4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CB14C497-9809-4197-8010-CF409457A312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80919" name="Image 84">
              <a:extLst>
                <a:ext uri="{FF2B5EF4-FFF2-40B4-BE49-F238E27FC236}">
                  <a16:creationId xmlns:a16="http://schemas.microsoft.com/office/drawing/2014/main" id="{06E8FAEC-BE7F-432B-AF2B-2F400AC82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622554F8-2C4F-45FA-AD25-6E575A2502C2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80900" name="Groupe 8">
            <a:extLst>
              <a:ext uri="{FF2B5EF4-FFF2-40B4-BE49-F238E27FC236}">
                <a16:creationId xmlns:a16="http://schemas.microsoft.com/office/drawing/2014/main" id="{AB4EF084-730C-44D0-8550-9770AEA8E9B5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8D2A1C-4FA3-48ED-BC08-D76D870CEE91}"/>
                </a:ext>
              </a:extLst>
            </p:cNvPr>
            <p:cNvSpPr/>
            <p:nvPr/>
          </p:nvSpPr>
          <p:spPr>
            <a:xfrm>
              <a:off x="-1" y="13958"/>
              <a:ext cx="3071814" cy="59912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4393A78-F470-4984-A7E3-6C4625E836F4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01" name="Rectangle 2">
            <a:extLst>
              <a:ext uri="{FF2B5EF4-FFF2-40B4-BE49-F238E27FC236}">
                <a16:creationId xmlns:a16="http://schemas.microsoft.com/office/drawing/2014/main" id="{B77E4437-7ECE-40D8-8D69-5E1029B09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839788"/>
            <a:ext cx="85852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00707C"/>
                </a:solidFill>
              </a:rPr>
              <a:t>A contaminação de alimentos por agentes microbiológicos é uma preocupação mundial de saúde pública. A maioria dos países registou aumentos significativos, nas últimas décadas, na incidência de doenças causadas por microrganismos nos alimentos, incluindo agentes patogénicos como </a:t>
            </a:r>
            <a:r>
              <a:rPr lang="pt-BR" altLang="fr-FR" i="1" err="1">
                <a:solidFill>
                  <a:srgbClr val="00707C"/>
                </a:solidFill>
              </a:rPr>
              <a:t>Salmonella</a:t>
            </a:r>
            <a:r>
              <a:rPr lang="pt-BR" altLang="fr-FR">
                <a:solidFill>
                  <a:srgbClr val="00707C"/>
                </a:solidFill>
              </a:rPr>
              <a:t> e </a:t>
            </a:r>
            <a:r>
              <a:rPr lang="pt-BR" altLang="fr-FR" i="1">
                <a:solidFill>
                  <a:srgbClr val="00707C"/>
                </a:solidFill>
              </a:rPr>
              <a:t>Escherichia coli </a:t>
            </a:r>
            <a:r>
              <a:rPr lang="pt-BR" altLang="fr-FR" err="1">
                <a:solidFill>
                  <a:srgbClr val="00707C"/>
                </a:solidFill>
              </a:rPr>
              <a:t>entero</a:t>
            </a:r>
            <a:r>
              <a:rPr lang="pt-BR" altLang="fr-FR">
                <a:solidFill>
                  <a:srgbClr val="00707C"/>
                </a:solidFill>
              </a:rPr>
              <a:t>-hemorrágica e parasitas como </a:t>
            </a:r>
            <a:r>
              <a:rPr lang="pt-BR" altLang="fr-FR" i="1" err="1">
                <a:solidFill>
                  <a:srgbClr val="00707C"/>
                </a:solidFill>
              </a:rPr>
              <a:t>Cryptosporidium</a:t>
            </a:r>
            <a:r>
              <a:rPr lang="pt-BR" altLang="fr-FR">
                <a:solidFill>
                  <a:srgbClr val="00707C"/>
                </a:solidFill>
              </a:rPr>
              <a:t> e </a:t>
            </a:r>
            <a:r>
              <a:rPr lang="pt-BR" altLang="fr-FR" err="1">
                <a:solidFill>
                  <a:srgbClr val="00707C"/>
                </a:solidFill>
              </a:rPr>
              <a:t>trematodes</a:t>
            </a:r>
            <a:r>
              <a:rPr lang="pt-BR" altLang="fr-FR">
                <a:solidFill>
                  <a:srgbClr val="00707C"/>
                </a:solidFill>
              </a:rPr>
              <a:t>.</a:t>
            </a:r>
            <a:endParaRPr lang="en-US" altLang="fr-FR">
              <a:solidFill>
                <a:srgbClr val="00707C"/>
              </a:solidFill>
              <a:hlinkClick r:id="rId3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C00000"/>
                </a:solidFill>
              </a:rPr>
              <a:t>OMS: vídeo - cinco chaves para alimentos mais seguros</a:t>
            </a:r>
            <a:endParaRPr lang="en-US" altLang="fr-FR">
              <a:solidFill>
                <a:srgbClr val="C000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80902" name="Image 21">
            <a:extLst>
              <a:ext uri="{FF2B5EF4-FFF2-40B4-BE49-F238E27FC236}">
                <a16:creationId xmlns:a16="http://schemas.microsoft.com/office/drawing/2014/main" id="{47D37677-C40D-43B0-B2EC-FDEA0B475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5383213"/>
            <a:ext cx="13398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ZoneTexte 2">
            <a:extLst>
              <a:ext uri="{FF2B5EF4-FFF2-40B4-BE49-F238E27FC236}">
                <a16:creationId xmlns:a16="http://schemas.microsoft.com/office/drawing/2014/main" id="{DB49324A-7660-4EFA-A100-835509771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5502275"/>
            <a:ext cx="6481762" cy="2905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pt-PT" u="sng">
                <a:solidFill>
                  <a:srgbClr val="0563C1"/>
                </a:solidFill>
                <a:latin typeface="+mn-lt"/>
                <a:ea typeface="Times New Roman" panose="02020603050405020304" pitchFamily="18" charset="0"/>
                <a:hlinkClick r:id="rId5"/>
              </a:rPr>
              <a:t>Cinco Chaves para uma alimentação mais segura - Manual</a:t>
            </a:r>
            <a:endParaRPr lang="fr-FR">
              <a:latin typeface="+mn-lt"/>
              <a:ea typeface="Times New Roman" panose="02020603050405020304" pitchFamily="18" charset="0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DD8D74C-110A-4739-9764-C81F4E49145B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Bouton d’action : vide 2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8A82594-93DD-4431-88C2-5013C57B71D1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80906" name="Picture 21">
            <a:extLst>
              <a:ext uri="{FF2B5EF4-FFF2-40B4-BE49-F238E27FC236}">
                <a16:creationId xmlns:a16="http://schemas.microsoft.com/office/drawing/2014/main" id="{49F7F4D8-CDCA-4B76-B889-C0689562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ZoneTexte 23">
            <a:extLst>
              <a:ext uri="{FF2B5EF4-FFF2-40B4-BE49-F238E27FC236}">
                <a16:creationId xmlns:a16="http://schemas.microsoft.com/office/drawing/2014/main" id="{9F67FD96-78AC-4E19-AD2C-36CBC63B0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80908" name="ZoneTexte 8">
            <a:extLst>
              <a:ext uri="{FF2B5EF4-FFF2-40B4-BE49-F238E27FC236}">
                <a16:creationId xmlns:a16="http://schemas.microsoft.com/office/drawing/2014/main" id="{76A5067A-AE8A-44C5-BEBA-6C51C3A2A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4D4FD4-4101-430D-8251-FB5322E45946}"/>
              </a:ext>
            </a:extLst>
          </p:cNvPr>
          <p:cNvSpPr txBox="1"/>
          <p:nvPr/>
        </p:nvSpPr>
        <p:spPr bwMode="auto">
          <a:xfrm>
            <a:off x="273050" y="1876425"/>
            <a:ext cx="2527300" cy="324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Nutrição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DD4758"/>
                </a:solidFill>
                <a:latin typeface="Microsoft Sans Serif"/>
              </a:rPr>
              <a:t>Microbiologia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Ecologia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Alergia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Cultura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80910" name="Image 11">
            <a:extLst>
              <a:ext uri="{FF2B5EF4-FFF2-40B4-BE49-F238E27FC236}">
                <a16:creationId xmlns:a16="http://schemas.microsoft.com/office/drawing/2014/main" id="{462D2207-3FA5-4530-AB6B-D11A950F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17763"/>
            <a:ext cx="1263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Image 4">
            <a:hlinkClick r:id="rId9"/>
            <a:extLst>
              <a:ext uri="{FF2B5EF4-FFF2-40B4-BE49-F238E27FC236}">
                <a16:creationId xmlns:a16="http://schemas.microsoft.com/office/drawing/2014/main" id="{0E7753B9-D206-4F48-BB42-381A6A4D5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985963"/>
            <a:ext cx="47625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2" name="Rectangle 5">
            <a:extLst>
              <a:ext uri="{FF2B5EF4-FFF2-40B4-BE49-F238E27FC236}">
                <a16:creationId xmlns:a16="http://schemas.microsoft.com/office/drawing/2014/main" id="{62ED5FC3-6BAF-4BF6-8FE5-B5E690CC5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5021263"/>
            <a:ext cx="18399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b="1" u="sng">
                <a:solidFill>
                  <a:srgbClr val="00707C"/>
                </a:solidFill>
              </a:rPr>
              <a:t>Para mais informações: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e 76">
            <a:extLst>
              <a:ext uri="{FF2B5EF4-FFF2-40B4-BE49-F238E27FC236}">
                <a16:creationId xmlns:a16="http://schemas.microsoft.com/office/drawing/2014/main" id="{A79BF9A9-5917-4C6A-85E6-DE4325F7F544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81938" name="ZoneTexte 77">
              <a:extLst>
                <a:ext uri="{FF2B5EF4-FFF2-40B4-BE49-F238E27FC236}">
                  <a16:creationId xmlns:a16="http://schemas.microsoft.com/office/drawing/2014/main" id="{292C313B-32EC-4981-AD5B-BABE1AD99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81939" name="ZoneTexte 78">
              <a:extLst>
                <a:ext uri="{FF2B5EF4-FFF2-40B4-BE49-F238E27FC236}">
                  <a16:creationId xmlns:a16="http://schemas.microsoft.com/office/drawing/2014/main" id="{5DAA3B18-7CAB-42E9-90BA-437FC0A33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8C8A442-4283-4F12-AB2E-9C785AC0941F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6FA5C932-5D70-400E-AED6-387A099561D1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81942" name="Image 84">
              <a:extLst>
                <a:ext uri="{FF2B5EF4-FFF2-40B4-BE49-F238E27FC236}">
                  <a16:creationId xmlns:a16="http://schemas.microsoft.com/office/drawing/2014/main" id="{5488FB13-CD86-4005-8678-C64BF83A6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8711FDF8-D0F6-4C72-ADF6-B8BA1B7FAA09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81923" name="Groupe 8">
            <a:extLst>
              <a:ext uri="{FF2B5EF4-FFF2-40B4-BE49-F238E27FC236}">
                <a16:creationId xmlns:a16="http://schemas.microsoft.com/office/drawing/2014/main" id="{AEBA40A8-A533-446E-872F-58268C4A39D4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9FF323-F1EA-44FE-B7B7-D8D82088C4B9}"/>
                </a:ext>
              </a:extLst>
            </p:cNvPr>
            <p:cNvSpPr/>
            <p:nvPr/>
          </p:nvSpPr>
          <p:spPr>
            <a:xfrm>
              <a:off x="-1" y="13958"/>
              <a:ext cx="3071814" cy="59912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8187FBA6-3BA7-4704-A501-AAA6F038CEAB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24" name="Rectangle 2">
            <a:extLst>
              <a:ext uri="{FF2B5EF4-FFF2-40B4-BE49-F238E27FC236}">
                <a16:creationId xmlns:a16="http://schemas.microsoft.com/office/drawing/2014/main" id="{D01FEE7F-275C-4745-ABB7-61074EB0A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839788"/>
            <a:ext cx="578167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FFFFFF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B29C5BD-4B15-40C6-92F6-7FBD4C391367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Bouton d’action : vide 2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AFB23C8-CA47-4484-BF61-BB4A7066DB72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81929" name="Picture 21">
            <a:extLst>
              <a:ext uri="{FF2B5EF4-FFF2-40B4-BE49-F238E27FC236}">
                <a16:creationId xmlns:a16="http://schemas.microsoft.com/office/drawing/2014/main" id="{CB6E0E84-5844-4708-AA80-9385952A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ZoneTexte 23">
            <a:extLst>
              <a:ext uri="{FF2B5EF4-FFF2-40B4-BE49-F238E27FC236}">
                <a16:creationId xmlns:a16="http://schemas.microsoft.com/office/drawing/2014/main" id="{76216F37-6E5B-406B-B29F-D1130B54B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81931" name="ZoneTexte 8">
            <a:extLst>
              <a:ext uri="{FF2B5EF4-FFF2-40B4-BE49-F238E27FC236}">
                <a16:creationId xmlns:a16="http://schemas.microsoft.com/office/drawing/2014/main" id="{ECADDC2C-5B3F-4710-9FB2-80E9F443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1EE945-2205-4274-A175-0DF3AFB68925}"/>
              </a:ext>
            </a:extLst>
          </p:cNvPr>
          <p:cNvSpPr txBox="1"/>
          <p:nvPr/>
        </p:nvSpPr>
        <p:spPr bwMode="auto">
          <a:xfrm>
            <a:off x="273050" y="1876425"/>
            <a:ext cx="2527300" cy="324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Nutrição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DD4758"/>
                </a:solidFill>
                <a:latin typeface="Microsoft Sans Serif"/>
              </a:rPr>
              <a:t>Microbiologia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Ecologia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Alergia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Cultura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81933" name="Image 11">
            <a:extLst>
              <a:ext uri="{FF2B5EF4-FFF2-40B4-BE49-F238E27FC236}">
                <a16:creationId xmlns:a16="http://schemas.microsoft.com/office/drawing/2014/main" id="{7C19FEE4-9A9D-4B78-9662-288C00B6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17763"/>
            <a:ext cx="1263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4" name="ZoneTexte 3">
            <a:extLst>
              <a:ext uri="{FF2B5EF4-FFF2-40B4-BE49-F238E27FC236}">
                <a16:creationId xmlns:a16="http://schemas.microsoft.com/office/drawing/2014/main" id="{5C317D71-81C8-4EC3-9993-6E88D658D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3763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Microbiologia</a:t>
            </a:r>
          </a:p>
        </p:txBody>
      </p:sp>
      <p:sp>
        <p:nvSpPr>
          <p:cNvPr id="81935" name="ZoneTexte 1">
            <a:extLst>
              <a:ext uri="{FF2B5EF4-FFF2-40B4-BE49-F238E27FC236}">
                <a16:creationId xmlns:a16="http://schemas.microsoft.com/office/drawing/2014/main" id="{BDC002CA-E785-416A-8609-10DC67FFA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0" y="5499100"/>
            <a:ext cx="39453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 sz="120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6"/>
              </a:rPr>
              <a:t>5 Chaves para uma alimentação mais segura – Poster</a:t>
            </a:r>
            <a:endParaRPr lang="pt-PT" altLang="en-US" sz="120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pt-PT" altLang="en-US" sz="1200" u="sng">
                <a:solidFill>
                  <a:srgbClr val="0563C1"/>
                </a:solidFill>
                <a:latin typeface="+mn-lt"/>
                <a:cs typeface="Times New Roman" panose="02020603050405020304" pitchFamily="18" charset="0"/>
                <a:hlinkClick r:id="rId7"/>
              </a:rPr>
              <a:t>5 Chaves para uma alimentação mais segura - Manual</a:t>
            </a:r>
            <a:r>
              <a:rPr lang="pt-PT" altLang="en-US" sz="120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fr-FR" altLang="en-US" sz="1200">
              <a:latin typeface="+mn-lt"/>
              <a:cs typeface="Times New Roman" panose="02020603050405020304" pitchFamily="18" charset="0"/>
            </a:endParaRPr>
          </a:p>
          <a:p>
            <a:endParaRPr lang="fr-FR" altLang="en-US" sz="1200">
              <a:latin typeface="+mn-lt"/>
              <a:cs typeface="Times New Roman" panose="02020603050405020304" pitchFamily="18" charset="0"/>
            </a:endParaRPr>
          </a:p>
          <a:p>
            <a:endParaRPr lang="fr-FR" altLang="en-US">
              <a:latin typeface="+mn-lt"/>
            </a:endParaRPr>
          </a:p>
        </p:txBody>
      </p:sp>
      <p:pic>
        <p:nvPicPr>
          <p:cNvPr id="4" name="Picture 3" descr="Cinco Chaves para uma Alimentação mais Segura&#10;&#10;&#10;Mantenha a limpeza&#10;&#10;􏰂Lave as mãos antes de iniciar a preparação dos alimentos e, frequentemente, durante todo o processo&#10;Embora a maior parte dos microrganismos não provoque doenças, grande parte dos mais perigosos encontra-se no solo, na água, nos animais e nas pessoas. Estes microrganismos são veiculados pelas mãos, passando para roupas e utensílios, sobretudo para as tábuas de corte, donde facilmente podem passar para o alimento e vir a provocar doenças de origem alimentar.&#10;􏰂Lave as mãos depois de ir à casa de banho&#10;􏰂Higienize todos os equipamentos, superfícies e utensílios utilizados na&#10;preparação dos alimentos&#10;􏰂Proteja as áreas de preparação e os alimentos de insectos, pragas e outros animais&#10;&#10;Porquê?&#10;Embora a maior parte dos microrganismos não provoque doenças, grande parte dos mais perigosos encontra-se no solo, na água, nos animais e nas pessoas. Estes microrganismos são veiculados pelas mãos, passando para roupas e utensílios, sobretudo para as tábuas de corte, donde facilmente podem passar para o alimento e vir a provocar doenças de origem alimentar.&#10;&#10;&#10;Separe alimentos crus de alimentos cozinhado&#10;&#10;Separe carne e peixe crus de outros alimentos&#10;􏰂Utilize diferentes equipamentos e utensílios, como facas ou tábuas de corte,para alimentos crus e alimentos cozinhados&#10;􏰂Guarde os alimentos em embalagens ou recipientes fechados, para que não haja contacto entre alimentos crus e cozinhados&#10;&#10;Porquê?&#10;Alimentos crus, especialmente a carne, peixe e os seus exsudados, podem conter microrganismos perigosos que podem ser transferidos para outros alimentos, durante a sua preparação ou armazenagem.&#10;&#10;Cozinhe bem os alimentos&#10;&#10;Deve cozinhar bem os alimentos, especialmente carne, ovos e peixe e não avermelhados. Use um termómetro para confirmação&#10;􏰂Se reaquecer alimentos já cozinhados assegure-se que o processo é o adequado&#10;As sopas e guisados devem ser cozinhados a temperaturas acima dos 70 oC. No caso das carnes, assegure-se que os seus exsudados são claros&#10;&#10;Porquê?&#10;Uma cozedura adequada consegue matar quase todos os microrganismos perigosos. Estudos demonstraram que cozinhar os alimentos a uma temperatura acima dos 70 oC garante um consumo mais seguro. Os alimentos que requerem mais atenção incluem carne picada, rolo de carne, grandes peças de carne e aves inteiras.&#10;&#10;Mantenha os alimentos a temperaturas seguras&#10;&#10;􏰂Não deixe alimentos cozinhados, mais de 2 horas, à temperatura ambiente&#10;Refrigere rapidamente os alimentos cozinhados e/ou perecíveis (preferencialmente abaixo de 5 oC)&#10;􏰂Mantenhaosalimentoscozinhadosquentes(acimade60oC)atéaomomento de serem servidos&#10;􏰂Não armazene alimentos durante muito tempo, mesmo que seja no frigorífico&#10;􏰂Não descongele os alimentos à temperatura ambiente&#10;&#10;Porquê?&#10;Os microrganismos podem multiplicar-se muito depressa se os alimentos estiverem à temperatura ambiente. Mantendo a temperatura abaixodos5oCeacimados60oC,asua multiplicação é retardada ou mesmo evitada. Alguns microrganismos patogénicos multiplicam-se mesmo abaixo dos 5 oC.&#10;􏰂 &#10;Utilize água e matérias-primas seguras&#10;&#10;Utilize água potável ou trate-a para que se torne segura 􏰂 &#10;Seleccione alimentos variados e frescos&#10;􏰂Escolha alimentos processados de forma segura, como o leite pasteurizado 􏰂 Lave frutas e vegetais especialmente se forem comidos crus&#10;􏰂Não utilize alimentos com o prazo de validade expirado&#10;&#10;Porquê?&#10;As matérias-primas, incluindo a água e o gelo, podem estar contaminados com microrganismos perigosos ou químicos. Podem formar-se químicos tóxicos em alimentos estragados ou com bolor. Tenha atenção na escolha das matérias-primas e no cumprimento de práticas simples que podem reduzir o risco, tais como a lavagem e o descascar.&#10;&#10;&#10;&#10;">
            <a:extLst>
              <a:ext uri="{FF2B5EF4-FFF2-40B4-BE49-F238E27FC236}">
                <a16:creationId xmlns:a16="http://schemas.microsoft.com/office/drawing/2014/main" id="{1D0E3736-E996-7C45-ACF5-3BB844773E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8225" r="10560" b="14099"/>
          <a:stretch/>
        </p:blipFill>
        <p:spPr>
          <a:xfrm>
            <a:off x="3782183" y="817682"/>
            <a:ext cx="3219613" cy="4589342"/>
          </a:xfrm>
          <a:prstGeom prst="rect">
            <a:avLst/>
          </a:prstGeom>
        </p:spPr>
      </p:pic>
      <p:pic>
        <p:nvPicPr>
          <p:cNvPr id="6" name="Picture 5" descr="Cinco Chaves para o cultivo de frutos&#10;e produtos hortícolas seguros&#10;Promoção da saúde pela diminuição da contaminação microbiológica&#10;&#10;Pratique uma boa higiene pessoal&#10;&#10;Lave e seque as mãos com uma toalha limpa e seca após usar a casa de banho, trocar fraldas de uma criança e contactar com animais&#10;Troque de roupa e tome banho regularmente&#10;Cubra os cortes, lesões e feridas&#10;Use a casa de banho ou a latrina (esgoto, sanita, retrete) para urinar e defecar&#10;&#10;Porquê?&#10;Os microrganismos perigosos que são encontrados em resíduos fecais humanos e de animais e em feridas infetadas podem ser transferidos para os frutos e produtos hortícolas pelas mãos, roupas e outras superfícies. As boas práticas de higiene pessoal ajudam a prevenir a transfe- rência de microrganismos perigosos para os frutos e produtos hortícolas e a reduzir o risco de doenças de origem alimentar.&#10; &#10;Proteja os campos da contaminação fecal de animais&#10;&#10;Evite que os animais vagueiem pelos campos de cultivo&#10;Os estábulos dos animais devem estar separados dos campos de cultivo, em áreas vedadas&#10;Remova o lixo dos campos de cultivo e, também, à sua volta&#10;&#10;Porquê? &#10;Os microrganismos perigosos existentes nas fezes de animais podem contaminar diretamente as culturas quando o animal defeca nos campos ou indiretamente quando a água da chuva é contaminada com microrganismos perigo- sos e se dispersa ao longo dos campos de cultivo. O lixo, comida e água existentes nos campos de cultivo e à sua volta atraem animais, incluindo as aves selvagens.&#10;&#10;Use resíduos fecais tratados&#10;&#10;Use resíduos fecais (estrume e excrementos humanos) que sofreram um tratamento adequado&#10;Aplique resíduos fecais tratados nos campos antes da sementeira/plantação&#10;Maximize o intervalo de tempo entre a aplicação dos resíduos fecais tratados e a colheita&#10;&#10;Porquê? &#10;Os resíduos fecais (estrume e excrementos humanos) tratados adequadamente são um fertilizante eficaz e seguro. Os microrganismos perigo- sos nos resíduos fecais humanos e animais podem sobreviver por longos períodos de tempo e contaminar frutos e produtos hortícolas. Os resíduos fecais devem ser trata- dos para eliminar os microrganismos.&#10;&#10;Avalie e faça a gestão dos riscos da água de rega&#10;&#10;Identifique todas as fontes de água relevantes para o seu campo de cultivo&#10;Esteja ciente do risco de contaminação microbiológica da água&#10;Proteja a água de uma possível contaminação fecal&#10;Aplique medidas de controlo quando usar água contaminada ou de qualidade desconhecida&#10;&#10;Porquê? &#10;A água é necessária para os seres humanos, animais e para a agricultura. O risco de contaminação micro- biológica de diferentes fontes de água varia. Os microrganismos perigosos em resíduos fecais podem contaminar a água e, em seguida, ser transferidos para o solo e para as culturas através da rega. A água utilizada para a rega das árvores de fruto e produtos hortícolas não deve introduzir microrganismos perigosos&#10;&#10;Mantenha todos os equipamentos utilizados limpos e secos&#10;&#10;Lave com água limpa e seque sempre antes de usar os equipamentos de colheita e de armazenamento&#10;Mantenha os recipientes e/ou contentores fora do contacto com o chão&#10;Remova a sujidade visível e os detritos dos frutos e produtos hortícolas no campo&#10;Arrefeça rapidamente os alimentos colhidos&#10;Limite o acesso de animais, crianças e outros não-trabalhadores às áreas de colheita e de armazenamento&#10;&#10;Porquê? &#10;Os frutos e produtos hortícolas podem ser contaminados durante a colheita, pelo contacto com mãos, solo, equipamento de colheita ou nas instalações de armazenamento contaminadas com microrganismos perigosos. As superfícies molhadas ou húmidas promovem o crescimento de microrganismos perigosos.&#10;">
            <a:extLst>
              <a:ext uri="{FF2B5EF4-FFF2-40B4-BE49-F238E27FC236}">
                <a16:creationId xmlns:a16="http://schemas.microsoft.com/office/drawing/2014/main" id="{73396183-4F4A-AC46-B530-84DD840401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87" y="850865"/>
            <a:ext cx="3219613" cy="45561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oneTexte 3">
            <a:extLst>
              <a:ext uri="{FF2B5EF4-FFF2-40B4-BE49-F238E27FC236}">
                <a16:creationId xmlns:a16="http://schemas.microsoft.com/office/drawing/2014/main" id="{A65DC5BB-4096-48E2-AC9D-FEB98DB9B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3763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Ecologia</a:t>
            </a:r>
          </a:p>
        </p:txBody>
      </p:sp>
      <p:grpSp>
        <p:nvGrpSpPr>
          <p:cNvPr id="82947" name="Groupe 76">
            <a:extLst>
              <a:ext uri="{FF2B5EF4-FFF2-40B4-BE49-F238E27FC236}">
                <a16:creationId xmlns:a16="http://schemas.microsoft.com/office/drawing/2014/main" id="{DA0F302E-27D7-4A59-BE98-FBC91825E2A6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82963" name="ZoneTexte 77">
              <a:extLst>
                <a:ext uri="{FF2B5EF4-FFF2-40B4-BE49-F238E27FC236}">
                  <a16:creationId xmlns:a16="http://schemas.microsoft.com/office/drawing/2014/main" id="{1F7F772F-1F87-444A-B8E1-79760D39F1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82964" name="ZoneTexte 78">
              <a:extLst>
                <a:ext uri="{FF2B5EF4-FFF2-40B4-BE49-F238E27FC236}">
                  <a16:creationId xmlns:a16="http://schemas.microsoft.com/office/drawing/2014/main" id="{F4545332-3693-417C-8C9F-94041B233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2459F46-CE5E-4FF4-A4D5-1AEC4AE5897E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A1A8F52C-8113-43C8-AB3C-642D1A341C78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82967" name="Image 84">
              <a:extLst>
                <a:ext uri="{FF2B5EF4-FFF2-40B4-BE49-F238E27FC236}">
                  <a16:creationId xmlns:a16="http://schemas.microsoft.com/office/drawing/2014/main" id="{2A72CFFC-A934-4EF0-8904-B813C8F57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4C363D46-F4E7-4677-A480-DF7EDCC440C3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82948" name="Groupe 8">
            <a:extLst>
              <a:ext uri="{FF2B5EF4-FFF2-40B4-BE49-F238E27FC236}">
                <a16:creationId xmlns:a16="http://schemas.microsoft.com/office/drawing/2014/main" id="{C0AEA4D9-F1FF-455B-9E05-F863AE63D034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01DE05-8A08-4416-89BF-F8C5DCA44806}"/>
                </a:ext>
              </a:extLst>
            </p:cNvPr>
            <p:cNvSpPr/>
            <p:nvPr/>
          </p:nvSpPr>
          <p:spPr>
            <a:xfrm>
              <a:off x="-1" y="13958"/>
              <a:ext cx="3071814" cy="59912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AB4E062-1E8D-473B-9B00-D5128A570D87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49" name="Rectangle 2">
            <a:extLst>
              <a:ext uri="{FF2B5EF4-FFF2-40B4-BE49-F238E27FC236}">
                <a16:creationId xmlns:a16="http://schemas.microsoft.com/office/drawing/2014/main" id="{B386579D-9B2F-4A67-8D78-1B476948E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839788"/>
            <a:ext cx="85852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b="1" u="sng" dirty="0" err="1">
                <a:solidFill>
                  <a:srgbClr val="00707C"/>
                </a:solidFill>
              </a:rPr>
              <a:t>Aditivos</a:t>
            </a:r>
            <a:r>
              <a:rPr lang="en-US" altLang="fr-FR" b="1" u="sng" dirty="0">
                <a:solidFill>
                  <a:srgbClr val="00707C"/>
                </a:solidFill>
              </a:rPr>
              <a:t> </a:t>
            </a:r>
            <a:r>
              <a:rPr lang="en-US" altLang="fr-FR" b="1" u="sng" dirty="0" err="1">
                <a:solidFill>
                  <a:srgbClr val="00707C"/>
                </a:solidFill>
              </a:rPr>
              <a:t>alimentares</a:t>
            </a:r>
            <a:r>
              <a:rPr lang="en-US" altLang="fr-FR" b="1" u="sng" dirty="0">
                <a:solidFill>
                  <a:srgbClr val="00707C"/>
                </a:solidFill>
              </a:rPr>
              <a:t>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dirty="0">
                <a:solidFill>
                  <a:srgbClr val="00707C"/>
                </a:solidFill>
              </a:rPr>
              <a:t>Os aditivos alimentares são </a:t>
            </a:r>
            <a:r>
              <a:rPr lang="pt-BR" altLang="fr-FR" dirty="0">
                <a:solidFill>
                  <a:srgbClr val="C00000"/>
                </a:solidFill>
              </a:rPr>
              <a:t>substâncias adicionadas aos alimentos </a:t>
            </a:r>
            <a:r>
              <a:rPr lang="pt-BR" altLang="fr-FR" dirty="0">
                <a:solidFill>
                  <a:srgbClr val="00707C"/>
                </a:solidFill>
              </a:rPr>
              <a:t>para manter ou melhorar a sua segurança, frescura, sabor, textura ou aparência. Os aditivos precisam de ser verificados quanto a possíveis efeitos nocivos para a saúde humana antes de serem utilizados. O Comité Misto FAO/OMS de Especialistas em Aditivos Alimentares (CMPAA) é o organismo internacional responsável por avaliar a segurança dos aditivos alimentares</a:t>
            </a:r>
            <a:r>
              <a:rPr lang="en-US" altLang="fr-FR" dirty="0">
                <a:solidFill>
                  <a:srgbClr val="00707C"/>
                </a:solidFill>
              </a:rPr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dirty="0">
                <a:solidFill>
                  <a:srgbClr val="C00000"/>
                </a:solidFill>
              </a:rPr>
              <a:t>Somente os aditivos alimentares que foram avaliados </a:t>
            </a:r>
            <a:r>
              <a:rPr lang="pt-BR" altLang="fr-FR" dirty="0">
                <a:solidFill>
                  <a:srgbClr val="00707C"/>
                </a:solidFill>
              </a:rPr>
              <a:t>e considerados seguros pelo CMPAA, e com base nos limites máximos de uso estabelecidos pela Comissão do </a:t>
            </a:r>
            <a:r>
              <a:rPr lang="pt-BR" altLang="fr-FR" dirty="0" err="1">
                <a:solidFill>
                  <a:srgbClr val="00707C"/>
                </a:solidFill>
              </a:rPr>
              <a:t>Codex</a:t>
            </a:r>
            <a:r>
              <a:rPr lang="pt-BR" altLang="fr-FR" dirty="0">
                <a:solidFill>
                  <a:srgbClr val="00707C"/>
                </a:solidFill>
              </a:rPr>
              <a:t> </a:t>
            </a:r>
            <a:r>
              <a:rPr lang="pt-BR" altLang="fr-FR" dirty="0" err="1">
                <a:solidFill>
                  <a:srgbClr val="00707C"/>
                </a:solidFill>
              </a:rPr>
              <a:t>Alimentarius</a:t>
            </a:r>
            <a:r>
              <a:rPr lang="pt-BR" altLang="fr-FR" dirty="0">
                <a:solidFill>
                  <a:srgbClr val="00707C"/>
                </a:solidFill>
              </a:rPr>
              <a:t>, </a:t>
            </a:r>
            <a:r>
              <a:rPr lang="pt-BR" altLang="fr-FR" dirty="0">
                <a:solidFill>
                  <a:srgbClr val="C00000"/>
                </a:solidFill>
              </a:rPr>
              <a:t>podem ser usados em alimentos comercializados internacionalmente</a:t>
            </a:r>
            <a:r>
              <a:rPr lang="en-US" altLang="fr-FR" dirty="0">
                <a:solidFill>
                  <a:srgbClr val="C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00707C"/>
              </a:solidFill>
              <a:hlinkClick r:id="rId4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dirty="0">
              <a:solidFill>
                <a:srgbClr val="FFFFFF"/>
              </a:solidFill>
            </a:endParaRPr>
          </a:p>
        </p:txBody>
      </p:sp>
      <p:pic>
        <p:nvPicPr>
          <p:cNvPr id="3" name="Média en ligne 2" title="JECFA. Evaluating the safety of food additives.">
            <a:hlinkClick r:id="" action="ppaction://media"/>
            <a:extLst>
              <a:ext uri="{FF2B5EF4-FFF2-40B4-BE49-F238E27FC236}">
                <a16:creationId xmlns:a16="http://schemas.microsoft.com/office/drawing/2014/main" id="{C94A8F5E-CFC1-4246-830E-8D944CA28D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473700" y="2273300"/>
            <a:ext cx="4727575" cy="2659063"/>
          </a:xfrm>
          <a:prstGeom prst="rect">
            <a:avLst/>
          </a:prstGeom>
        </p:spPr>
      </p:pic>
      <p:sp>
        <p:nvSpPr>
          <p:cNvPr id="82951" name="ZoneTexte 5">
            <a:extLst>
              <a:ext uri="{FF2B5EF4-FFF2-40B4-BE49-F238E27FC236}">
                <a16:creationId xmlns:a16="http://schemas.microsoft.com/office/drawing/2014/main" id="{8A4B34BD-7A3A-4BF6-9140-2CBBE98D1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5407025"/>
            <a:ext cx="19177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PT" altLang="en-US" u="sng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Aditivos </a:t>
            </a:r>
            <a:r>
              <a:rPr lang="pt-PT" altLang="en-US" u="sng" dirty="0">
                <a:solidFill>
                  <a:srgbClr val="0563C1"/>
                </a:solidFill>
                <a:latin typeface="+mn-lt"/>
                <a:cs typeface="Times New Roman" panose="02020603050405020304" pitchFamily="18" charset="0"/>
                <a:hlinkClick r:id="rId6"/>
              </a:rPr>
              <a:t>alimentares</a:t>
            </a:r>
            <a:endParaRPr lang="fr-FR" altLang="en-US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900" dirty="0">
              <a:solidFill>
                <a:srgbClr val="000000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04BDFEA6-6958-4F1D-AF30-E3B510629346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Bouton d’action : vide 2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C3D2B70-245D-4351-8991-CE7F98C739DF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82954" name="Picture 21">
            <a:extLst>
              <a:ext uri="{FF2B5EF4-FFF2-40B4-BE49-F238E27FC236}">
                <a16:creationId xmlns:a16="http://schemas.microsoft.com/office/drawing/2014/main" id="{12080454-E406-4267-99BB-C5A6D1B4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5" name="ZoneTexte 23">
            <a:extLst>
              <a:ext uri="{FF2B5EF4-FFF2-40B4-BE49-F238E27FC236}">
                <a16:creationId xmlns:a16="http://schemas.microsoft.com/office/drawing/2014/main" id="{90698CDF-25EC-424B-9D6D-006C2F438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82956" name="ZoneTexte 8">
            <a:extLst>
              <a:ext uri="{FF2B5EF4-FFF2-40B4-BE49-F238E27FC236}">
                <a16:creationId xmlns:a16="http://schemas.microsoft.com/office/drawing/2014/main" id="{392BCA2B-3303-4320-A789-18024CAB5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F05699-2E21-46D6-BECE-7DE4CF5869F6}"/>
              </a:ext>
            </a:extLst>
          </p:cNvPr>
          <p:cNvSpPr txBox="1"/>
          <p:nvPr/>
        </p:nvSpPr>
        <p:spPr bwMode="auto">
          <a:xfrm>
            <a:off x="273050" y="1876425"/>
            <a:ext cx="2371725" cy="324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Nutrição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Microbiologia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DD4758"/>
                </a:solidFill>
                <a:latin typeface="Microsoft Sans Serif"/>
              </a:rPr>
              <a:t>Ecologia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Alergia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Cultura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82958" name="Image 12">
            <a:extLst>
              <a:ext uri="{FF2B5EF4-FFF2-40B4-BE49-F238E27FC236}">
                <a16:creationId xmlns:a16="http://schemas.microsoft.com/office/drawing/2014/main" id="{6EB65A67-834E-4CC9-83A4-5A74191F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3140075"/>
            <a:ext cx="1130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Image 5">
            <a:extLst>
              <a:ext uri="{FF2B5EF4-FFF2-40B4-BE49-F238E27FC236}">
                <a16:creationId xmlns:a16="http://schemas.microsoft.com/office/drawing/2014/main" id="{5F72E87A-427C-4FC3-BD85-FC8C53A96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5224463"/>
            <a:ext cx="8413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60" name="Rectangle 5">
            <a:extLst>
              <a:ext uri="{FF2B5EF4-FFF2-40B4-BE49-F238E27FC236}">
                <a16:creationId xmlns:a16="http://schemas.microsoft.com/office/drawing/2014/main" id="{208C4151-7EB6-4DD5-BA06-DB74D22EA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4913313"/>
            <a:ext cx="1839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b="1" u="sng">
                <a:solidFill>
                  <a:srgbClr val="00707C"/>
                </a:solidFill>
              </a:rPr>
              <a:t>Para mais informações: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e 76">
            <a:extLst>
              <a:ext uri="{FF2B5EF4-FFF2-40B4-BE49-F238E27FC236}">
                <a16:creationId xmlns:a16="http://schemas.microsoft.com/office/drawing/2014/main" id="{1DCB9D9A-DDBF-450B-B84F-6F9216FD1AFD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83988" name="ZoneTexte 77">
              <a:extLst>
                <a:ext uri="{FF2B5EF4-FFF2-40B4-BE49-F238E27FC236}">
                  <a16:creationId xmlns:a16="http://schemas.microsoft.com/office/drawing/2014/main" id="{1170D85E-F8EE-4EBF-BF12-159B079E8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83989" name="ZoneTexte 78">
              <a:extLst>
                <a:ext uri="{FF2B5EF4-FFF2-40B4-BE49-F238E27FC236}">
                  <a16:creationId xmlns:a16="http://schemas.microsoft.com/office/drawing/2014/main" id="{F6B5C59C-F197-4D17-802F-1D3FBA7177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A50861D-759D-4AEA-9574-12B706A7C550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9BBA99B6-9FBA-43C2-90E8-1F26092E6918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83992" name="Image 84">
              <a:extLst>
                <a:ext uri="{FF2B5EF4-FFF2-40B4-BE49-F238E27FC236}">
                  <a16:creationId xmlns:a16="http://schemas.microsoft.com/office/drawing/2014/main" id="{DC892FE5-6A5A-491E-95BB-D3CBC5307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81FE994F-0D63-4E54-822E-49A19D2E2381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83971" name="Groupe 8">
            <a:extLst>
              <a:ext uri="{FF2B5EF4-FFF2-40B4-BE49-F238E27FC236}">
                <a16:creationId xmlns:a16="http://schemas.microsoft.com/office/drawing/2014/main" id="{0219D9A1-6671-43AF-A51D-E6B9C0885A30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14D765-46C4-4EB5-B6BF-F196BD008371}"/>
                </a:ext>
              </a:extLst>
            </p:cNvPr>
            <p:cNvSpPr/>
            <p:nvPr/>
          </p:nvSpPr>
          <p:spPr>
            <a:xfrm>
              <a:off x="-1" y="13958"/>
              <a:ext cx="3071814" cy="59912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29E34DBE-1A66-4B9B-98A6-40A3277271E9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972" name="Rectangle 2">
            <a:extLst>
              <a:ext uri="{FF2B5EF4-FFF2-40B4-BE49-F238E27FC236}">
                <a16:creationId xmlns:a16="http://schemas.microsoft.com/office/drawing/2014/main" id="{A33FE4EC-3A0A-440F-8A41-7F552CB1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839788"/>
            <a:ext cx="85852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b="1" u="sng" err="1">
                <a:solidFill>
                  <a:srgbClr val="00707C"/>
                </a:solidFill>
              </a:rPr>
              <a:t>Pesticidas</a:t>
            </a:r>
            <a:r>
              <a:rPr lang="en-US" altLang="fr-FR" b="1" u="sng">
                <a:solidFill>
                  <a:srgbClr val="00707C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00707C"/>
                </a:solidFill>
              </a:rPr>
              <a:t>Os pesticidas são usados para </a:t>
            </a:r>
            <a:r>
              <a:rPr lang="pt-BR" altLang="fr-FR">
                <a:solidFill>
                  <a:srgbClr val="C00000"/>
                </a:solidFill>
              </a:rPr>
              <a:t>proteger as culturas contra insetos, ervas daninhas, fungos e outras pragas</a:t>
            </a:r>
            <a:r>
              <a:rPr lang="en-US" altLang="fr-FR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00707C"/>
                </a:solidFill>
              </a:rPr>
              <a:t>São </a:t>
            </a:r>
            <a:r>
              <a:rPr lang="pt-BR" altLang="fr-FR">
                <a:solidFill>
                  <a:srgbClr val="C00000"/>
                </a:solidFill>
              </a:rPr>
              <a:t>potencialmente tóxicos para os seres humanos</a:t>
            </a:r>
            <a:r>
              <a:rPr lang="pt-BR" altLang="fr-FR">
                <a:solidFill>
                  <a:schemeClr val="bg1"/>
                </a:solidFill>
              </a:rPr>
              <a:t> </a:t>
            </a:r>
            <a:r>
              <a:rPr lang="pt-BR" altLang="fr-FR">
                <a:solidFill>
                  <a:srgbClr val="00707C"/>
                </a:solidFill>
              </a:rPr>
              <a:t>e podem ter efeitos agudos e crónicos na saúde, dependendo da quantidade e forma pelas quais uma pessoa é exposta</a:t>
            </a:r>
            <a:r>
              <a:rPr lang="en-US" altLang="fr-FR">
                <a:solidFill>
                  <a:srgbClr val="00707C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00707C"/>
                </a:solidFill>
              </a:rPr>
              <a:t>Os pesticidas desempenham um </a:t>
            </a:r>
            <a:r>
              <a:rPr lang="pt-BR" altLang="fr-FR">
                <a:solidFill>
                  <a:srgbClr val="C00000"/>
                </a:solidFill>
              </a:rPr>
              <a:t>papel significativo na produção de alimentos</a:t>
            </a:r>
            <a:r>
              <a:rPr lang="pt-BR" altLang="fr-FR">
                <a:solidFill>
                  <a:schemeClr val="bg1"/>
                </a:solidFill>
              </a:rPr>
              <a:t>. </a:t>
            </a:r>
            <a:r>
              <a:rPr lang="pt-BR" altLang="fr-FR">
                <a:solidFill>
                  <a:srgbClr val="00707C"/>
                </a:solidFill>
              </a:rPr>
              <a:t>Eles protegem ou aumentam a produtividade e a frequência anual que uma colheita pode ser cultivada no mesmo solo. Isso é particularmente importante em países que enfrentam escassez de alimentos</a:t>
            </a:r>
            <a:r>
              <a:rPr lang="en-US" altLang="fr-FR">
                <a:solidFill>
                  <a:srgbClr val="00707C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00707C"/>
                </a:solidFill>
              </a:rPr>
              <a:t>Para proteger os consumidores dos efeitos adversos dos pesticidas, a OMS analisa as evidências e desenvolve limites máximos de resíduos aceites internacionalmente.</a:t>
            </a:r>
            <a:endParaRPr lang="en-US" altLang="fr-FR">
              <a:solidFill>
                <a:srgbClr val="FFFFFF"/>
              </a:solidFill>
            </a:endParaRPr>
          </a:p>
        </p:txBody>
      </p:sp>
      <p:pic>
        <p:nvPicPr>
          <p:cNvPr id="83973" name="Image 6">
            <a:extLst>
              <a:ext uri="{FF2B5EF4-FFF2-40B4-BE49-F238E27FC236}">
                <a16:creationId xmlns:a16="http://schemas.microsoft.com/office/drawing/2014/main" id="{73096DEA-1F39-4453-8C8F-8EAF3A86C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2797175"/>
            <a:ext cx="3360738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ZoneTexte 8">
            <a:extLst>
              <a:ext uri="{FF2B5EF4-FFF2-40B4-BE49-F238E27FC236}">
                <a16:creationId xmlns:a16="http://schemas.microsoft.com/office/drawing/2014/main" id="{1C453F5D-27FA-416E-95F5-101881D30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964" y="5651645"/>
            <a:ext cx="4397086" cy="29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buNone/>
            </a:pPr>
            <a:r>
              <a:rPr lang="pt-PT" altLang="en-US" u="sng">
                <a:solidFill>
                  <a:srgbClr val="0563C1"/>
                </a:solidFill>
                <a:latin typeface="+mn-lt"/>
                <a:cs typeface="Times New Roman"/>
                <a:hlinkClick r:id="rId4"/>
              </a:rPr>
              <a:t>Linhas</a:t>
            </a:r>
            <a:r>
              <a:rPr lang="pt-PT" altLang="en-US" u="sng">
                <a:solidFill>
                  <a:srgbClr val="0563C1"/>
                </a:solidFill>
                <a:latin typeface="+mn-lt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orientação sobre contaminantes nos alimentos</a:t>
            </a:r>
            <a:endParaRPr lang="pt-PT" altLang="en-US" u="sng">
              <a:solidFill>
                <a:srgbClr val="0563C1"/>
              </a:solidFill>
              <a:latin typeface="+mn-lt"/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CA3E499-33DE-43B1-8C66-71D88D606A1E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Bouton d’action : vide 2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798574F-13B6-4F69-A66C-C8D786A60C0E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83977" name="Picture 21">
            <a:extLst>
              <a:ext uri="{FF2B5EF4-FFF2-40B4-BE49-F238E27FC236}">
                <a16:creationId xmlns:a16="http://schemas.microsoft.com/office/drawing/2014/main" id="{02BEDAE8-72C2-496F-8A67-A8AFDDDEE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8" name="ZoneTexte 23">
            <a:extLst>
              <a:ext uri="{FF2B5EF4-FFF2-40B4-BE49-F238E27FC236}">
                <a16:creationId xmlns:a16="http://schemas.microsoft.com/office/drawing/2014/main" id="{52265477-A86C-4EB5-A84E-BBBAF59F4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83979" name="ZoneTexte 8">
            <a:extLst>
              <a:ext uri="{FF2B5EF4-FFF2-40B4-BE49-F238E27FC236}">
                <a16:creationId xmlns:a16="http://schemas.microsoft.com/office/drawing/2014/main" id="{201BFE86-A34D-411B-B924-16192D586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BA2B4A-DDDE-4006-AA5D-CA22BE21F262}"/>
              </a:ext>
            </a:extLst>
          </p:cNvPr>
          <p:cNvSpPr txBox="1"/>
          <p:nvPr/>
        </p:nvSpPr>
        <p:spPr bwMode="auto">
          <a:xfrm>
            <a:off x="273050" y="1876425"/>
            <a:ext cx="2371725" cy="324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Nutrição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Microbiologia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DD4758"/>
                </a:solidFill>
                <a:latin typeface="Microsoft Sans Serif"/>
              </a:rPr>
              <a:t>Ecologia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Alergia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Cultura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83981" name="Image 12">
            <a:extLst>
              <a:ext uri="{FF2B5EF4-FFF2-40B4-BE49-F238E27FC236}">
                <a16:creationId xmlns:a16="http://schemas.microsoft.com/office/drawing/2014/main" id="{D58E2BB2-5B2D-4B27-B8B2-26FCCA99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3140075"/>
            <a:ext cx="1130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2" name="ZoneTexte 4">
            <a:extLst>
              <a:ext uri="{FF2B5EF4-FFF2-40B4-BE49-F238E27FC236}">
                <a16:creationId xmlns:a16="http://schemas.microsoft.com/office/drawing/2014/main" id="{5E51A3C8-E0A9-436D-A42D-4DA321EB1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288" y="2641600"/>
            <a:ext cx="46085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sz="1200">
                <a:solidFill>
                  <a:srgbClr val="C00000"/>
                </a:solidFill>
              </a:rPr>
              <a:t>Dez produtos químicos de grande preocupação para a saúde pública :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Poluição do ar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Arsénio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Amianto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Benzenos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Cádmio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Dioxinas e substâncias semelhantes à dioxina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Fluoreto inadequado ou em excesso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Chumbo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Mercúrio</a:t>
            </a:r>
          </a:p>
          <a:p>
            <a:r>
              <a:rPr lang="pt-BR" altLang="en-US" sz="1200">
                <a:solidFill>
                  <a:schemeClr val="accent1"/>
                </a:solidFill>
              </a:rPr>
              <a:t>- Pesticidas altamente perigosos</a:t>
            </a:r>
          </a:p>
        </p:txBody>
      </p:sp>
      <p:pic>
        <p:nvPicPr>
          <p:cNvPr id="83983" name="Image 5">
            <a:extLst>
              <a:ext uri="{FF2B5EF4-FFF2-40B4-BE49-F238E27FC236}">
                <a16:creationId xmlns:a16="http://schemas.microsoft.com/office/drawing/2014/main" id="{FBBEE110-55D7-442F-AD7E-424D913EF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36" y="5236730"/>
            <a:ext cx="476106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4" name="ZoneTexte 3">
            <a:extLst>
              <a:ext uri="{FF2B5EF4-FFF2-40B4-BE49-F238E27FC236}">
                <a16:creationId xmlns:a16="http://schemas.microsoft.com/office/drawing/2014/main" id="{DC28F3A7-2ABD-468E-A40A-5A4D14DFB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3763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Ecologia</a:t>
            </a:r>
          </a:p>
        </p:txBody>
      </p:sp>
      <p:sp>
        <p:nvSpPr>
          <p:cNvPr id="83985" name="Rectangle 5">
            <a:extLst>
              <a:ext uri="{FF2B5EF4-FFF2-40B4-BE49-F238E27FC236}">
                <a16:creationId xmlns:a16="http://schemas.microsoft.com/office/drawing/2014/main" id="{BA463D56-546E-41A6-9E48-0E8069FA2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4949825"/>
            <a:ext cx="18399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b="1" u="sng">
                <a:solidFill>
                  <a:srgbClr val="00707C"/>
                </a:solidFill>
              </a:rPr>
              <a:t>Para mais informações:</a:t>
            </a:r>
          </a:p>
        </p:txBody>
      </p:sp>
      <p:sp>
        <p:nvSpPr>
          <p:cNvPr id="28" name="ZoneTexte 8">
            <a:extLst>
              <a:ext uri="{FF2B5EF4-FFF2-40B4-BE49-F238E27FC236}">
                <a16:creationId xmlns:a16="http://schemas.microsoft.com/office/drawing/2014/main" id="{A9013713-C0FA-467E-8E0C-1173517C0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964" y="5192713"/>
            <a:ext cx="3632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PT" altLang="en-US" u="sng">
                <a:solidFill>
                  <a:srgbClr val="0563C1"/>
                </a:solidFill>
                <a:latin typeface="+mn-lt"/>
                <a:cs typeface="Times New Roman" panose="02020603050405020304" pitchFamily="18" charset="0"/>
                <a:hlinkClick r:id="rId5"/>
              </a:rPr>
              <a:t>Contaminantes nos géneros alimentícios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4413D10-9DD5-42EB-AECE-F1D7D35AE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8920" y="5652655"/>
            <a:ext cx="1108364" cy="2892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e 76">
            <a:extLst>
              <a:ext uri="{FF2B5EF4-FFF2-40B4-BE49-F238E27FC236}">
                <a16:creationId xmlns:a16="http://schemas.microsoft.com/office/drawing/2014/main" id="{86A064C6-FA50-42C1-9375-41DEAB9C9AFA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85012" name="ZoneTexte 77">
              <a:extLst>
                <a:ext uri="{FF2B5EF4-FFF2-40B4-BE49-F238E27FC236}">
                  <a16:creationId xmlns:a16="http://schemas.microsoft.com/office/drawing/2014/main" id="{50487781-248C-4A96-984D-E5B5AB072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85013" name="ZoneTexte 78">
              <a:extLst>
                <a:ext uri="{FF2B5EF4-FFF2-40B4-BE49-F238E27FC236}">
                  <a16:creationId xmlns:a16="http://schemas.microsoft.com/office/drawing/2014/main" id="{47AA63C4-4521-45B2-BE03-4A21D8D24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6A0AB70-F0CF-441C-B580-B8D3887965A9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371D8984-F5ED-4B19-91C0-D449D53A24A6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85016" name="Image 84">
              <a:extLst>
                <a:ext uri="{FF2B5EF4-FFF2-40B4-BE49-F238E27FC236}">
                  <a16:creationId xmlns:a16="http://schemas.microsoft.com/office/drawing/2014/main" id="{8F4275BC-63C7-4582-921D-496E80FA2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D94C8F0A-228B-4D6C-8F57-3D6D65C1F168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84995" name="Groupe 8">
            <a:extLst>
              <a:ext uri="{FF2B5EF4-FFF2-40B4-BE49-F238E27FC236}">
                <a16:creationId xmlns:a16="http://schemas.microsoft.com/office/drawing/2014/main" id="{73505633-8DF6-4547-8D1C-27780CF32AF7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210B2C-E3FA-4429-BAEA-439E6A29BD8F}"/>
                </a:ext>
              </a:extLst>
            </p:cNvPr>
            <p:cNvSpPr/>
            <p:nvPr/>
          </p:nvSpPr>
          <p:spPr>
            <a:xfrm>
              <a:off x="-1" y="13958"/>
              <a:ext cx="3071814" cy="59912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E2D56691-3888-424A-A99C-F8E93C2316B6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996" name="Rectangle 2">
            <a:extLst>
              <a:ext uri="{FF2B5EF4-FFF2-40B4-BE49-F238E27FC236}">
                <a16:creationId xmlns:a16="http://schemas.microsoft.com/office/drawing/2014/main" id="{67018740-6CFB-4861-B2E5-2BBBCD69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728663"/>
            <a:ext cx="9037637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fr-FR" b="1" u="sng" dirty="0" err="1">
                <a:solidFill>
                  <a:srgbClr val="00707C"/>
                </a:solidFill>
              </a:rPr>
              <a:t>Desreguladores</a:t>
            </a:r>
            <a:r>
              <a:rPr lang="en-US" altLang="fr-FR" b="1" u="sng" dirty="0">
                <a:solidFill>
                  <a:srgbClr val="00707C"/>
                </a:solidFill>
              </a:rPr>
              <a:t> </a:t>
            </a:r>
            <a:r>
              <a:rPr lang="en-US" altLang="fr-FR" b="1" u="sng" dirty="0" err="1">
                <a:solidFill>
                  <a:srgbClr val="00707C"/>
                </a:solidFill>
              </a:rPr>
              <a:t>endócrinos</a:t>
            </a:r>
            <a:r>
              <a:rPr lang="en-US" altLang="fr-FR" b="1" dirty="0">
                <a:solidFill>
                  <a:srgbClr val="00707C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fr-FR" dirty="0">
                <a:solidFill>
                  <a:srgbClr val="00707C"/>
                </a:solidFill>
              </a:rPr>
              <a:t>O </a:t>
            </a:r>
            <a:r>
              <a:rPr lang="pt-BR" altLang="fr-FR" dirty="0" err="1">
                <a:solidFill>
                  <a:srgbClr val="00707C"/>
                </a:solidFill>
              </a:rPr>
              <a:t>desregulador</a:t>
            </a:r>
            <a:r>
              <a:rPr lang="pt-BR" altLang="fr-FR" dirty="0">
                <a:solidFill>
                  <a:srgbClr val="00707C"/>
                </a:solidFill>
              </a:rPr>
              <a:t> endócrino é uma </a:t>
            </a:r>
            <a:r>
              <a:rPr lang="pt-BR" altLang="fr-FR" dirty="0">
                <a:solidFill>
                  <a:srgbClr val="C00000"/>
                </a:solidFill>
              </a:rPr>
              <a:t>substância ou mistura exógena </a:t>
            </a:r>
            <a:r>
              <a:rPr lang="pt-BR" altLang="fr-FR" dirty="0">
                <a:solidFill>
                  <a:srgbClr val="00707C"/>
                </a:solidFill>
              </a:rPr>
              <a:t>que pode ter efeitos nocivos no sistema endócrino (hormonas) do corpo. As hormonas agem em quantidades muito pequenas e em momentos precisos no tempo para regular várias funções do corpo</a:t>
            </a:r>
            <a:r>
              <a:rPr lang="en-US" altLang="fr-FR" dirty="0">
                <a:solidFill>
                  <a:srgbClr val="00707C"/>
                </a:solidFill>
              </a:rPr>
              <a:t>. </a:t>
            </a:r>
            <a:r>
              <a:rPr lang="pt-BR" altLang="fr-FR" dirty="0">
                <a:solidFill>
                  <a:srgbClr val="00707C"/>
                </a:solidFill>
              </a:rPr>
              <a:t>Os </a:t>
            </a:r>
            <a:r>
              <a:rPr lang="pt-BR" altLang="fr-FR" dirty="0" err="1">
                <a:solidFill>
                  <a:srgbClr val="00707C"/>
                </a:solidFill>
              </a:rPr>
              <a:t>desreguladores</a:t>
            </a:r>
            <a:r>
              <a:rPr lang="pt-BR" altLang="fr-FR" dirty="0">
                <a:solidFill>
                  <a:srgbClr val="00707C"/>
                </a:solidFill>
              </a:rPr>
              <a:t> endócrinos </a:t>
            </a:r>
            <a:r>
              <a:rPr lang="pt-BR" altLang="fr-FR" dirty="0">
                <a:solidFill>
                  <a:srgbClr val="C00000"/>
                </a:solidFill>
              </a:rPr>
              <a:t>interferem no sistema hormonal </a:t>
            </a:r>
            <a:r>
              <a:rPr lang="pt-BR" altLang="fr-FR" dirty="0">
                <a:solidFill>
                  <a:srgbClr val="00707C"/>
                </a:solidFill>
              </a:rPr>
              <a:t>natural e </a:t>
            </a:r>
            <a:r>
              <a:rPr lang="pt-BR" altLang="fr-FR" dirty="0">
                <a:solidFill>
                  <a:srgbClr val="C00000"/>
                </a:solidFill>
              </a:rPr>
              <a:t>os efeitos na saúde podem ser sentidos muito tempo após o termo da exposição</a:t>
            </a:r>
            <a:r>
              <a:rPr lang="en-US" altLang="fr-FR" dirty="0">
                <a:solidFill>
                  <a:srgbClr val="C00000"/>
                </a:solidFill>
              </a:rPr>
              <a:t>.</a:t>
            </a:r>
            <a:r>
              <a:rPr lang="en-US" altLang="fr-FR" dirty="0">
                <a:solidFill>
                  <a:schemeClr val="bg1"/>
                </a:solidFill>
              </a:rPr>
              <a:t> </a:t>
            </a:r>
            <a:r>
              <a:rPr lang="pt-BR" altLang="fr-FR" dirty="0">
                <a:solidFill>
                  <a:srgbClr val="00707C"/>
                </a:solidFill>
              </a:rPr>
              <a:t>A</a:t>
            </a:r>
            <a:r>
              <a:rPr lang="pt-BR" altLang="fr-FR" dirty="0">
                <a:solidFill>
                  <a:srgbClr val="FFFFFF"/>
                </a:solidFill>
              </a:rPr>
              <a:t> </a:t>
            </a:r>
            <a:r>
              <a:rPr lang="pt-BR" altLang="fr-FR" dirty="0">
                <a:solidFill>
                  <a:srgbClr val="C00000"/>
                </a:solidFill>
              </a:rPr>
              <a:t>exposição</a:t>
            </a:r>
            <a:r>
              <a:rPr lang="pt-BR" altLang="fr-FR" dirty="0">
                <a:solidFill>
                  <a:srgbClr val="FFFFFF"/>
                </a:solidFill>
              </a:rPr>
              <a:t> </a:t>
            </a:r>
            <a:r>
              <a:rPr lang="pt-BR" altLang="fr-FR" dirty="0">
                <a:solidFill>
                  <a:srgbClr val="00707C"/>
                </a:solidFill>
              </a:rPr>
              <a:t>a </a:t>
            </a:r>
            <a:r>
              <a:rPr lang="pt-BR" altLang="fr-FR" dirty="0" err="1">
                <a:solidFill>
                  <a:srgbClr val="00707C"/>
                </a:solidFill>
              </a:rPr>
              <a:t>desreguladores</a:t>
            </a:r>
            <a:r>
              <a:rPr lang="pt-BR" altLang="fr-FR" dirty="0">
                <a:solidFill>
                  <a:srgbClr val="00707C"/>
                </a:solidFill>
              </a:rPr>
              <a:t> endócrinos </a:t>
            </a:r>
            <a:r>
              <a:rPr lang="pt-BR" altLang="fr-FR" dirty="0">
                <a:solidFill>
                  <a:srgbClr val="C00000"/>
                </a:solidFill>
              </a:rPr>
              <a:t>no útero pode ter efeitos ao longo de toda a vida.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fr-FR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fr-FR" dirty="0">
                <a:solidFill>
                  <a:srgbClr val="00707C"/>
                </a:solidFill>
              </a:rPr>
              <a:t>Existe uma </a:t>
            </a:r>
            <a:r>
              <a:rPr lang="pt-BR" altLang="fr-FR" dirty="0">
                <a:solidFill>
                  <a:srgbClr val="C00000"/>
                </a:solidFill>
              </a:rPr>
              <a:t>preocupação crescente na UE e no mundo </a:t>
            </a:r>
            <a:r>
              <a:rPr lang="pt-BR" altLang="fr-FR" dirty="0">
                <a:solidFill>
                  <a:srgbClr val="00707C"/>
                </a:solidFill>
              </a:rPr>
              <a:t>sobre impactos negativos possivelmente causados por </a:t>
            </a:r>
            <a:r>
              <a:rPr lang="pt-BR" altLang="fr-FR" dirty="0" err="1">
                <a:solidFill>
                  <a:srgbClr val="00707C"/>
                </a:solidFill>
              </a:rPr>
              <a:t>desreguladores</a:t>
            </a:r>
            <a:r>
              <a:rPr lang="pt-BR" altLang="fr-FR" dirty="0">
                <a:solidFill>
                  <a:srgbClr val="00707C"/>
                </a:solidFill>
              </a:rPr>
              <a:t> endócrinos</a:t>
            </a:r>
            <a:r>
              <a:rPr lang="en-US" altLang="fr-FR" dirty="0">
                <a:solidFill>
                  <a:srgbClr val="00707C"/>
                </a:solidFill>
              </a:rPr>
              <a:t>. </a:t>
            </a:r>
            <a:r>
              <a:rPr lang="pt-BR" altLang="fr-FR" dirty="0">
                <a:solidFill>
                  <a:srgbClr val="00707C"/>
                </a:solidFill>
              </a:rPr>
              <a:t>No REACH (Regulamento de Registo, Avaliação, Autorização e Restrição de Substâncias Químicas), os produtos químicos </a:t>
            </a:r>
            <a:r>
              <a:rPr lang="pt-BR" altLang="fr-FR" dirty="0" err="1">
                <a:solidFill>
                  <a:srgbClr val="00707C"/>
                </a:solidFill>
              </a:rPr>
              <a:t>desreguladores</a:t>
            </a:r>
            <a:r>
              <a:rPr lang="pt-BR" altLang="fr-FR" dirty="0">
                <a:solidFill>
                  <a:srgbClr val="00707C"/>
                </a:solidFill>
              </a:rPr>
              <a:t> endócrinos são considerados uma preocupação regulatória semelhante às substâncias que suscitam elevada preocupação.</a:t>
            </a:r>
            <a:endParaRPr lang="en-US" altLang="fr-FR" dirty="0">
              <a:solidFill>
                <a:srgbClr val="00707C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fr-FR" dirty="0">
                <a:solidFill>
                  <a:srgbClr val="00707C"/>
                </a:solidFill>
              </a:rPr>
              <a:t>Em junho de 2018, a EFSA e a Agência Europeia de Produtos Químicos (ECHA) publicaram orientações sobre como identificar substâncias com propriedades </a:t>
            </a:r>
            <a:r>
              <a:rPr lang="pt-BR" altLang="fr-FR" dirty="0" err="1">
                <a:solidFill>
                  <a:srgbClr val="00707C"/>
                </a:solidFill>
              </a:rPr>
              <a:t>desreguladoras</a:t>
            </a:r>
            <a:r>
              <a:rPr lang="pt-BR" altLang="fr-FR" dirty="0">
                <a:solidFill>
                  <a:srgbClr val="00707C"/>
                </a:solidFill>
              </a:rPr>
              <a:t> endócrinas em pesticidas e biocidas</a:t>
            </a:r>
            <a:r>
              <a:rPr lang="en-US" altLang="fr-FR" dirty="0">
                <a:solidFill>
                  <a:srgbClr val="00707C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fr-FR" dirty="0">
                <a:solidFill>
                  <a:srgbClr val="00707C"/>
                </a:solidFill>
              </a:rPr>
              <a:t>As orientações foram elaboradas por equipas científicas da EFSA, ECHA e do Centro de Pesquisa Conjunto da Comissão Europeia.</a:t>
            </a:r>
            <a:r>
              <a:rPr lang="en-US" altLang="fr-FR" dirty="0">
                <a:solidFill>
                  <a:srgbClr val="00707C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fr-FR" b="1" dirty="0">
              <a:solidFill>
                <a:srgbClr val="FFFFFF"/>
              </a:solidFill>
            </a:endParaRPr>
          </a:p>
        </p:txBody>
      </p:sp>
      <p:sp>
        <p:nvSpPr>
          <p:cNvPr id="84997" name="ZoneTexte 2">
            <a:extLst>
              <a:ext uri="{FF2B5EF4-FFF2-40B4-BE49-F238E27FC236}">
                <a16:creationId xmlns:a16="http://schemas.microsoft.com/office/drawing/2014/main" id="{377E09BB-1778-4EC3-A1D2-8ADACE6B7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400" y="4637088"/>
            <a:ext cx="62166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00707C"/>
                </a:solidFill>
                <a:hlinkClick r:id="rId3"/>
              </a:rPr>
              <a:t>Video: The Endocrine System and food safety</a:t>
            </a:r>
            <a:endParaRPr lang="fr-FR" altLang="fr-FR" sz="9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9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9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9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>
                <a:solidFill>
                  <a:srgbClr val="00707C"/>
                </a:solidFill>
                <a:hlinkClick r:id="rId4" tooltip="click here to open the link"/>
              </a:rPr>
              <a:t>Global assessment of the state-of-the-science of endocrine disruptors</a:t>
            </a:r>
            <a:endParaRPr lang="fr-FR" altLang="fr-FR">
              <a:solidFill>
                <a:srgbClr val="00707C"/>
              </a:solidFill>
            </a:endParaRPr>
          </a:p>
        </p:txBody>
      </p:sp>
      <p:pic>
        <p:nvPicPr>
          <p:cNvPr id="84998" name="Image 5">
            <a:extLst>
              <a:ext uri="{FF2B5EF4-FFF2-40B4-BE49-F238E27FC236}">
                <a16:creationId xmlns:a16="http://schemas.microsoft.com/office/drawing/2014/main" id="{52E5F394-0D04-4253-8A94-17324907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5229225"/>
            <a:ext cx="105251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Image 6">
            <a:extLst>
              <a:ext uri="{FF2B5EF4-FFF2-40B4-BE49-F238E27FC236}">
                <a16:creationId xmlns:a16="http://schemas.microsoft.com/office/drawing/2014/main" id="{BCEF4E33-420C-49E9-A96A-E11D7667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4614863"/>
            <a:ext cx="8429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FC029DB-0EEF-4FEB-BF95-0FEB22DE3476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Bouton d’action : vide 2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8A4D2FD-689E-4196-BB37-EC809E266D58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85002" name="Picture 21">
            <a:extLst>
              <a:ext uri="{FF2B5EF4-FFF2-40B4-BE49-F238E27FC236}">
                <a16:creationId xmlns:a16="http://schemas.microsoft.com/office/drawing/2014/main" id="{5AE23AF7-96EB-43F4-A553-160BE10F4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ZoneTexte 23">
            <a:extLst>
              <a:ext uri="{FF2B5EF4-FFF2-40B4-BE49-F238E27FC236}">
                <a16:creationId xmlns:a16="http://schemas.microsoft.com/office/drawing/2014/main" id="{199BA48C-F5F4-400A-B735-D3849F08A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85004" name="ZoneTexte 8">
            <a:extLst>
              <a:ext uri="{FF2B5EF4-FFF2-40B4-BE49-F238E27FC236}">
                <a16:creationId xmlns:a16="http://schemas.microsoft.com/office/drawing/2014/main" id="{9CCF05EB-DBB6-4CB1-9E23-66FE7B561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A23575-75BA-47DC-8B2E-CF75FD65C544}"/>
              </a:ext>
            </a:extLst>
          </p:cNvPr>
          <p:cNvSpPr txBox="1"/>
          <p:nvPr/>
        </p:nvSpPr>
        <p:spPr bwMode="auto">
          <a:xfrm>
            <a:off x="273050" y="1876425"/>
            <a:ext cx="2371725" cy="324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Nutrição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Microbiologia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DD4758"/>
                </a:solidFill>
                <a:latin typeface="Microsoft Sans Serif"/>
              </a:rPr>
              <a:t>Ecologia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Alergia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Cultura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85006" name="Image 12">
            <a:extLst>
              <a:ext uri="{FF2B5EF4-FFF2-40B4-BE49-F238E27FC236}">
                <a16:creationId xmlns:a16="http://schemas.microsoft.com/office/drawing/2014/main" id="{93C98C1C-8AB0-4996-A1B3-B784650F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3140075"/>
            <a:ext cx="1130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7" name="ZoneTexte 3">
            <a:extLst>
              <a:ext uri="{FF2B5EF4-FFF2-40B4-BE49-F238E27FC236}">
                <a16:creationId xmlns:a16="http://schemas.microsoft.com/office/drawing/2014/main" id="{A5D50933-6941-46CA-8FAD-8716F0570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3763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Ecologia</a:t>
            </a:r>
          </a:p>
        </p:txBody>
      </p:sp>
      <p:sp>
        <p:nvSpPr>
          <p:cNvPr id="85008" name="ZoneTexte 5">
            <a:extLst>
              <a:ext uri="{FF2B5EF4-FFF2-40B4-BE49-F238E27FC236}">
                <a16:creationId xmlns:a16="http://schemas.microsoft.com/office/drawing/2014/main" id="{A9064679-AAD1-401E-93B3-6C0F16F0A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4141789"/>
            <a:ext cx="8794750" cy="27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PT" altLang="en-US" sz="1200" u="sng" dirty="0">
                <a:solidFill>
                  <a:srgbClr val="0563C1"/>
                </a:solidFill>
                <a:latin typeface="+mn-lt"/>
                <a:cs typeface="Times New Roman" panose="02020603050405020304" pitchFamily="18" charset="0"/>
                <a:hlinkClick r:id="rId10"/>
              </a:rPr>
              <a:t>A influência da exposição ambiental a disruptores endócrinos no crescimento e desenvolvimento de crianças e adolescentes</a:t>
            </a:r>
            <a:endParaRPr lang="fr-FR" altLang="en-US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5009" name="Rectangle 5">
            <a:extLst>
              <a:ext uri="{FF2B5EF4-FFF2-40B4-BE49-F238E27FC236}">
                <a16:creationId xmlns:a16="http://schemas.microsoft.com/office/drawing/2014/main" id="{80EE5FCA-5B79-4D7E-B467-41EB71EF6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3871913"/>
            <a:ext cx="1839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b="1" u="sng">
                <a:solidFill>
                  <a:srgbClr val="00707C"/>
                </a:solidFill>
              </a:rPr>
              <a:t>Para mais informações: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5C7C2F-5705-48BF-A3B4-AAF8ADCDDC0A}"/>
              </a:ext>
            </a:extLst>
          </p:cNvPr>
          <p:cNvSpPr txBox="1"/>
          <p:nvPr/>
        </p:nvSpPr>
        <p:spPr>
          <a:xfrm>
            <a:off x="3132138" y="85725"/>
            <a:ext cx="9059862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501" b="1">
                <a:solidFill>
                  <a:srgbClr val="00707C"/>
                </a:solidFill>
                <a:latin typeface="+mj-lt"/>
                <a:ea typeface="+mj-ea"/>
                <a:cs typeface="+mj-cs"/>
              </a:rPr>
              <a:t>Objetivos de aprendizagem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20CCC2-4FFC-43F0-A650-D3C024B51640}"/>
              </a:ext>
            </a:extLst>
          </p:cNvPr>
          <p:cNvSpPr txBox="1"/>
          <p:nvPr/>
        </p:nvSpPr>
        <p:spPr>
          <a:xfrm>
            <a:off x="3132138" y="1038225"/>
            <a:ext cx="5927725" cy="4694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914446" eaLnBrk="1" fontAlgn="auto" hangingPunct="1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600">
                <a:solidFill>
                  <a:srgbClr val="C00000"/>
                </a:solidFill>
                <a:latin typeface="+mn-lt"/>
              </a:rPr>
              <a:t>Compreender que existem micróbios úteis e prejudiciais nos alimentos, onde podem ser encontrados, e os riscos e as consequências das intoxicações alimentares</a:t>
            </a:r>
            <a:endParaRPr lang="en-GB" sz="1600">
              <a:solidFill>
                <a:srgbClr val="C00000"/>
              </a:solidFill>
              <a:latin typeface="+mn-lt"/>
            </a:endParaRPr>
          </a:p>
          <a:p>
            <a:pPr marL="285750" indent="-285750" defTabSz="914446" eaLnBrk="1" fontAlgn="auto" hangingPunct="1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fr-FR" sz="1600">
              <a:solidFill>
                <a:srgbClr val="00707C"/>
              </a:solidFill>
              <a:latin typeface="+mn-lt"/>
            </a:endParaRPr>
          </a:p>
          <a:p>
            <a:pPr marL="742950" lvl="2" indent="-285750" defTabSz="914446" eaLnBrk="1" fontAlgn="auto" hangingPunct="1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>
                <a:solidFill>
                  <a:srgbClr val="00707C"/>
                </a:solidFill>
                <a:latin typeface="+mn-lt"/>
              </a:rPr>
              <a:t>Aprender sobre as doenças transmitidas por alimentos, que ocorrem em casa e noutros locais, e todas as consequências que daí podem surgir</a:t>
            </a:r>
            <a:endParaRPr lang="en-GB" sz="1400">
              <a:solidFill>
                <a:srgbClr val="00707C"/>
              </a:solidFill>
              <a:latin typeface="+mn-lt"/>
            </a:endParaRPr>
          </a:p>
          <a:p>
            <a:pPr marL="457200" lvl="2" defTabSz="914446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+mn-lt"/>
            </a:endParaRPr>
          </a:p>
          <a:p>
            <a:pPr marL="742950" lvl="3" indent="-285750" defTabSz="914446" eaLnBrk="1" fontAlgn="auto" hangingPunct="1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>
                <a:solidFill>
                  <a:srgbClr val="00707C"/>
                </a:solidFill>
                <a:latin typeface="+mn-lt"/>
              </a:rPr>
              <a:t>Entender que a cozinha doméstica pode ser um ambiente mais arriscado quando comparada com cozinhas de restaurantes</a:t>
            </a:r>
            <a:endParaRPr lang="en-GB" sz="1400">
              <a:solidFill>
                <a:srgbClr val="00707C"/>
              </a:solidFill>
              <a:latin typeface="+mn-lt"/>
            </a:endParaRPr>
          </a:p>
          <a:p>
            <a:pPr marL="742950" lvl="3" indent="-285750" defTabSz="914446" eaLnBrk="1" fontAlgn="auto" hangingPunct="1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fr-FR" sz="1400">
              <a:solidFill>
                <a:srgbClr val="00707C"/>
              </a:solidFill>
              <a:latin typeface="+mn-lt"/>
            </a:endParaRPr>
          </a:p>
          <a:p>
            <a:pPr marL="742950" lvl="3" indent="-285750" defTabSz="914446" eaLnBrk="1" fontAlgn="auto" hangingPunct="1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>
                <a:solidFill>
                  <a:srgbClr val="00707C"/>
                </a:solidFill>
                <a:latin typeface="+mn-lt"/>
              </a:rPr>
              <a:t>Desenvolver uma </a:t>
            </a:r>
            <a:r>
              <a:rPr lang="pt-BR" sz="1400" err="1">
                <a:solidFill>
                  <a:srgbClr val="00707C"/>
                </a:solidFill>
                <a:latin typeface="+mn-lt"/>
              </a:rPr>
              <a:t>perspetiva</a:t>
            </a:r>
            <a:r>
              <a:rPr lang="pt-BR" sz="1400">
                <a:solidFill>
                  <a:srgbClr val="00707C"/>
                </a:solidFill>
                <a:latin typeface="+mn-lt"/>
              </a:rPr>
              <a:t> mais global sobre as intoxicações alimentares</a:t>
            </a:r>
            <a:endParaRPr lang="en-GB" sz="1400">
              <a:solidFill>
                <a:srgbClr val="00707C"/>
              </a:solidFill>
              <a:latin typeface="+mn-lt"/>
            </a:endParaRPr>
          </a:p>
          <a:p>
            <a:pPr marL="742950" lvl="3" indent="-285750" defTabSz="914446" eaLnBrk="1" fontAlgn="auto" hangingPunct="1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GB" sz="1400">
              <a:solidFill>
                <a:srgbClr val="00707C"/>
              </a:solidFill>
              <a:latin typeface="+mn-lt"/>
            </a:endParaRPr>
          </a:p>
          <a:p>
            <a:pPr marL="742950" lvl="3" indent="-285750" defTabSz="914446" eaLnBrk="1" fontAlgn="auto" hangingPunct="1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1400">
                <a:solidFill>
                  <a:srgbClr val="00707C"/>
                </a:solidFill>
                <a:latin typeface="+mn-lt"/>
              </a:rPr>
              <a:t>Ensinar segurança e higiene alimentar através de diferenças multiculturais</a:t>
            </a:r>
            <a:endParaRPr lang="en-GB" sz="1400">
              <a:solidFill>
                <a:srgbClr val="00707C"/>
              </a:solidFill>
              <a:latin typeface="+mn-lt"/>
            </a:endParaRPr>
          </a:p>
          <a:p>
            <a:pPr marL="457200" lvl="3" defTabSz="914446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endParaRPr lang="en-GB" sz="1200">
              <a:solidFill>
                <a:srgbClr val="00707C"/>
              </a:solidFill>
              <a:latin typeface="+mn-lt"/>
            </a:endParaRPr>
          </a:p>
          <a:p>
            <a:pPr marL="285750" lvl="2" indent="-285750" defTabSz="914446" eaLnBrk="1" fontAlgn="auto" hangingPunct="1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1500">
                <a:solidFill>
                  <a:srgbClr val="C00000"/>
                </a:solidFill>
                <a:latin typeface="+mn-lt"/>
              </a:rPr>
              <a:t>Compreender / identificar os diferentes aspetos da alimentação (nutrição, ecologia, microbiologia, alergia ...)</a:t>
            </a:r>
            <a:endParaRPr lang="fr-FR" sz="150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67588" name="Groupe 17">
            <a:extLst>
              <a:ext uri="{FF2B5EF4-FFF2-40B4-BE49-F238E27FC236}">
                <a16:creationId xmlns:a16="http://schemas.microsoft.com/office/drawing/2014/main" id="{169147DD-DB02-40AD-A57C-DB920E158EFA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67596" name="ZoneTexte 18">
              <a:extLst>
                <a:ext uri="{FF2B5EF4-FFF2-40B4-BE49-F238E27FC236}">
                  <a16:creationId xmlns:a16="http://schemas.microsoft.com/office/drawing/2014/main" id="{49B0C699-9219-4C3B-BC90-CBFF59549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Close</a:t>
              </a:r>
            </a:p>
          </p:txBody>
        </p:sp>
        <p:sp>
          <p:nvSpPr>
            <p:cNvPr id="67597" name="ZoneTexte 19">
              <a:extLst>
                <a:ext uri="{FF2B5EF4-FFF2-40B4-BE49-F238E27FC236}">
                  <a16:creationId xmlns:a16="http://schemas.microsoft.com/office/drawing/2014/main" id="{992EA891-DF7E-41A1-AF01-9B4F864CA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                             Next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339A9E-11E1-470F-BA31-5CF9D2BB768A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Bouton d’action : vide 21">
              <a:hlinkClick r:id="" action="ppaction://hlinkshowjump?jump=endshow" highlightClick="1"/>
              <a:extLst>
                <a:ext uri="{FF2B5EF4-FFF2-40B4-BE49-F238E27FC236}">
                  <a16:creationId xmlns:a16="http://schemas.microsoft.com/office/drawing/2014/main" id="{E87BF752-DDC4-4195-86C9-361056F2A02D}"/>
                </a:ext>
              </a:extLst>
            </p:cNvPr>
            <p:cNvSpPr/>
            <p:nvPr/>
          </p:nvSpPr>
          <p:spPr>
            <a:xfrm>
              <a:off x="5713461" y="6154397"/>
              <a:ext cx="306405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X</a:t>
              </a:r>
            </a:p>
          </p:txBody>
        </p:sp>
        <p:sp>
          <p:nvSpPr>
            <p:cNvPr id="67600" name="ZoneTexte 23">
              <a:extLst>
                <a:ext uri="{FF2B5EF4-FFF2-40B4-BE49-F238E27FC236}">
                  <a16:creationId xmlns:a16="http://schemas.microsoft.com/office/drawing/2014/main" id="{E9A62077-D2BC-46D1-B623-B88FF127D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5948" y="6135725"/>
              <a:ext cx="1809856" cy="27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 Anterior           Próximo</a:t>
              </a:r>
            </a:p>
          </p:txBody>
        </p:sp>
        <p:sp>
          <p:nvSpPr>
            <p:cNvPr id="25" name="Bouton d’action : vide 24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4849D313-10EB-4B2E-9ABE-2E5DFE8E5A96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&gt;</a:t>
              </a:r>
            </a:p>
          </p:txBody>
        </p:sp>
        <p:pic>
          <p:nvPicPr>
            <p:cNvPr id="67602" name="Image 25">
              <a:extLst>
                <a:ext uri="{FF2B5EF4-FFF2-40B4-BE49-F238E27FC236}">
                  <a16:creationId xmlns:a16="http://schemas.microsoft.com/office/drawing/2014/main" id="{6F0B5046-D0D6-4448-BF63-7FC6ECF92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Bouton d’action : vide 26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F529743C-58BC-437A-B032-21EF51FFCCB0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&lt;</a:t>
              </a:r>
            </a:p>
          </p:txBody>
        </p:sp>
      </p:grpSp>
      <p:pic>
        <p:nvPicPr>
          <p:cNvPr id="67589" name="Image 33">
            <a:extLst>
              <a:ext uri="{FF2B5EF4-FFF2-40B4-BE49-F238E27FC236}">
                <a16:creationId xmlns:a16="http://schemas.microsoft.com/office/drawing/2014/main" id="{C498EB76-F71F-4B0E-8194-BCCBC90B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0" y="1800225"/>
            <a:ext cx="2376488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0" name="Groupe 7">
            <a:extLst>
              <a:ext uri="{FF2B5EF4-FFF2-40B4-BE49-F238E27FC236}">
                <a16:creationId xmlns:a16="http://schemas.microsoft.com/office/drawing/2014/main" id="{57E843B7-04A2-4AB1-A944-D4F536B1592D}"/>
              </a:ext>
            </a:extLst>
          </p:cNvPr>
          <p:cNvGrpSpPr>
            <a:grpSpLocks/>
          </p:cNvGrpSpPr>
          <p:nvPr/>
        </p:nvGrpSpPr>
        <p:grpSpPr bwMode="auto">
          <a:xfrm>
            <a:off x="4763" y="25400"/>
            <a:ext cx="3071812" cy="5959475"/>
            <a:chOff x="5194" y="13958"/>
            <a:chExt cx="3071973" cy="60021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D39ACE-EDC9-40DF-AE24-249D250C832C}"/>
                </a:ext>
              </a:extLst>
            </p:cNvPr>
            <p:cNvSpPr/>
            <p:nvPr/>
          </p:nvSpPr>
          <p:spPr>
            <a:xfrm>
              <a:off x="5194" y="13958"/>
              <a:ext cx="3071973" cy="60021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CE5054F-CD78-48B5-9F92-D7CF8B11F327}"/>
                </a:ext>
              </a:extLst>
            </p:cNvPr>
            <p:cNvSpPr txBox="1"/>
            <p:nvPr/>
          </p:nvSpPr>
          <p:spPr>
            <a:xfrm>
              <a:off x="89335" y="2292908"/>
              <a:ext cx="2987832" cy="1673888"/>
            </a:xfrm>
            <a:prstGeom prst="rect">
              <a:avLst/>
            </a:prstGeom>
            <a:noFill/>
          </p:spPr>
          <p:txBody>
            <a:bodyPr lIns="91440" tIns="45720" rIns="91440" bIns="45720" anchor="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chemeClr val="bg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fr-FR" sz="1400">
                  <a:solidFill>
                    <a:schemeClr val="accent1"/>
                  </a:solidFill>
                  <a:latin typeface="+mn-lt"/>
                  <a:hlinkClick r:id="rId4"/>
                </a:rPr>
                <a:t>Teste os </a:t>
              </a:r>
              <a:r>
                <a:rPr lang="fr-FR" sz="1400" err="1">
                  <a:solidFill>
                    <a:schemeClr val="accent1"/>
                  </a:solidFill>
                  <a:latin typeface="+mn-lt"/>
                  <a:hlinkClick r:id="rId4"/>
                </a:rPr>
                <a:t>seus</a:t>
              </a:r>
              <a:r>
                <a:rPr lang="fr-FR" sz="1400">
                  <a:solidFill>
                    <a:schemeClr val="accent1"/>
                  </a:solidFill>
                  <a:latin typeface="+mn-lt"/>
                  <a:hlinkClick r:id="rId4"/>
                </a:rPr>
                <a:t> </a:t>
              </a:r>
              <a:r>
                <a:rPr lang="fr-FR" sz="1400" err="1">
                  <a:solidFill>
                    <a:schemeClr val="accent1"/>
                  </a:solidFill>
                  <a:latin typeface="+mn-lt"/>
                  <a:hlinkClick r:id="rId4"/>
                </a:rPr>
                <a:t>conhecimentos</a:t>
              </a:r>
              <a:endParaRPr lang="fr-FR" sz="1400" err="1">
                <a:solidFill>
                  <a:schemeClr val="accent1"/>
                </a:solidFill>
                <a:latin typeface="+mn-lt"/>
                <a:ea typeface="Microsoft Sans Serif"/>
                <a:cs typeface="Microsoft Sans Serif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8534514-2AB0-42B6-B45B-0CE164F848CC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7592" name="Picture 21">
            <a:extLst>
              <a:ext uri="{FF2B5EF4-FFF2-40B4-BE49-F238E27FC236}">
                <a16:creationId xmlns:a16="http://schemas.microsoft.com/office/drawing/2014/main" id="{A7F0AC34-E597-4B0D-9D22-7942A983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ZoneTexte 24">
            <a:extLst>
              <a:ext uri="{FF2B5EF4-FFF2-40B4-BE49-F238E27FC236}">
                <a16:creationId xmlns:a16="http://schemas.microsoft.com/office/drawing/2014/main" id="{C87F76FF-667F-4890-883A-81E9995BF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981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Encerrar</a:t>
            </a:r>
          </a:p>
        </p:txBody>
      </p:sp>
      <p:sp>
        <p:nvSpPr>
          <p:cNvPr id="20" name="Bouton d’action : vide 19">
            <a:hlinkClick r:id="rId6" highlightClick="1"/>
            <a:extLst>
              <a:ext uri="{FF2B5EF4-FFF2-40B4-BE49-F238E27FC236}">
                <a16:creationId xmlns:a16="http://schemas.microsoft.com/office/drawing/2014/main" id="{E78DE155-BC26-4775-B76E-AF2EFED7B8D1}"/>
              </a:ext>
            </a:extLst>
          </p:cNvPr>
          <p:cNvSpPr/>
          <p:nvPr/>
        </p:nvSpPr>
        <p:spPr>
          <a:xfrm>
            <a:off x="653515" y="5343613"/>
            <a:ext cx="1772720" cy="36512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>
                <a:solidFill>
                  <a:schemeClr val="accent3">
                    <a:lumMod val="75000"/>
                  </a:schemeClr>
                </a:solidFill>
              </a:rPr>
              <a:t>Fazer o questionário pós-formação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oneTexte 3">
            <a:extLst>
              <a:ext uri="{FF2B5EF4-FFF2-40B4-BE49-F238E27FC236}">
                <a16:creationId xmlns:a16="http://schemas.microsoft.com/office/drawing/2014/main" id="{082E7152-E32A-4799-8032-37872786B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3763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Alergia</a:t>
            </a:r>
          </a:p>
        </p:txBody>
      </p:sp>
      <p:grpSp>
        <p:nvGrpSpPr>
          <p:cNvPr id="86019" name="Groupe 76">
            <a:extLst>
              <a:ext uri="{FF2B5EF4-FFF2-40B4-BE49-F238E27FC236}">
                <a16:creationId xmlns:a16="http://schemas.microsoft.com/office/drawing/2014/main" id="{AD412BA5-0637-4916-915B-0839BEA27A34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86036" name="ZoneTexte 77">
              <a:extLst>
                <a:ext uri="{FF2B5EF4-FFF2-40B4-BE49-F238E27FC236}">
                  <a16:creationId xmlns:a16="http://schemas.microsoft.com/office/drawing/2014/main" id="{60F4F0BA-DF09-4231-A24F-6974A164EF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86037" name="ZoneTexte 78">
              <a:extLst>
                <a:ext uri="{FF2B5EF4-FFF2-40B4-BE49-F238E27FC236}">
                  <a16:creationId xmlns:a16="http://schemas.microsoft.com/office/drawing/2014/main" id="{C3E611C1-F289-4D99-AE5F-AC8221D9E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CCA1250-6CBA-4E63-AA45-B681C322342B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ECFF8D27-03F0-4DDD-96DE-9961646B5F43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86040" name="Image 84">
              <a:extLst>
                <a:ext uri="{FF2B5EF4-FFF2-40B4-BE49-F238E27FC236}">
                  <a16:creationId xmlns:a16="http://schemas.microsoft.com/office/drawing/2014/main" id="{6AF8B6B4-E6FA-4AB0-8102-FDCB13E95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28B5B36D-B7B8-43A4-A3F1-4AB8DAC220E6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86020" name="Groupe 8">
            <a:extLst>
              <a:ext uri="{FF2B5EF4-FFF2-40B4-BE49-F238E27FC236}">
                <a16:creationId xmlns:a16="http://schemas.microsoft.com/office/drawing/2014/main" id="{FABB0C2D-2EF6-4EC8-BD27-D114D1E61731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D28A54-9CB9-4EBC-8403-27447FD1CF26}"/>
                </a:ext>
              </a:extLst>
            </p:cNvPr>
            <p:cNvSpPr/>
            <p:nvPr/>
          </p:nvSpPr>
          <p:spPr>
            <a:xfrm>
              <a:off x="-1" y="13958"/>
              <a:ext cx="3071814" cy="59912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5F2AD88-1BB7-4828-B698-7CB6DDC45D5D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1" name="Rectangle 2">
            <a:extLst>
              <a:ext uri="{FF2B5EF4-FFF2-40B4-BE49-F238E27FC236}">
                <a16:creationId xmlns:a16="http://schemas.microsoft.com/office/drawing/2014/main" id="{FEE9C2BA-401A-40DA-9D9C-482A526654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38" y="788988"/>
            <a:ext cx="8791575" cy="2924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t-BR">
                <a:solidFill>
                  <a:srgbClr val="00707C"/>
                </a:solidFill>
              </a:rPr>
              <a:t>Mais de </a:t>
            </a:r>
            <a:r>
              <a:rPr lang="pt-BR">
                <a:solidFill>
                  <a:srgbClr val="C00000"/>
                </a:solidFill>
              </a:rPr>
              <a:t>17 milhões de pessoas </a:t>
            </a:r>
            <a:r>
              <a:rPr lang="pt-BR">
                <a:solidFill>
                  <a:srgbClr val="00707C"/>
                </a:solidFill>
              </a:rPr>
              <a:t>sofrem, na Europa, de </a:t>
            </a:r>
            <a:r>
              <a:rPr lang="pt-BR">
                <a:solidFill>
                  <a:srgbClr val="C00000"/>
                </a:solidFill>
              </a:rPr>
              <a:t>alergias alimentares </a:t>
            </a:r>
            <a:r>
              <a:rPr lang="pt-BR">
                <a:solidFill>
                  <a:srgbClr val="00707C"/>
                </a:solidFill>
              </a:rPr>
              <a:t>(3,5 milhões têm menos de 25 anos). A alergia alimentar é a </a:t>
            </a:r>
            <a:r>
              <a:rPr lang="pt-BR">
                <a:solidFill>
                  <a:srgbClr val="C00000"/>
                </a:solidFill>
              </a:rPr>
              <a:t>principal causa de anafilaxia em crianças de 0 a 14 anos </a:t>
            </a:r>
            <a:r>
              <a:rPr lang="en-US">
                <a:solidFill>
                  <a:srgbClr val="00707C"/>
                </a:solidFill>
              </a:rPr>
              <a:t>(</a:t>
            </a:r>
            <a:r>
              <a:rPr lang="en-US">
                <a:solidFill>
                  <a:srgbClr val="00707C"/>
                </a:solidFill>
                <a:hlinkClick r:id="rId3"/>
              </a:rPr>
              <a:t>EAACI</a:t>
            </a:r>
            <a:r>
              <a:rPr lang="en-US">
                <a:solidFill>
                  <a:srgbClr val="00707C"/>
                </a:solidFill>
              </a:rPr>
              <a:t> : </a:t>
            </a:r>
            <a:r>
              <a:rPr lang="pt-BR">
                <a:solidFill>
                  <a:srgbClr val="00707C"/>
                </a:solidFill>
              </a:rPr>
              <a:t>Academia Europeia de Alergia e Imunologia Clínica)</a:t>
            </a:r>
            <a:endParaRPr lang="en-US">
              <a:solidFill>
                <a:srgbClr val="00707C"/>
              </a:solidFill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>
              <a:solidFill>
                <a:srgbClr val="00707C"/>
              </a:solidFill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rgbClr val="00707C"/>
                </a:solidFill>
              </a:rPr>
              <a:t> </a:t>
            </a:r>
            <a:r>
              <a:rPr lang="pt-BR">
                <a:solidFill>
                  <a:srgbClr val="00707C"/>
                </a:solidFill>
              </a:rPr>
              <a:t>Uma alergia alimentar ocorre quando o sistema imunológico do corpo reage de maneira incomum a alimentos específicos.   </a:t>
            </a:r>
          </a:p>
          <a:p>
            <a:pPr defTabSz="228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rgbClr val="00707C"/>
                </a:solidFill>
              </a:rPr>
              <a:t>	Embora as reações alérgicas sejam geralmente leves, </a:t>
            </a:r>
            <a:r>
              <a:rPr lang="pt-BR">
                <a:solidFill>
                  <a:srgbClr val="C00000"/>
                </a:solidFill>
              </a:rPr>
              <a:t>podem ser muito graves.</a:t>
            </a:r>
            <a:endParaRPr lang="en-US">
              <a:solidFill>
                <a:srgbClr val="C00000"/>
              </a:solidFill>
            </a:endParaRPr>
          </a:p>
          <a:p>
            <a:pPr defTabSz="228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fr-FR">
              <a:solidFill>
                <a:srgbClr val="00707C"/>
              </a:solidFill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Clr>
                <a:srgbClr val="00707C"/>
              </a:buClr>
              <a:buFont typeface="Wingdings" panose="05000000000000000000" pitchFamily="2" charset="2"/>
              <a:buChar char="Ø"/>
              <a:defRPr/>
            </a:pPr>
            <a:r>
              <a:rPr lang="pt-BR" altLang="fr-FR">
                <a:solidFill>
                  <a:srgbClr val="C00000"/>
                </a:solidFill>
              </a:rPr>
              <a:t>Sintomas: podem afetar diferentes áreas do corpo </a:t>
            </a:r>
            <a:r>
              <a:rPr lang="pt-BR" altLang="fr-FR">
                <a:solidFill>
                  <a:srgbClr val="00707C"/>
                </a:solidFill>
              </a:rPr>
              <a:t>ao mesmo tempo:</a:t>
            </a:r>
            <a:endParaRPr lang="en-US">
              <a:solidFill>
                <a:srgbClr val="00707C"/>
              </a:solidFill>
            </a:endParaRPr>
          </a:p>
          <a:p>
            <a:pPr marL="914400" lvl="1" indent="-171450" defTabSz="228600">
              <a:lnSpc>
                <a:spcPct val="100000"/>
              </a:lnSpc>
              <a:spcBef>
                <a:spcPct val="0"/>
              </a:spcBef>
              <a:defRPr/>
            </a:pPr>
            <a:r>
              <a:rPr lang="pt-BR">
                <a:solidFill>
                  <a:srgbClr val="00707C"/>
                </a:solidFill>
              </a:rPr>
              <a:t>sensação de comichão no interior da boca, garganta ou ouvidos</a:t>
            </a:r>
          </a:p>
          <a:p>
            <a:pPr marL="914400" lvl="1" indent="-171450" defTabSz="228600">
              <a:lnSpc>
                <a:spcPct val="100000"/>
              </a:lnSpc>
              <a:spcBef>
                <a:spcPct val="0"/>
              </a:spcBef>
              <a:defRPr/>
            </a:pPr>
            <a:r>
              <a:rPr lang="pt-BR">
                <a:solidFill>
                  <a:srgbClr val="00707C"/>
                </a:solidFill>
              </a:rPr>
              <a:t>erupção cutânea vermelha com comichão elevada</a:t>
            </a:r>
          </a:p>
          <a:p>
            <a:pPr marL="914400" lvl="1" indent="-171450" defTabSz="228600">
              <a:lnSpc>
                <a:spcPct val="100000"/>
              </a:lnSpc>
              <a:spcBef>
                <a:spcPct val="0"/>
              </a:spcBef>
              <a:defRPr/>
            </a:pPr>
            <a:r>
              <a:rPr lang="pt-BR">
                <a:solidFill>
                  <a:srgbClr val="00707C"/>
                </a:solidFill>
              </a:rPr>
              <a:t>inchaço da face, em torno dos olhos, lábios, língua e céu da boca</a:t>
            </a:r>
          </a:p>
          <a:p>
            <a:pPr marL="914400" lvl="1" indent="-171450" defTabSz="228600">
              <a:lnSpc>
                <a:spcPct val="100000"/>
              </a:lnSpc>
              <a:spcBef>
                <a:spcPct val="0"/>
              </a:spcBef>
              <a:defRPr/>
            </a:pPr>
            <a:r>
              <a:rPr lang="pt-BR">
                <a:solidFill>
                  <a:srgbClr val="00707C"/>
                </a:solidFill>
              </a:rPr>
              <a:t>vómitos</a:t>
            </a: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altLang="fr-FR">
              <a:solidFill>
                <a:srgbClr val="00707C"/>
              </a:solidFill>
            </a:endParaRPr>
          </a:p>
          <a:p>
            <a:pPr marL="171450" indent="-171450" defTabSz="2286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t-BR">
                <a:solidFill>
                  <a:srgbClr val="00707C"/>
                </a:solidFill>
              </a:rPr>
              <a:t>Por razões que não são claras, as taxas de alergias </a:t>
            </a:r>
            <a:r>
              <a:rPr lang="pt-BR">
                <a:solidFill>
                  <a:srgbClr val="C00000"/>
                </a:solidFill>
              </a:rPr>
              <a:t>alimentares aumentaram </a:t>
            </a:r>
          </a:p>
          <a:p>
            <a:pPr defTabSz="2286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>
                <a:solidFill>
                  <a:srgbClr val="C00000"/>
                </a:solidFill>
              </a:rPr>
              <a:t>    acentuadamente nos últimos 20 anos.</a:t>
            </a:r>
            <a:endParaRPr lang="en-US" altLang="fr-FR">
              <a:solidFill>
                <a:srgbClr val="C00000"/>
              </a:solidFill>
            </a:endParaRPr>
          </a:p>
          <a:p>
            <a:pPr marL="171450" indent="-171450" defTabSz="2286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t-BR">
                <a:solidFill>
                  <a:srgbClr val="00707C"/>
                </a:solidFill>
              </a:rPr>
              <a:t>Tratamento: </a:t>
            </a:r>
            <a:r>
              <a:rPr lang="pt-BR">
                <a:solidFill>
                  <a:srgbClr val="C00000"/>
                </a:solidFill>
              </a:rPr>
              <a:t>identifique a fonte alimentar que causa a alergia e evite-a.</a:t>
            </a:r>
            <a:endParaRPr lang="en-US" altLang="fr-FR">
              <a:solidFill>
                <a:srgbClr val="C00000"/>
              </a:solidFill>
            </a:endParaRPr>
          </a:p>
        </p:txBody>
      </p:sp>
      <p:pic>
        <p:nvPicPr>
          <p:cNvPr id="86022" name="Image 20">
            <a:extLst>
              <a:ext uri="{FF2B5EF4-FFF2-40B4-BE49-F238E27FC236}">
                <a16:creationId xmlns:a16="http://schemas.microsoft.com/office/drawing/2014/main" id="{4506A3AC-6B88-450E-BA2F-068B0F1E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38" y="2292350"/>
            <a:ext cx="32845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ZoneTexte 4">
            <a:extLst>
              <a:ext uri="{FF2B5EF4-FFF2-40B4-BE49-F238E27FC236}">
                <a16:creationId xmlns:a16="http://schemas.microsoft.com/office/drawing/2014/main" id="{DF67D87B-B565-4C70-B199-CA8B1FC85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4335463"/>
            <a:ext cx="66452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PT" altLang="en-US" u="sng" dirty="0">
                <a:solidFill>
                  <a:srgbClr val="0563C1"/>
                </a:solidFill>
                <a:latin typeface="+mn-lt"/>
                <a:cs typeface="Times New Roman" panose="02020603050405020304" pitchFamily="18" charset="0"/>
                <a:hlinkClick r:id="rId5"/>
              </a:rPr>
              <a:t>Alergia alimentar</a:t>
            </a:r>
            <a:endParaRPr lang="fr-FR" altLang="en-US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dirty="0">
              <a:solidFill>
                <a:srgbClr val="00707C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dirty="0">
              <a:solidFill>
                <a:srgbClr val="00707C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dirty="0">
              <a:solidFill>
                <a:srgbClr val="00707C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dirty="0">
              <a:solidFill>
                <a:srgbClr val="00707C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PT" altLang="en-US" u="sng" dirty="0">
                <a:solidFill>
                  <a:srgbClr val="0563C1"/>
                </a:solidFill>
                <a:latin typeface="+mn-lt"/>
                <a:cs typeface="Times New Roman" panose="02020603050405020304" pitchFamily="18" charset="0"/>
                <a:hlinkClick r:id="rId6"/>
              </a:rPr>
              <a:t>Informação sobre Géneros Alimentícios a prestar aos Consumidores - Alérgenos</a:t>
            </a:r>
            <a:endParaRPr lang="fr-FR" altLang="en-US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dirty="0">
              <a:solidFill>
                <a:srgbClr val="00707C"/>
              </a:solidFill>
              <a:latin typeface="+mn-lt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7B8D6A3-3B47-4D7F-9BF8-1BB80CEAE60F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Bouton d’action : vide 28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F98C785-8148-4687-86DA-54A393FE2323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86026" name="Picture 21">
            <a:extLst>
              <a:ext uri="{FF2B5EF4-FFF2-40B4-BE49-F238E27FC236}">
                <a16:creationId xmlns:a16="http://schemas.microsoft.com/office/drawing/2014/main" id="{0699EB6A-27A1-48B1-B66E-DF35F0F1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7" name="ZoneTexte 23">
            <a:extLst>
              <a:ext uri="{FF2B5EF4-FFF2-40B4-BE49-F238E27FC236}">
                <a16:creationId xmlns:a16="http://schemas.microsoft.com/office/drawing/2014/main" id="{2A2B55F6-3C99-431D-AA07-C2C2374C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86028" name="ZoneTexte 8">
            <a:extLst>
              <a:ext uri="{FF2B5EF4-FFF2-40B4-BE49-F238E27FC236}">
                <a16:creationId xmlns:a16="http://schemas.microsoft.com/office/drawing/2014/main" id="{37BFE81E-354A-4A71-8E3A-5B8C0FF9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AFED8DA-85CD-4CB2-B677-5DE8BB1C0586}"/>
              </a:ext>
            </a:extLst>
          </p:cNvPr>
          <p:cNvSpPr txBox="1"/>
          <p:nvPr/>
        </p:nvSpPr>
        <p:spPr bwMode="auto">
          <a:xfrm>
            <a:off x="273050" y="1876425"/>
            <a:ext cx="2371725" cy="324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Nutrição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Microbiologia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Ecologia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DD4758"/>
                </a:solidFill>
                <a:latin typeface="Microsoft Sans Serif"/>
              </a:rPr>
              <a:t>Alergia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Cultura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86030" name="Image 23">
            <a:extLst>
              <a:ext uri="{FF2B5EF4-FFF2-40B4-BE49-F238E27FC236}">
                <a16:creationId xmlns:a16="http://schemas.microsoft.com/office/drawing/2014/main" id="{F3E85427-6DF3-4AC8-BCF0-202F5333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3878263"/>
            <a:ext cx="14081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1" name="Image 4">
            <a:extLst>
              <a:ext uri="{FF2B5EF4-FFF2-40B4-BE49-F238E27FC236}">
                <a16:creationId xmlns:a16="http://schemas.microsoft.com/office/drawing/2014/main" id="{D5B62737-3F08-4C06-BFB1-713B41684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273550"/>
            <a:ext cx="183991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2" name="Image 6">
            <a:extLst>
              <a:ext uri="{FF2B5EF4-FFF2-40B4-BE49-F238E27FC236}">
                <a16:creationId xmlns:a16="http://schemas.microsoft.com/office/drawing/2014/main" id="{2D04AE29-4F87-419E-AB0E-183ECCE61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05388"/>
            <a:ext cx="10747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3" name="Rectangle 5">
            <a:extLst>
              <a:ext uri="{FF2B5EF4-FFF2-40B4-BE49-F238E27FC236}">
                <a16:creationId xmlns:a16="http://schemas.microsoft.com/office/drawing/2014/main" id="{3F8D44CA-7E33-4DE1-8FA1-C673ECA1C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588" y="3929063"/>
            <a:ext cx="18399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b="1" u="sng">
                <a:solidFill>
                  <a:srgbClr val="00707C"/>
                </a:solidFill>
              </a:rPr>
              <a:t>Para </a:t>
            </a:r>
            <a:r>
              <a:rPr lang="en-US" altLang="fr-FR" b="1" u="sng" err="1">
                <a:solidFill>
                  <a:srgbClr val="00707C"/>
                </a:solidFill>
              </a:rPr>
              <a:t>mais</a:t>
            </a:r>
            <a:r>
              <a:rPr lang="en-US" altLang="fr-FR" b="1" u="sng">
                <a:solidFill>
                  <a:srgbClr val="00707C"/>
                </a:solidFill>
              </a:rPr>
              <a:t> </a:t>
            </a:r>
            <a:r>
              <a:rPr lang="en-US" altLang="fr-FR" b="1" u="sng" err="1">
                <a:solidFill>
                  <a:srgbClr val="00707C"/>
                </a:solidFill>
              </a:rPr>
              <a:t>informações</a:t>
            </a:r>
            <a:r>
              <a:rPr lang="en-US" altLang="fr-FR" b="1" u="sng">
                <a:solidFill>
                  <a:srgbClr val="00707C"/>
                </a:solidFill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B5921-03CF-7642-B5B1-3ED6A0A83C27}"/>
              </a:ext>
            </a:extLst>
          </p:cNvPr>
          <p:cNvSpPr txBox="1"/>
          <p:nvPr/>
        </p:nvSpPr>
        <p:spPr>
          <a:xfrm>
            <a:off x="9439275" y="2393173"/>
            <a:ext cx="205208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rgbClr val="C00000"/>
                </a:solidFill>
              </a:rPr>
              <a:t>PRINCIPAIS ALÉRGENOS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B3ADE5-FAE2-A84C-B2B9-8784BEADDBE8}"/>
              </a:ext>
            </a:extLst>
          </p:cNvPr>
          <p:cNvSpPr txBox="1"/>
          <p:nvPr/>
        </p:nvSpPr>
        <p:spPr>
          <a:xfrm>
            <a:off x="9728643" y="3489329"/>
            <a:ext cx="76076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900" b="1">
                <a:latin typeface="Gill Sans MT" panose="020B0502020104020203" pitchFamily="34" charset="77"/>
              </a:rPr>
              <a:t>LEITE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B91E74-2EA4-3F44-86B8-2A2CE36C2A2B}"/>
              </a:ext>
            </a:extLst>
          </p:cNvPr>
          <p:cNvSpPr txBox="1"/>
          <p:nvPr/>
        </p:nvSpPr>
        <p:spPr>
          <a:xfrm>
            <a:off x="8967880" y="3489561"/>
            <a:ext cx="76076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900" b="1">
                <a:latin typeface="Gill Sans MT" panose="020B0502020104020203" pitchFamily="34" charset="77"/>
              </a:rPr>
              <a:t>OVOS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78833E-E2F0-1849-AFB4-C765B70B0DE2}"/>
              </a:ext>
            </a:extLst>
          </p:cNvPr>
          <p:cNvSpPr txBox="1"/>
          <p:nvPr/>
        </p:nvSpPr>
        <p:spPr>
          <a:xfrm>
            <a:off x="10518074" y="3489329"/>
            <a:ext cx="76076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900" b="1">
                <a:latin typeface="Gill Sans MT" panose="020B0502020104020203" pitchFamily="34" charset="77"/>
              </a:rPr>
              <a:t>AMENDOINS</a:t>
            </a:r>
            <a:endParaRPr lang="pt-PT" b="1">
              <a:latin typeface="Gill Sans MT" panose="020B0502020104020203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FE7B60-13DA-5F4E-9F23-D82A7BAC96D2}"/>
              </a:ext>
            </a:extLst>
          </p:cNvPr>
          <p:cNvSpPr txBox="1"/>
          <p:nvPr/>
        </p:nvSpPr>
        <p:spPr>
          <a:xfrm>
            <a:off x="11307505" y="3489803"/>
            <a:ext cx="76076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900" b="1">
                <a:latin typeface="Gill Sans MT" panose="020B0502020104020203" pitchFamily="34" charset="77"/>
              </a:rPr>
              <a:t>NOZES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6EF1E6-9488-B44D-956D-E1442946156B}"/>
              </a:ext>
            </a:extLst>
          </p:cNvPr>
          <p:cNvSpPr txBox="1"/>
          <p:nvPr/>
        </p:nvSpPr>
        <p:spPr>
          <a:xfrm>
            <a:off x="9161147" y="4591088"/>
            <a:ext cx="101409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900" b="1">
                <a:latin typeface="Gill Sans MT" panose="020B0502020104020203" pitchFamily="34" charset="77"/>
              </a:rPr>
              <a:t>CRUSTÁCEOS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F29EC-306E-3844-85DA-7D62264114C2}"/>
              </a:ext>
            </a:extLst>
          </p:cNvPr>
          <p:cNvSpPr txBox="1"/>
          <p:nvPr/>
        </p:nvSpPr>
        <p:spPr>
          <a:xfrm>
            <a:off x="10109024" y="4587068"/>
            <a:ext cx="101409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900" b="1">
                <a:latin typeface="Gill Sans MT" panose="020B0502020104020203" pitchFamily="34" charset="77"/>
              </a:rPr>
              <a:t>PEIXE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10B09A-CF5A-2041-AAE2-11331F294549}"/>
              </a:ext>
            </a:extLst>
          </p:cNvPr>
          <p:cNvSpPr txBox="1"/>
          <p:nvPr/>
        </p:nvSpPr>
        <p:spPr>
          <a:xfrm>
            <a:off x="11084474" y="4583048"/>
            <a:ext cx="101409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PT" sz="900" b="1">
                <a:latin typeface="Gill Sans MT" panose="020B0502020104020203" pitchFamily="34" charset="77"/>
              </a:rPr>
              <a:t>SOJA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oneTexte 3">
            <a:extLst>
              <a:ext uri="{FF2B5EF4-FFF2-40B4-BE49-F238E27FC236}">
                <a16:creationId xmlns:a16="http://schemas.microsoft.com/office/drawing/2014/main" id="{629A0138-7E6F-4B53-A582-08CF5CF8E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37637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707C"/>
                </a:solidFill>
                <a:latin typeface="Georgia" panose="02040502050405020303" pitchFamily="18" charset="0"/>
              </a:rPr>
              <a:t>Cultura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4000" b="1">
              <a:solidFill>
                <a:srgbClr val="00707C"/>
              </a:solidFill>
              <a:latin typeface="Georgia" panose="02040502050405020303" pitchFamily="18" charset="0"/>
            </a:endParaRPr>
          </a:p>
        </p:txBody>
      </p:sp>
      <p:grpSp>
        <p:nvGrpSpPr>
          <p:cNvPr id="87043" name="Groupe 76">
            <a:extLst>
              <a:ext uri="{FF2B5EF4-FFF2-40B4-BE49-F238E27FC236}">
                <a16:creationId xmlns:a16="http://schemas.microsoft.com/office/drawing/2014/main" id="{A7C87707-C806-4B3B-899C-DAA27E1F8C5D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87056" name="ZoneTexte 77">
              <a:extLst>
                <a:ext uri="{FF2B5EF4-FFF2-40B4-BE49-F238E27FC236}">
                  <a16:creationId xmlns:a16="http://schemas.microsoft.com/office/drawing/2014/main" id="{B96D9985-23D5-4222-96C7-4DB8EC609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87057" name="ZoneTexte 78">
              <a:extLst>
                <a:ext uri="{FF2B5EF4-FFF2-40B4-BE49-F238E27FC236}">
                  <a16:creationId xmlns:a16="http://schemas.microsoft.com/office/drawing/2014/main" id="{2588C62F-BBD5-45A1-9889-C77B95396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FE1AD6D-0A77-4E8F-906B-E07B6C254F8E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pic>
          <p:nvPicPr>
            <p:cNvPr id="87059" name="Image 84">
              <a:extLst>
                <a:ext uri="{FF2B5EF4-FFF2-40B4-BE49-F238E27FC236}">
                  <a16:creationId xmlns:a16="http://schemas.microsoft.com/office/drawing/2014/main" id="{7AC6CE0D-DDA6-42B1-A70F-A37FDDB35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886C7496-67D8-4707-BD27-85BA9FBB10A2}"/>
                </a:ext>
              </a:extLst>
            </p:cNvPr>
            <p:cNvSpPr/>
            <p:nvPr/>
          </p:nvSpPr>
          <p:spPr>
            <a:xfrm>
              <a:off x="1166217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grpSp>
        <p:nvGrpSpPr>
          <p:cNvPr id="87044" name="Groupe 8">
            <a:extLst>
              <a:ext uri="{FF2B5EF4-FFF2-40B4-BE49-F238E27FC236}">
                <a16:creationId xmlns:a16="http://schemas.microsoft.com/office/drawing/2014/main" id="{4C483D18-E9DE-42F4-8E04-B521022F1EC6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6575" cy="5991225"/>
            <a:chOff x="-1" y="13958"/>
            <a:chExt cx="3076576" cy="599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AE8647-7D81-46CB-AA90-309431605644}"/>
                </a:ext>
              </a:extLst>
            </p:cNvPr>
            <p:cNvSpPr/>
            <p:nvPr/>
          </p:nvSpPr>
          <p:spPr>
            <a:xfrm>
              <a:off x="-1" y="13958"/>
              <a:ext cx="3071814" cy="59912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2EECFAE5-9919-425B-8CCD-FDAC9CF2F6B4}"/>
                </a:ext>
              </a:extLst>
            </p:cNvPr>
            <p:cNvCxnSpPr/>
            <p:nvPr/>
          </p:nvCxnSpPr>
          <p:spPr>
            <a:xfrm>
              <a:off x="4762" y="1245871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1" name="Rectangle 2">
            <a:extLst>
              <a:ext uri="{FF2B5EF4-FFF2-40B4-BE49-F238E27FC236}">
                <a16:creationId xmlns:a16="http://schemas.microsoft.com/office/drawing/2014/main" id="{17DFBD1D-18DB-4ADD-AC22-63C0FDB34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75" y="1135063"/>
            <a:ext cx="9023350" cy="52625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7C"/>
                </a:solidFill>
              </a:rPr>
              <a:t> </a:t>
            </a:r>
            <a:r>
              <a:rPr lang="pt-BR" dirty="0">
                <a:solidFill>
                  <a:srgbClr val="00707C"/>
                </a:solidFill>
              </a:rPr>
              <a:t>As práticas alimentares e de preparação de alimentos desempenham um </a:t>
            </a:r>
            <a:r>
              <a:rPr lang="pt-BR" dirty="0">
                <a:solidFill>
                  <a:srgbClr val="C00000"/>
                </a:solidFill>
              </a:rPr>
              <a:t>papel único nas culturas e na sociedade → adaptar mensagens de segurança dos alimentos.</a:t>
            </a:r>
            <a:endParaRPr lang="en-US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FFFFFF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7C"/>
                </a:solidFill>
                <a:sym typeface="Wingdings" panose="05000000000000000000" pitchFamily="2" charset="2"/>
              </a:rPr>
              <a:t> </a:t>
            </a:r>
            <a:r>
              <a:rPr lang="pt-BR" dirty="0">
                <a:solidFill>
                  <a:srgbClr val="00707C"/>
                </a:solidFill>
                <a:sym typeface="Wingdings" panose="05000000000000000000" pitchFamily="2" charset="2"/>
              </a:rPr>
              <a:t>A sugestão de problemas associadas a essas práticas de preparação ou consumo de alimentos (o que as pessoas fazem) pode ser vista como crítica das suas identidades (quem as pessoas são). Como resultado, é difícil mudar tradições e práticas, simplesmente fornecendo informações sobre riscos de segurança dos alimentos.</a:t>
            </a: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defTabSz="228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marL="171450" indent="-171450" defTabSz="2286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707C"/>
                </a:solidFill>
                <a:sym typeface="Wingdings" panose="05000000000000000000" pitchFamily="2" charset="2"/>
              </a:rPr>
              <a:t>Source : </a:t>
            </a:r>
            <a:r>
              <a:rPr lang="en-US" dirty="0">
                <a:solidFill>
                  <a:srgbClr val="00707C"/>
                </a:solidFill>
                <a:sym typeface="Wingdings" panose="05000000000000000000" pitchFamily="2" charset="2"/>
                <a:hlinkClick r:id="rId3" tooltip="Click here to open the handbook"/>
              </a:rPr>
              <a:t>risk communication applied to food safety handbook</a:t>
            </a:r>
            <a:endParaRPr lang="en-US" dirty="0">
              <a:solidFill>
                <a:srgbClr val="00707C"/>
              </a:solidFill>
              <a:sym typeface="Wingdings" panose="05000000000000000000" pitchFamily="2" charset="2"/>
            </a:endParaRPr>
          </a:p>
          <a:p>
            <a:pPr defTabSz="228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rgbClr val="00707C"/>
              </a:solidFill>
            </a:endParaRPr>
          </a:p>
          <a:p>
            <a:pPr defTabSz="228600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fr-FR" dirty="0">
              <a:solidFill>
                <a:srgbClr val="FFFFFF"/>
              </a:solidFill>
            </a:endParaRPr>
          </a:p>
        </p:txBody>
      </p:sp>
      <p:pic>
        <p:nvPicPr>
          <p:cNvPr id="87046" name="Image 22">
            <a:extLst>
              <a:ext uri="{FF2B5EF4-FFF2-40B4-BE49-F238E27FC236}">
                <a16:creationId xmlns:a16="http://schemas.microsoft.com/office/drawing/2014/main" id="{0078D9BC-1064-4877-9EA2-82C59C6B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2501900"/>
            <a:ext cx="550386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Image 6">
            <a:extLst>
              <a:ext uri="{FF2B5EF4-FFF2-40B4-BE49-F238E27FC236}">
                <a16:creationId xmlns:a16="http://schemas.microsoft.com/office/drawing/2014/main" id="{19BBC4CD-1B4E-4C4C-82D1-BB276CA5B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2946400"/>
            <a:ext cx="2921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E390916-C455-42B9-BBDF-400437151D50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Bouton d’action : vide 2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FC74E7B-B13B-4129-B1DD-07FEDD5A24B8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87050" name="Picture 21">
            <a:extLst>
              <a:ext uri="{FF2B5EF4-FFF2-40B4-BE49-F238E27FC236}">
                <a16:creationId xmlns:a16="http://schemas.microsoft.com/office/drawing/2014/main" id="{3185BC40-CB11-4D7A-9CF3-33A53ADDD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1" name="ZoneTexte 8">
            <a:extLst>
              <a:ext uri="{FF2B5EF4-FFF2-40B4-BE49-F238E27FC236}">
                <a16:creationId xmlns:a16="http://schemas.microsoft.com/office/drawing/2014/main" id="{1DDFBA82-A564-46D6-9529-68A58375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87052" name="ZoneTexte 41">
            <a:extLst>
              <a:ext uri="{FF2B5EF4-FFF2-40B4-BE49-F238E27FC236}">
                <a16:creationId xmlns:a16="http://schemas.microsoft.com/office/drawing/2014/main" id="{F52686E7-ED3D-4F7F-AD05-41E02A418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7388" y="6148388"/>
            <a:ext cx="20716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                          Anterior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E303DB-5794-48B0-A3D3-D633F0689950}"/>
              </a:ext>
            </a:extLst>
          </p:cNvPr>
          <p:cNvSpPr txBox="1"/>
          <p:nvPr/>
        </p:nvSpPr>
        <p:spPr bwMode="auto">
          <a:xfrm>
            <a:off x="273050" y="1876425"/>
            <a:ext cx="2371725" cy="324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Nutrição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Microbiologia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Ecologia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Alergia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DD4758"/>
                </a:solidFill>
                <a:latin typeface="Microsoft Sans Serif"/>
              </a:rPr>
              <a:t>Cultura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8358C-6C9F-F44A-8DE5-B089D06D5311}"/>
              </a:ext>
            </a:extLst>
          </p:cNvPr>
          <p:cNvSpPr txBox="1"/>
          <p:nvPr/>
        </p:nvSpPr>
        <p:spPr>
          <a:xfrm>
            <a:off x="3348648" y="2494405"/>
            <a:ext cx="5554663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200" b="1" dirty="0"/>
              <a:t>O PAPEL DA COMINDA NA CULTURA E SOCIEDADE</a:t>
            </a:r>
          </a:p>
          <a:p>
            <a:r>
              <a:rPr lang="pt-PT" sz="1200" dirty="0"/>
              <a:t>As práticas de alimentação e preparação de alimentos desempenham um papel único nas culturas e na sociedade e isso deve ser levado em consideração ao desenvolver mensagens de risco à segurança alimentar.</a:t>
            </a:r>
          </a:p>
          <a:p>
            <a:r>
              <a:rPr lang="pt-PT" sz="1200" dirty="0"/>
              <a:t>&gt; Os alimentos fazem parte das práticas religiosas, culturais e tradicionais (por exemplo, a preparação ritual e consumo de certos alimentos).</a:t>
            </a:r>
          </a:p>
          <a:p>
            <a:r>
              <a:rPr lang="pt-PT" sz="1200" dirty="0"/>
              <a:t>&gt; As escolhas alimentares são uma forma de comunicar a identidade pessoal ou associação cultural, ou pode ser uma expressão de pontos de vista ideológicos (por exemplo, não comer [determinados] produtos de carne).</a:t>
            </a:r>
          </a:p>
          <a:p>
            <a:r>
              <a:rPr lang="pt-PT" sz="1200" dirty="0"/>
              <a:t>&gt; Alguns alimentos têm importância simbólica especial (por exemplo, leite, mel, frutas e vegetais pode ser associada à saúde, pureza e salubridade). A adulteração de tais produtos pode ser vista como particularmente questionável, e os riscos ligados à contaminação desses alimentos também podem ser percebidos como muito maiores devido ao seu valor simbólico.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e 3">
            <a:extLst>
              <a:ext uri="{FF2B5EF4-FFF2-40B4-BE49-F238E27FC236}">
                <a16:creationId xmlns:a16="http://schemas.microsoft.com/office/drawing/2014/main" id="{E5440AF5-1C9B-4A41-9595-61B203F82747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1813" cy="6002337"/>
            <a:chOff x="-1" y="13958"/>
            <a:chExt cx="3071973" cy="60016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DC1D5E-181D-4A8F-BC4A-EDBE858B2DDF}"/>
                </a:ext>
              </a:extLst>
            </p:cNvPr>
            <p:cNvSpPr/>
            <p:nvPr/>
          </p:nvSpPr>
          <p:spPr>
            <a:xfrm>
              <a:off x="-1" y="13958"/>
              <a:ext cx="3071973" cy="60016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4E016D8-DE2C-4A80-B592-9E7E9FA9D3A3}"/>
                </a:ext>
              </a:extLst>
            </p:cNvPr>
            <p:cNvSpPr txBox="1"/>
            <p:nvPr/>
          </p:nvSpPr>
          <p:spPr>
            <a:xfrm>
              <a:off x="46039" y="1440966"/>
              <a:ext cx="2987831" cy="3138982"/>
            </a:xfrm>
            <a:prstGeom prst="rect">
              <a:avLst/>
            </a:prstGeom>
            <a:noFill/>
          </p:spPr>
          <p:txBody>
            <a:bodyPr lIns="91440" tIns="45720" rIns="91440" bIns="45720" anchor="t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 dirty="0">
                <a:solidFill>
                  <a:schemeClr val="accent1"/>
                </a:solidFill>
                <a:latin typeface="+mn-lt"/>
                <a:hlinkClick r:id="rId2" action="ppaction://hlinksldjump" tooltip="Click here to see curriculum links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fr-FR" sz="1400" dirty="0">
                  <a:solidFill>
                    <a:schemeClr val="accent1"/>
                  </a:solidFill>
                  <a:latin typeface="+mn-lt"/>
                  <a:hlinkClick r:id="rId3"/>
                </a:rPr>
                <a:t>Teste os </a:t>
              </a:r>
              <a:r>
                <a:rPr lang="fr-FR" sz="1400" dirty="0" err="1">
                  <a:solidFill>
                    <a:schemeClr val="accent1"/>
                  </a:solidFill>
                  <a:latin typeface="+mn-lt"/>
                  <a:hlinkClick r:id="rId3"/>
                </a:rPr>
                <a:t>seus</a:t>
              </a:r>
              <a:r>
                <a:rPr lang="fr-FR" sz="1400" dirty="0">
                  <a:solidFill>
                    <a:schemeClr val="accent1"/>
                  </a:solidFill>
                  <a:latin typeface="+mn-lt"/>
                  <a:hlinkClick r:id="rId3"/>
                </a:rPr>
                <a:t> </a:t>
              </a:r>
              <a:r>
                <a:rPr lang="fr-FR" sz="1400" dirty="0" err="1">
                  <a:solidFill>
                    <a:schemeClr val="accent1"/>
                  </a:solidFill>
                  <a:latin typeface="+mn-lt"/>
                  <a:hlinkClick r:id="rId3"/>
                </a:rPr>
                <a:t>conhecimentos</a:t>
              </a:r>
              <a:endParaRPr lang="fr-FR" sz="1400" dirty="0">
                <a:solidFill>
                  <a:schemeClr val="accent1"/>
                </a:solidFill>
                <a:latin typeface="+mn-lt"/>
                <a:ea typeface="Microsoft Sans Serif"/>
                <a:cs typeface="Microsoft Sans Serif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pt-BR" sz="1400" dirty="0">
                  <a:solidFill>
                    <a:schemeClr val="accent1"/>
                  </a:solidFill>
                  <a:latin typeface="+mn-lt"/>
                  <a:hlinkClick r:id="rId4"/>
                </a:rPr>
                <a:t>Mais sobre os cinco principais perigos: Sessão 2</a:t>
              </a:r>
              <a:endParaRPr lang="fr-FR" sz="14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fr-FR" sz="1400" dirty="0">
                  <a:solidFill>
                    <a:schemeClr val="accent1"/>
                  </a:solidFill>
                  <a:latin typeface="+mn-lt"/>
                  <a:hlinkClick r:id="rId5" action="ppaction://hlinksldjump"/>
                </a:rPr>
                <a:t>Figuras chave</a:t>
              </a:r>
              <a:endParaRPr lang="fr-FR" sz="14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414DD91-15BD-49BB-9AF3-F27CDAF939A7}"/>
              </a:ext>
            </a:extLst>
          </p:cNvPr>
          <p:cNvSpPr txBox="1"/>
          <p:nvPr/>
        </p:nvSpPr>
        <p:spPr>
          <a:xfrm>
            <a:off x="3117850" y="-82550"/>
            <a:ext cx="9074150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501" b="1">
                <a:solidFill>
                  <a:srgbClr val="00707C"/>
                </a:solidFill>
                <a:latin typeface="+mj-lt"/>
                <a:ea typeface="+mj-ea"/>
                <a:cs typeface="+mj-cs"/>
              </a:rPr>
              <a:t>Contexto europeu e nacional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48573D2-7DB9-466A-9382-ADA76190B427}"/>
              </a:ext>
            </a:extLst>
          </p:cNvPr>
          <p:cNvSpPr txBox="1"/>
          <p:nvPr/>
        </p:nvSpPr>
        <p:spPr>
          <a:xfrm>
            <a:off x="3221038" y="1130300"/>
            <a:ext cx="8837612" cy="477043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285750" lvl="1" indent="-285750" defTabSz="914446" eaLnBrk="1" fontAlgn="auto" hangingPunct="1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BR" sz="1600" dirty="0">
                <a:solidFill>
                  <a:srgbClr val="00707C"/>
                </a:solidFill>
                <a:latin typeface="+mn-lt"/>
              </a:rPr>
              <a:t>Estudos recentes da OMS (1) estimam que bactérias, parasitas, toxinas e alérgenos nos alimentos são responsáveis por </a:t>
            </a:r>
            <a:r>
              <a:rPr lang="pt-BR" sz="1600" dirty="0">
                <a:solidFill>
                  <a:srgbClr val="C00000"/>
                </a:solidFill>
                <a:latin typeface="+mn-lt"/>
              </a:rPr>
              <a:t>cerca de 23 milhões de casos </a:t>
            </a:r>
            <a:r>
              <a:rPr lang="pt-BR" sz="1600" dirty="0">
                <a:solidFill>
                  <a:srgbClr val="00707C"/>
                </a:solidFill>
                <a:latin typeface="+mn-lt"/>
              </a:rPr>
              <a:t>de doenças e </a:t>
            </a:r>
            <a:r>
              <a:rPr lang="pt-BR" sz="1600" dirty="0">
                <a:solidFill>
                  <a:srgbClr val="C00000"/>
                </a:solidFill>
                <a:latin typeface="+mn-lt"/>
              </a:rPr>
              <a:t>5000 óbitos</a:t>
            </a:r>
            <a:r>
              <a:rPr lang="pt-BR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1600" dirty="0">
                <a:solidFill>
                  <a:srgbClr val="00707C"/>
                </a:solidFill>
                <a:latin typeface="+mn-lt"/>
              </a:rPr>
              <a:t>na Europa, a cada ano</a:t>
            </a:r>
            <a:r>
              <a:rPr lang="en-US" sz="1600" dirty="0">
                <a:solidFill>
                  <a:srgbClr val="00707C"/>
                </a:solidFill>
                <a:latin typeface="+mn-lt"/>
              </a:rPr>
              <a:t>.</a:t>
            </a:r>
          </a:p>
          <a:p>
            <a:pPr defTabSz="91444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707C"/>
                </a:solidFill>
                <a:latin typeface="+mn-lt"/>
              </a:rPr>
              <a:t>     </a:t>
            </a:r>
            <a:endParaRPr lang="en-US" sz="1600">
              <a:latin typeface="+mn-lt"/>
            </a:endParaRPr>
          </a:p>
          <a:p>
            <a:pPr marL="285750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BR" sz="1600" dirty="0">
                <a:solidFill>
                  <a:srgbClr val="00707C"/>
                </a:solidFill>
                <a:latin typeface="+mn-lt"/>
              </a:rPr>
              <a:t>Cerca de </a:t>
            </a:r>
            <a:r>
              <a:rPr lang="pt-BR" sz="1600" dirty="0">
                <a:solidFill>
                  <a:srgbClr val="C00000"/>
                </a:solidFill>
                <a:latin typeface="+mn-lt"/>
              </a:rPr>
              <a:t>40% dos surtos de origem alimentar ocorrem em casa</a:t>
            </a:r>
            <a:r>
              <a:rPr lang="pt-BR" sz="1600" dirty="0">
                <a:solidFill>
                  <a:srgbClr val="00707C"/>
                </a:solidFill>
                <a:latin typeface="+mn-lt"/>
              </a:rPr>
              <a:t>; as violações da segurança alimentar pelo consumidor são comuns, principalmente devido à falta de higiene e ao aquecimento e arrefecimento insuficientes (2).</a:t>
            </a:r>
            <a:endParaRPr lang="pt-BR" sz="1600" dirty="0">
              <a:solidFill>
                <a:srgbClr val="00707C"/>
              </a:solidFill>
              <a:latin typeface="+mn-lt"/>
              <a:ea typeface="Microsoft Sans Serif"/>
              <a:cs typeface="Microsoft Sans Serif"/>
            </a:endParaRPr>
          </a:p>
          <a:p>
            <a:pPr marL="285750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n-US" sz="1600">
              <a:latin typeface="+mn-lt"/>
            </a:endParaRPr>
          </a:p>
          <a:p>
            <a:pPr marL="285750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BR" sz="1600" dirty="0">
                <a:solidFill>
                  <a:srgbClr val="00707C"/>
                </a:solidFill>
                <a:latin typeface="+mn-lt"/>
              </a:rPr>
              <a:t>Os cinco principais perigos de origem alimentar na Europa (1), responsáveis por cerca de 70% dos problemas de saúde relacionados com doenças de origem alimentar são</a:t>
            </a:r>
            <a:r>
              <a:rPr lang="en-US" sz="1600" dirty="0">
                <a:solidFill>
                  <a:srgbClr val="00707C"/>
                </a:solidFill>
                <a:latin typeface="+mn-lt"/>
              </a:rPr>
              <a:t>:</a:t>
            </a:r>
            <a:endParaRPr lang="en-US" sz="1600" dirty="0">
              <a:solidFill>
                <a:srgbClr val="00707C"/>
              </a:solidFill>
              <a:latin typeface="+mn-lt"/>
              <a:ea typeface="Microsoft Sans Serif"/>
              <a:cs typeface="Microsoft Sans Serif"/>
            </a:endParaRPr>
          </a:p>
          <a:p>
            <a:pPr marL="742950" lvl="1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i="1" dirty="0">
                <a:solidFill>
                  <a:srgbClr val="00707C"/>
                </a:solidFill>
                <a:latin typeface="+mn-lt"/>
              </a:rPr>
              <a:t>Salmonella</a:t>
            </a:r>
            <a:endParaRPr lang="en-US" sz="1600" i="1" dirty="0">
              <a:solidFill>
                <a:srgbClr val="00707C"/>
              </a:solidFill>
              <a:latin typeface="+mn-lt"/>
              <a:ea typeface="Microsoft Sans Serif"/>
              <a:cs typeface="Microsoft Sans Serif"/>
            </a:endParaRPr>
          </a:p>
          <a:p>
            <a:pPr marL="742950" lvl="1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i="1" dirty="0">
                <a:solidFill>
                  <a:srgbClr val="00707C"/>
                </a:solidFill>
                <a:latin typeface="+mn-lt"/>
              </a:rPr>
              <a:t>Campylobacter</a:t>
            </a:r>
            <a:endParaRPr lang="en-US" sz="1600" i="1" dirty="0">
              <a:solidFill>
                <a:srgbClr val="00707C"/>
              </a:solidFill>
              <a:latin typeface="+mn-lt"/>
              <a:ea typeface="Microsoft Sans Serif"/>
              <a:cs typeface="Microsoft Sans Serif"/>
            </a:endParaRPr>
          </a:p>
          <a:p>
            <a:pPr marL="742950" lvl="1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i="1" dirty="0">
                <a:solidFill>
                  <a:srgbClr val="00707C"/>
                </a:solidFill>
                <a:latin typeface="+mn-lt"/>
              </a:rPr>
              <a:t>Toxoplasma</a:t>
            </a:r>
            <a:endParaRPr lang="en-US" sz="1600" b="1" i="1" dirty="0">
              <a:solidFill>
                <a:srgbClr val="00707C"/>
              </a:solidFill>
              <a:latin typeface="+mn-lt"/>
            </a:endParaRPr>
          </a:p>
          <a:p>
            <a:pPr marL="742950" lvl="1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rgbClr val="00707C"/>
                </a:solidFill>
                <a:latin typeface="+mn-lt"/>
              </a:rPr>
              <a:t>Norovirus</a:t>
            </a:r>
            <a:endParaRPr lang="en-US" sz="1600" dirty="0">
              <a:solidFill>
                <a:srgbClr val="00707C"/>
              </a:solidFill>
              <a:latin typeface="+mn-lt"/>
              <a:ea typeface="Microsoft Sans Serif"/>
              <a:cs typeface="Microsoft Sans Serif"/>
            </a:endParaRPr>
          </a:p>
          <a:p>
            <a:pPr marL="742950" lvl="1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i="1" dirty="0">
                <a:solidFill>
                  <a:srgbClr val="00707C"/>
                </a:solidFill>
                <a:latin typeface="+mn-lt"/>
              </a:rPr>
              <a:t>Listeria monocytogenes</a:t>
            </a:r>
            <a:endParaRPr lang="en-US" sz="1600" i="1" dirty="0">
              <a:solidFill>
                <a:srgbClr val="00707C"/>
              </a:solidFill>
              <a:latin typeface="+mn-lt"/>
              <a:ea typeface="Microsoft Sans Serif"/>
              <a:cs typeface="Microsoft Sans Serif"/>
            </a:endParaRPr>
          </a:p>
          <a:p>
            <a:pPr defTabSz="91444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0000"/>
              </a:solidFill>
              <a:latin typeface="+mn-lt"/>
            </a:endParaRPr>
          </a:p>
          <a:p>
            <a:pPr marL="285750" indent="-285750" defTabSz="914446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t-BR" sz="1600" dirty="0">
                <a:solidFill>
                  <a:srgbClr val="00707C"/>
                </a:solidFill>
                <a:latin typeface="+mn-lt"/>
              </a:rPr>
              <a:t>Comum a estes perigos, é que os próprios consumidores, através de comportamentos seguros (escolha, armazenamento e preparação de alimentos), podem eliminar parcial ou completamente os riscos</a:t>
            </a:r>
            <a:r>
              <a:rPr lang="en-US" sz="1600" dirty="0">
                <a:solidFill>
                  <a:srgbClr val="00707C"/>
                </a:solidFill>
                <a:latin typeface="+mn-lt"/>
              </a:rPr>
              <a:t>.</a:t>
            </a:r>
            <a:endParaRPr lang="en-US" sz="1600" dirty="0">
              <a:latin typeface="+mn-lt"/>
            </a:endParaRPr>
          </a:p>
        </p:txBody>
      </p:sp>
      <p:pic>
        <p:nvPicPr>
          <p:cNvPr id="68613" name="Image 43" descr="lista de micróbios: Salmonella, Campylobacter, Toxoplasma, Norovirus, Listeria Monocytogenes">
            <a:extLst>
              <a:ext uri="{FF2B5EF4-FFF2-40B4-BE49-F238E27FC236}">
                <a16:creationId xmlns:a16="http://schemas.microsoft.com/office/drawing/2014/main" id="{C3CC26A7-86A3-4515-BE1F-B89C9655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695700"/>
            <a:ext cx="246062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e 83">
            <a:extLst>
              <a:ext uri="{FF2B5EF4-FFF2-40B4-BE49-F238E27FC236}">
                <a16:creationId xmlns:a16="http://schemas.microsoft.com/office/drawing/2014/main" id="{1821822B-17F9-407D-A8D2-A9C113493301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68622" name="ZoneTexte 84">
              <a:extLst>
                <a:ext uri="{FF2B5EF4-FFF2-40B4-BE49-F238E27FC236}">
                  <a16:creationId xmlns:a16="http://schemas.microsoft.com/office/drawing/2014/main" id="{3C61F01F-388A-4933-AB76-4C74997AD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Close</a:t>
              </a:r>
            </a:p>
          </p:txBody>
        </p:sp>
        <p:sp>
          <p:nvSpPr>
            <p:cNvPr id="68623" name="ZoneTexte 85">
              <a:extLst>
                <a:ext uri="{FF2B5EF4-FFF2-40B4-BE49-F238E27FC236}">
                  <a16:creationId xmlns:a16="http://schemas.microsoft.com/office/drawing/2014/main" id="{FAC676D2-03B7-461F-8116-B3B319812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                             Next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3BF0A6-21F9-4DA0-8B9E-6E376C5CE91B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8" name="Bouton d’action : vide 87">
              <a:hlinkClick r:id="" action="ppaction://hlinkshowjump?jump=endshow" highlightClick="1"/>
              <a:extLst>
                <a:ext uri="{FF2B5EF4-FFF2-40B4-BE49-F238E27FC236}">
                  <a16:creationId xmlns:a16="http://schemas.microsoft.com/office/drawing/2014/main" id="{31832776-04AC-40FA-8985-023F5580B57B}"/>
                </a:ext>
              </a:extLst>
            </p:cNvPr>
            <p:cNvSpPr/>
            <p:nvPr/>
          </p:nvSpPr>
          <p:spPr>
            <a:xfrm>
              <a:off x="5713461" y="6154397"/>
              <a:ext cx="306405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X</a:t>
              </a:r>
            </a:p>
          </p:txBody>
        </p:sp>
        <p:sp>
          <p:nvSpPr>
            <p:cNvPr id="91" name="Bouton d’action : vide 90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82E2750E-5DBD-4810-BD1C-003BE0CA54C0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&gt;</a:t>
              </a:r>
            </a:p>
          </p:txBody>
        </p:sp>
        <p:pic>
          <p:nvPicPr>
            <p:cNvPr id="68627" name="Image 91">
              <a:extLst>
                <a:ext uri="{FF2B5EF4-FFF2-40B4-BE49-F238E27FC236}">
                  <a16:creationId xmlns:a16="http://schemas.microsoft.com/office/drawing/2014/main" id="{02256B9C-A04F-4CDA-8027-D4D43E532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Bouton d’action : vide 92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EE82AEF7-48A6-47E0-AD6B-BBCC6B438410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&lt;</a:t>
              </a:r>
            </a:p>
          </p:txBody>
        </p:sp>
      </p:grpSp>
      <p:pic>
        <p:nvPicPr>
          <p:cNvPr id="68615" name="Image 31">
            <a:extLst>
              <a:ext uri="{FF2B5EF4-FFF2-40B4-BE49-F238E27FC236}">
                <a16:creationId xmlns:a16="http://schemas.microsoft.com/office/drawing/2014/main" id="{EEE2CEA6-897F-4BB7-A66A-B72211DE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55" y="3695700"/>
            <a:ext cx="3841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ZoneTexte 20">
            <a:extLst>
              <a:ext uri="{FF2B5EF4-FFF2-40B4-BE49-F238E27FC236}">
                <a16:creationId xmlns:a16="http://schemas.microsoft.com/office/drawing/2014/main" id="{88048D31-D1A5-4E3D-AEAC-3C1225356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408738"/>
            <a:ext cx="57102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900">
                <a:solidFill>
                  <a:schemeClr val="bg1"/>
                </a:solidFill>
              </a:rPr>
              <a:t>(1)WHO (2015) Estimates of the global burden of foodborne illness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chemeClr val="bg1"/>
                </a:solidFill>
              </a:rPr>
              <a:t>(2) EFSA (2015) EFSA Journal 13:3991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100">
              <a:solidFill>
                <a:schemeClr val="bg1"/>
              </a:solidFill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8D55AF04-0F1B-4D8E-B443-2ECF889F9E26}"/>
              </a:ext>
            </a:extLst>
          </p:cNvPr>
          <p:cNvCxnSpPr/>
          <p:nvPr/>
        </p:nvCxnSpPr>
        <p:spPr>
          <a:xfrm>
            <a:off x="4763" y="1246188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93CDC0D-8E54-43EF-9958-3C3525976C4B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8619" name="Picture 21">
            <a:extLst>
              <a:ext uri="{FF2B5EF4-FFF2-40B4-BE49-F238E27FC236}">
                <a16:creationId xmlns:a16="http://schemas.microsoft.com/office/drawing/2014/main" id="{578FC196-698A-4CB5-A9B6-5A58CAA7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0" name="ZoneTexte 24">
            <a:extLst>
              <a:ext uri="{FF2B5EF4-FFF2-40B4-BE49-F238E27FC236}">
                <a16:creationId xmlns:a16="http://schemas.microsoft.com/office/drawing/2014/main" id="{8594965D-F677-4BE8-B9A4-1D020920D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981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Encerrar</a:t>
            </a:r>
          </a:p>
        </p:txBody>
      </p:sp>
      <p:sp>
        <p:nvSpPr>
          <p:cNvPr id="68621" name="ZoneTexte 23">
            <a:extLst>
              <a:ext uri="{FF2B5EF4-FFF2-40B4-BE49-F238E27FC236}">
                <a16:creationId xmlns:a16="http://schemas.microsoft.com/office/drawing/2014/main" id="{D97599E6-F149-42F8-AA7D-90F54D074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24" name="Bouton d’action : vide 23">
            <a:hlinkClick r:id="rId10" highlightClick="1"/>
            <a:extLst>
              <a:ext uri="{FF2B5EF4-FFF2-40B4-BE49-F238E27FC236}">
                <a16:creationId xmlns:a16="http://schemas.microsoft.com/office/drawing/2014/main" id="{952749FD-B164-4437-9AFF-F9899AA2306C}"/>
              </a:ext>
            </a:extLst>
          </p:cNvPr>
          <p:cNvSpPr/>
          <p:nvPr/>
        </p:nvSpPr>
        <p:spPr>
          <a:xfrm>
            <a:off x="653515" y="5343613"/>
            <a:ext cx="1772720" cy="36512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>
                <a:solidFill>
                  <a:schemeClr val="accent3">
                    <a:lumMod val="75000"/>
                  </a:schemeClr>
                </a:solidFill>
              </a:rPr>
              <a:t>Fazer o questionário pós-formação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e 3">
            <a:extLst>
              <a:ext uri="{FF2B5EF4-FFF2-40B4-BE49-F238E27FC236}">
                <a16:creationId xmlns:a16="http://schemas.microsoft.com/office/drawing/2014/main" id="{1349DB3B-2ACC-4324-AF28-49C2756E6CC5}"/>
              </a:ext>
            </a:extLst>
          </p:cNvPr>
          <p:cNvGrpSpPr>
            <a:grpSpLocks/>
          </p:cNvGrpSpPr>
          <p:nvPr/>
        </p:nvGrpSpPr>
        <p:grpSpPr bwMode="auto">
          <a:xfrm>
            <a:off x="0" y="14288"/>
            <a:ext cx="3071813" cy="5975350"/>
            <a:chOff x="-1" y="13958"/>
            <a:chExt cx="3071973" cy="636629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280B4F-3D98-44A2-BC19-B3A1B98CC3CF}"/>
                </a:ext>
              </a:extLst>
            </p:cNvPr>
            <p:cNvSpPr/>
            <p:nvPr/>
          </p:nvSpPr>
          <p:spPr>
            <a:xfrm>
              <a:off x="-1" y="13958"/>
              <a:ext cx="3071973" cy="63662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716DC0D-E74D-4D9F-B1E3-2405339F27A5}"/>
                </a:ext>
              </a:extLst>
            </p:cNvPr>
            <p:cNvSpPr txBox="1"/>
            <p:nvPr/>
          </p:nvSpPr>
          <p:spPr>
            <a:xfrm>
              <a:off x="46039" y="1874458"/>
              <a:ext cx="2987831" cy="1705148"/>
            </a:xfrm>
            <a:prstGeom prst="rect">
              <a:avLst/>
            </a:prstGeom>
            <a:noFill/>
          </p:spPr>
          <p:txBody>
            <a:bodyPr lIns="91440" tIns="45720" rIns="91440" bIns="45720" anchor="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fr-FR" sz="1400">
                  <a:solidFill>
                    <a:schemeClr val="accent1"/>
                  </a:solidFill>
                  <a:latin typeface="+mn-lt"/>
                  <a:hlinkClick r:id="rId2"/>
                </a:rPr>
                <a:t>Teste os seus conhecimentos</a:t>
              </a:r>
              <a:endParaRPr lang="fr-FR" sz="1400">
                <a:solidFill>
                  <a:schemeClr val="accent1"/>
                </a:solidFill>
                <a:latin typeface="+mn-lt"/>
                <a:ea typeface="Microsoft Sans Serif"/>
                <a:cs typeface="Microsoft Sans Serif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endParaRPr lang="fr-FR" sz="1400">
                <a:solidFill>
                  <a:schemeClr val="accent1"/>
                </a:solidFill>
                <a:latin typeface="+mn-lt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fr-FR" sz="1400">
                  <a:solidFill>
                    <a:schemeClr val="accent1"/>
                  </a:solidFill>
                  <a:latin typeface="+mn-lt"/>
                  <a:hlinkClick r:id="rId3" action="ppaction://hlinksldjump" tooltip="Click here to find more information"/>
                </a:rPr>
                <a:t>Mais informação</a:t>
              </a:r>
              <a:endParaRPr lang="fr-FR" sz="1400">
                <a:solidFill>
                  <a:schemeClr val="accent1"/>
                </a:solidFill>
                <a:latin typeface="+mn-lt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5BBFB41C-8F27-4396-A428-3D8E2C47E616}"/>
              </a:ext>
            </a:extLst>
          </p:cNvPr>
          <p:cNvSpPr txBox="1"/>
          <p:nvPr/>
        </p:nvSpPr>
        <p:spPr>
          <a:xfrm>
            <a:off x="3128963" y="28575"/>
            <a:ext cx="90249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>
                <a:solidFill>
                  <a:srgbClr val="00707C"/>
                </a:solidFill>
                <a:latin typeface="+mj-lt"/>
                <a:ea typeface="+mj-ea"/>
                <a:cs typeface="+mj-cs"/>
              </a:rPr>
              <a:t>Alimentos numa perspetiva global *</a:t>
            </a:r>
          </a:p>
        </p:txBody>
      </p:sp>
      <p:graphicFrame>
        <p:nvGraphicFramePr>
          <p:cNvPr id="19" name="Diagramme 18">
            <a:extLst>
              <a:ext uri="{FF2B5EF4-FFF2-40B4-BE49-F238E27FC236}">
                <a16:creationId xmlns:a16="http://schemas.microsoft.com/office/drawing/2014/main" id="{9966D73A-B77C-4C0A-8427-034B2F186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037906"/>
              </p:ext>
            </p:extLst>
          </p:nvPr>
        </p:nvGraphicFramePr>
        <p:xfrm>
          <a:off x="4284877" y="1424033"/>
          <a:ext cx="6371796" cy="3716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9637" name="ZoneTexte 14">
            <a:extLst>
              <a:ext uri="{FF2B5EF4-FFF2-40B4-BE49-F238E27FC236}">
                <a16:creationId xmlns:a16="http://schemas.microsoft.com/office/drawing/2014/main" id="{08A79F9D-11D4-4BBB-839C-2B1226473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5762625"/>
            <a:ext cx="14605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900"/>
              <a:t>* Não abrangente</a:t>
            </a:r>
          </a:p>
        </p:txBody>
      </p:sp>
      <p:grpSp>
        <p:nvGrpSpPr>
          <p:cNvPr id="69638" name="Groupe 35">
            <a:extLst>
              <a:ext uri="{FF2B5EF4-FFF2-40B4-BE49-F238E27FC236}">
                <a16:creationId xmlns:a16="http://schemas.microsoft.com/office/drawing/2014/main" id="{C7B764EF-B0F3-4DA5-BB26-4A52D5FCA66D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69658" name="ZoneTexte 36">
              <a:extLst>
                <a:ext uri="{FF2B5EF4-FFF2-40B4-BE49-F238E27FC236}">
                  <a16:creationId xmlns:a16="http://schemas.microsoft.com/office/drawing/2014/main" id="{CB2DA760-EB55-4F24-A48E-A95D546B76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Close</a:t>
              </a:r>
            </a:p>
          </p:txBody>
        </p:sp>
        <p:sp>
          <p:nvSpPr>
            <p:cNvPr id="69659" name="ZoneTexte 37">
              <a:extLst>
                <a:ext uri="{FF2B5EF4-FFF2-40B4-BE49-F238E27FC236}">
                  <a16:creationId xmlns:a16="http://schemas.microsoft.com/office/drawing/2014/main" id="{7BE4304C-182F-48D9-9175-17A1C6622E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                             Next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E13961-75F6-43DD-8BFE-CBDF05CF6B8B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0" name="Bouton d’action : vide 39">
              <a:hlinkClick r:id="" action="ppaction://hlinkshowjump?jump=endshow" highlightClick="1"/>
              <a:extLst>
                <a:ext uri="{FF2B5EF4-FFF2-40B4-BE49-F238E27FC236}">
                  <a16:creationId xmlns:a16="http://schemas.microsoft.com/office/drawing/2014/main" id="{B2DD658A-608A-410A-8053-95299FA15097}"/>
                </a:ext>
              </a:extLst>
            </p:cNvPr>
            <p:cNvSpPr/>
            <p:nvPr/>
          </p:nvSpPr>
          <p:spPr>
            <a:xfrm>
              <a:off x="5713461" y="6154397"/>
              <a:ext cx="306405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X</a:t>
              </a:r>
            </a:p>
          </p:txBody>
        </p:sp>
        <p:sp>
          <p:nvSpPr>
            <p:cNvPr id="69662" name="ZoneTexte 41">
              <a:extLst>
                <a:ext uri="{FF2B5EF4-FFF2-40B4-BE49-F238E27FC236}">
                  <a16:creationId xmlns:a16="http://schemas.microsoft.com/office/drawing/2014/main" id="{742756AE-4D1C-458C-BEFA-669885D3D1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0400" y="6135725"/>
              <a:ext cx="20713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chemeClr val="bg1"/>
                  </a:solidFill>
                </a:rPr>
                <a:t>                           Anterior</a:t>
              </a:r>
            </a:p>
          </p:txBody>
        </p:sp>
        <p:sp>
          <p:nvSpPr>
            <p:cNvPr id="43" name="Bouton d’action : vide 42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4AD9ED11-2289-4BCD-A0A0-8B1C25874535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/>
                <a:t>&lt;</a:t>
              </a:r>
            </a:p>
          </p:txBody>
        </p:sp>
        <p:pic>
          <p:nvPicPr>
            <p:cNvPr id="69664" name="Image 43">
              <a:extLst>
                <a:ext uri="{FF2B5EF4-FFF2-40B4-BE49-F238E27FC236}">
                  <a16:creationId xmlns:a16="http://schemas.microsoft.com/office/drawing/2014/main" id="{09139CDF-9C8D-40A4-A14F-427A9A4B8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4A91DB7-B006-4D52-9731-06AE5C3676E8}"/>
              </a:ext>
            </a:extLst>
          </p:cNvPr>
          <p:cNvCxnSpPr/>
          <p:nvPr/>
        </p:nvCxnSpPr>
        <p:spPr>
          <a:xfrm>
            <a:off x="4763" y="1246188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C051F4B0-FF74-409D-A6CB-9C45AB6CC52C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Rectangle à coins arrondis 8">
            <a:extLst>
              <a:ext uri="{FF2B5EF4-FFF2-40B4-BE49-F238E27FC236}">
                <a16:creationId xmlns:a16="http://schemas.microsoft.com/office/drawing/2014/main" id="{7C854A68-C3D8-4559-8FAD-504A343343C6}"/>
              </a:ext>
            </a:extLst>
          </p:cNvPr>
          <p:cNvSpPr/>
          <p:nvPr/>
        </p:nvSpPr>
        <p:spPr>
          <a:xfrm>
            <a:off x="8407400" y="652463"/>
            <a:ext cx="3703638" cy="1836737"/>
          </a:xfrm>
          <a:prstGeom prst="wedgeRoundRectCallout">
            <a:avLst>
              <a:gd name="adj1" fmla="val -62235"/>
              <a:gd name="adj2" fmla="val 884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Nutrição é a ingestão de alimentos, tendo em conta a relação com as necessidades alimentares do corpo. A boa nutrição - uma dieta adequada e equilibrada, combinada com atividade física regular - é a pedra angular de uma boa saúde. A má nutrição pode levar à redução da imunidade, aumento da suscetibilidade a doenças, desenvolvimento físico e mental comprometido e produtividade reduzida. Sobrepeso e obesidade são devidos a um aumento na ingestão de alimentos ricos em energia, em gorduras e em açucares; e um aumento da inatividade física devido à natureza cada vez mais sedentária de muitas formas de trabalho, mudanças nos modos de deslocação e aumento da urbanização.</a:t>
            </a:r>
          </a:p>
        </p:txBody>
      </p:sp>
      <p:sp>
        <p:nvSpPr>
          <p:cNvPr id="3" name="Bouton d’action : vid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9EFFD22-397C-411B-A3F3-2E9A01626F6F}"/>
              </a:ext>
            </a:extLst>
          </p:cNvPr>
          <p:cNvSpPr/>
          <p:nvPr/>
        </p:nvSpPr>
        <p:spPr>
          <a:xfrm>
            <a:off x="6867525" y="1549400"/>
            <a:ext cx="1028700" cy="542925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u="sng">
                <a:solidFill>
                  <a:srgbClr val="C00000"/>
                </a:solidFill>
              </a:rPr>
              <a:t>Nutrição</a:t>
            </a:r>
          </a:p>
        </p:txBody>
      </p:sp>
      <p:sp>
        <p:nvSpPr>
          <p:cNvPr id="52" name="Bouton d’action : vide 5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73BC13F-D057-4BA9-A71C-DFB42463BF23}"/>
              </a:ext>
            </a:extLst>
          </p:cNvPr>
          <p:cNvSpPr/>
          <p:nvPr/>
        </p:nvSpPr>
        <p:spPr>
          <a:xfrm>
            <a:off x="11841163" y="693738"/>
            <a:ext cx="155575" cy="163512"/>
          </a:xfrm>
          <a:prstGeom prst="actionButtonBlan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050" b="1"/>
              <a:t>X</a:t>
            </a:r>
            <a:endParaRPr lang="fr-FR" b="1"/>
          </a:p>
        </p:txBody>
      </p:sp>
      <p:sp>
        <p:nvSpPr>
          <p:cNvPr id="29" name="Bouton d’action : vide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06E50FA-9E89-484D-8245-CC5DB1BEF3F3}"/>
              </a:ext>
            </a:extLst>
          </p:cNvPr>
          <p:cNvSpPr/>
          <p:nvPr/>
        </p:nvSpPr>
        <p:spPr>
          <a:xfrm>
            <a:off x="8196263" y="2632075"/>
            <a:ext cx="1441450" cy="542925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u="sng" err="1">
                <a:solidFill>
                  <a:srgbClr val="C00000"/>
                </a:solidFill>
              </a:rPr>
              <a:t>Microbiologia</a:t>
            </a:r>
            <a:endParaRPr lang="fr-FR" sz="1400" u="sng">
              <a:solidFill>
                <a:srgbClr val="C00000"/>
              </a:solidFill>
            </a:endParaRPr>
          </a:p>
        </p:txBody>
      </p:sp>
      <p:sp>
        <p:nvSpPr>
          <p:cNvPr id="42" name="Bouton d’action : vid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AC70B50-65F9-4D81-8518-3A18D297221C}"/>
              </a:ext>
            </a:extLst>
          </p:cNvPr>
          <p:cNvSpPr/>
          <p:nvPr/>
        </p:nvSpPr>
        <p:spPr>
          <a:xfrm>
            <a:off x="5870575" y="4419600"/>
            <a:ext cx="1135063" cy="542925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u="sng" err="1">
                <a:solidFill>
                  <a:srgbClr val="C00000"/>
                </a:solidFill>
              </a:rPr>
              <a:t>Alergia</a:t>
            </a:r>
            <a:endParaRPr lang="fr-FR" sz="1400" u="sng">
              <a:solidFill>
                <a:srgbClr val="C00000"/>
              </a:solidFill>
            </a:endParaRPr>
          </a:p>
        </p:txBody>
      </p:sp>
      <p:sp>
        <p:nvSpPr>
          <p:cNvPr id="47" name="Rectangle à coins arrondis 11">
            <a:extLst>
              <a:ext uri="{FF2B5EF4-FFF2-40B4-BE49-F238E27FC236}">
                <a16:creationId xmlns:a16="http://schemas.microsoft.com/office/drawing/2014/main" id="{14FE437D-F87B-4542-B536-A7C4E4CCB94E}"/>
              </a:ext>
            </a:extLst>
          </p:cNvPr>
          <p:cNvSpPr/>
          <p:nvPr/>
        </p:nvSpPr>
        <p:spPr>
          <a:xfrm>
            <a:off x="3128963" y="3629025"/>
            <a:ext cx="2700337" cy="2133600"/>
          </a:xfrm>
          <a:prstGeom prst="wedgeRoundRectCallout">
            <a:avLst>
              <a:gd name="adj1" fmla="val 57401"/>
              <a:gd name="adj2" fmla="val 44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A alergia alimentar é uma reação adversa a alimentos que envolve um mecanismo imunológico, com uma prevalência estimada em torno de 1 a 3% nos adultos e 4 a 6% nas crianças.</a:t>
            </a:r>
            <a:r>
              <a:rPr lang="en-US" sz="900">
                <a:solidFill>
                  <a:schemeClr val="tx2"/>
                </a:solidFill>
              </a:rPr>
              <a:t> </a:t>
            </a:r>
            <a:r>
              <a:rPr lang="pt-BR" sz="900">
                <a:solidFill>
                  <a:schemeClr val="tx2"/>
                </a:solidFill>
              </a:rPr>
              <a:t>Os alimentos que causam as reações mais graves, e a maioria dos casos de alergias alimentares, são: cereais contendo glúten, crustáceos, ovos, peixe, amendoim, nozes, soja e leite</a:t>
            </a:r>
            <a:r>
              <a:rPr lang="en-US" sz="900">
                <a:solidFill>
                  <a:schemeClr val="tx2"/>
                </a:solidFill>
              </a:rPr>
              <a:t>. </a:t>
            </a:r>
            <a:r>
              <a:rPr lang="pt-BR" sz="900">
                <a:solidFill>
                  <a:schemeClr val="tx2"/>
                </a:solidFill>
              </a:rPr>
              <a:t>Uma pessoa alérgica deve evitar as fontes, motivo pelo qual as atuais recomendações exigem a declaração desses </a:t>
            </a:r>
            <a:r>
              <a:rPr lang="pt-BR" sz="900" err="1">
                <a:solidFill>
                  <a:schemeClr val="tx2"/>
                </a:solidFill>
              </a:rPr>
              <a:t>alergénios</a:t>
            </a:r>
            <a:r>
              <a:rPr lang="pt-BR" sz="900">
                <a:solidFill>
                  <a:schemeClr val="tx2"/>
                </a:solidFill>
              </a:rPr>
              <a:t> nos rótulos dos alimentos.</a:t>
            </a:r>
            <a:endParaRPr lang="en-GB" sz="900">
              <a:solidFill>
                <a:schemeClr val="tx2"/>
              </a:solidFill>
            </a:endParaRPr>
          </a:p>
        </p:txBody>
      </p:sp>
      <p:sp>
        <p:nvSpPr>
          <p:cNvPr id="51" name="Bouton d’action : vid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C06CC36-7B9C-4E25-A777-27A528CA74F9}"/>
              </a:ext>
            </a:extLst>
          </p:cNvPr>
          <p:cNvSpPr/>
          <p:nvPr/>
        </p:nvSpPr>
        <p:spPr>
          <a:xfrm>
            <a:off x="5538788" y="3644900"/>
            <a:ext cx="155575" cy="163513"/>
          </a:xfrm>
          <a:prstGeom prst="actionButtonBlan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050" b="1"/>
              <a:t>X</a:t>
            </a:r>
            <a:endParaRPr lang="fr-FR" b="1"/>
          </a:p>
        </p:txBody>
      </p:sp>
      <p:sp>
        <p:nvSpPr>
          <p:cNvPr id="53" name="Bouton d’action : vid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5E4A9A9-9B5A-4B07-9777-422A1718ED80}"/>
              </a:ext>
            </a:extLst>
          </p:cNvPr>
          <p:cNvSpPr/>
          <p:nvPr/>
        </p:nvSpPr>
        <p:spPr>
          <a:xfrm>
            <a:off x="5348288" y="2635250"/>
            <a:ext cx="1028700" cy="542925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u="sng">
                <a:solidFill>
                  <a:srgbClr val="C00000"/>
                </a:solidFill>
              </a:rPr>
              <a:t>Cultura</a:t>
            </a:r>
          </a:p>
        </p:txBody>
      </p:sp>
      <p:sp>
        <p:nvSpPr>
          <p:cNvPr id="55" name="Rectangle à coins arrondis 12">
            <a:extLst>
              <a:ext uri="{FF2B5EF4-FFF2-40B4-BE49-F238E27FC236}">
                <a16:creationId xmlns:a16="http://schemas.microsoft.com/office/drawing/2014/main" id="{F40AC75A-FAC2-40F2-AB73-94B674B84E29}"/>
              </a:ext>
            </a:extLst>
          </p:cNvPr>
          <p:cNvSpPr/>
          <p:nvPr/>
        </p:nvSpPr>
        <p:spPr>
          <a:xfrm>
            <a:off x="3255963" y="814388"/>
            <a:ext cx="2917825" cy="1581150"/>
          </a:xfrm>
          <a:prstGeom prst="wedgeRoundRectCallout">
            <a:avLst>
              <a:gd name="adj1" fmla="val 38446"/>
              <a:gd name="adj2" fmla="val 756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schemeClr val="tx2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As cinco etapas críticas que envolvem a manipulação de alimentos abordadas pelos recursos do projeto </a:t>
            </a:r>
            <a:r>
              <a:rPr lang="pt-BR" sz="900" err="1">
                <a:solidFill>
                  <a:schemeClr val="tx2"/>
                </a:solidFill>
              </a:rPr>
              <a:t>Safeconsume</a:t>
            </a:r>
            <a:r>
              <a:rPr lang="pt-BR" sz="900">
                <a:solidFill>
                  <a:schemeClr val="tx2"/>
                </a:solidFill>
              </a:rPr>
              <a:t> (compra, transporte, armazenamento, preparação de alimentos e servir refeições) envolvem atividades socialmente compartilhadas, e realizadas no cotidiano dos consumidores europeus.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A influência cultural é importante e é um fator que precisa ser tido em consideração ao ensinar os alunos.</a:t>
            </a:r>
          </a:p>
        </p:txBody>
      </p:sp>
      <p:sp>
        <p:nvSpPr>
          <p:cNvPr id="56" name="Bouton d’action : vid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1EF9ADF-B2E0-410F-B3DA-524ED8914D81}"/>
              </a:ext>
            </a:extLst>
          </p:cNvPr>
          <p:cNvSpPr/>
          <p:nvPr/>
        </p:nvSpPr>
        <p:spPr>
          <a:xfrm>
            <a:off x="5929313" y="831850"/>
            <a:ext cx="155575" cy="163513"/>
          </a:xfrm>
          <a:prstGeom prst="actionButtonBlan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050" b="1"/>
              <a:t>X</a:t>
            </a:r>
            <a:endParaRPr lang="fr-FR" b="1"/>
          </a:p>
        </p:txBody>
      </p:sp>
      <p:sp>
        <p:nvSpPr>
          <p:cNvPr id="57" name="Bouton d’action : vid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22DBEA5-1354-4C34-B69A-CFEBC3FB037A}"/>
              </a:ext>
            </a:extLst>
          </p:cNvPr>
          <p:cNvSpPr/>
          <p:nvPr/>
        </p:nvSpPr>
        <p:spPr>
          <a:xfrm>
            <a:off x="7802563" y="4394200"/>
            <a:ext cx="1028700" cy="542925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u="sng" err="1">
                <a:solidFill>
                  <a:srgbClr val="C00000"/>
                </a:solidFill>
              </a:rPr>
              <a:t>Ecologia</a:t>
            </a:r>
            <a:endParaRPr lang="fr-FR" sz="1400" u="sng">
              <a:solidFill>
                <a:srgbClr val="C00000"/>
              </a:solidFill>
            </a:endParaRPr>
          </a:p>
        </p:txBody>
      </p:sp>
      <p:sp>
        <p:nvSpPr>
          <p:cNvPr id="37" name="Rectangle à coins arrondis 10">
            <a:extLst>
              <a:ext uri="{FF2B5EF4-FFF2-40B4-BE49-F238E27FC236}">
                <a16:creationId xmlns:a16="http://schemas.microsoft.com/office/drawing/2014/main" id="{FEB42A7A-D52F-4B9E-9534-E4C1AA7189B2}"/>
              </a:ext>
            </a:extLst>
          </p:cNvPr>
          <p:cNvSpPr txBox="1">
            <a:spLocks/>
          </p:cNvSpPr>
          <p:nvPr/>
        </p:nvSpPr>
        <p:spPr bwMode="auto">
          <a:xfrm>
            <a:off x="8967788" y="4676775"/>
            <a:ext cx="3143250" cy="1477963"/>
          </a:xfrm>
          <a:prstGeom prst="wedgeRoundRectCallout">
            <a:avLst>
              <a:gd name="adj1" fmla="val -61495"/>
              <a:gd name="adj2" fmla="val -406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3861" rIns="0" bIns="0" anchor="ctr"/>
          <a:lstStyle>
            <a:lvl1pPr marL="0" indent="0" algn="l" rtl="0" eaLnBrk="0" fontAlgn="base" hangingPunct="0">
              <a:lnSpc>
                <a:spcPct val="122000"/>
              </a:lnSpc>
              <a:spcBef>
                <a:spcPts val="58"/>
              </a:spcBef>
              <a:spcAft>
                <a:spcPct val="0"/>
              </a:spcAft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25413" algn="l" rtl="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25413" algn="l" rtl="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25413" algn="l" rtl="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25413" algn="l" rtl="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Os riscos químicos têm um impacto menor na saúde do que os microrganismos (com exceção da dioxina, classificada entre os dez principais riscos) e podem ser, em certa medida, controlados pelo consumidor (exceto a escolha nas compras).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Na Europa, cada país controla a segurança da produção de alimentos.</a:t>
            </a:r>
          </a:p>
        </p:txBody>
      </p:sp>
      <p:sp>
        <p:nvSpPr>
          <p:cNvPr id="41" name="Bouton d’action : vid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FF1EF0-D8E4-46EA-BC8E-4775B5C20844}"/>
              </a:ext>
            </a:extLst>
          </p:cNvPr>
          <p:cNvSpPr/>
          <p:nvPr/>
        </p:nvSpPr>
        <p:spPr>
          <a:xfrm>
            <a:off x="11809413" y="4686300"/>
            <a:ext cx="155575" cy="163513"/>
          </a:xfrm>
          <a:prstGeom prst="actionButtonBlan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050" b="1"/>
              <a:t>X</a:t>
            </a:r>
            <a:endParaRPr lang="fr-FR" b="1"/>
          </a:p>
        </p:txBody>
      </p:sp>
      <p:sp>
        <p:nvSpPr>
          <p:cNvPr id="32" name="Rectangle à coins arrondis 10">
            <a:extLst>
              <a:ext uri="{FF2B5EF4-FFF2-40B4-BE49-F238E27FC236}">
                <a16:creationId xmlns:a16="http://schemas.microsoft.com/office/drawing/2014/main" id="{74667BA7-222D-4998-B8DC-F532B7AA5D8A}"/>
              </a:ext>
            </a:extLst>
          </p:cNvPr>
          <p:cNvSpPr txBox="1">
            <a:spLocks/>
          </p:cNvSpPr>
          <p:nvPr/>
        </p:nvSpPr>
        <p:spPr bwMode="auto">
          <a:xfrm>
            <a:off x="8782050" y="3240088"/>
            <a:ext cx="3328988" cy="1387475"/>
          </a:xfrm>
          <a:prstGeom prst="wedgeRoundRectCallout">
            <a:avLst>
              <a:gd name="adj1" fmla="val -36803"/>
              <a:gd name="adj2" fmla="val -625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3861" rIns="0" bIns="0" anchor="ctr"/>
          <a:lstStyle>
            <a:lvl1pPr marL="0" indent="0" algn="l" rtl="0" eaLnBrk="0" fontAlgn="base" hangingPunct="0">
              <a:lnSpc>
                <a:spcPct val="122000"/>
              </a:lnSpc>
              <a:spcBef>
                <a:spcPts val="58"/>
              </a:spcBef>
              <a:spcAft>
                <a:spcPct val="0"/>
              </a:spcAft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25413" algn="l" rtl="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25413" algn="l" rtl="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25413" algn="l" rtl="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25413" algn="l" rtl="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Os alimentos contêm muitas bactérias úteis e prejudiciais.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Muitos dos alimentos que ingerimos são, frequentemente, produzidos com a ajuda de microrganismos</a:t>
            </a:r>
            <a:r>
              <a:rPr lang="en-US" sz="900">
                <a:solidFill>
                  <a:schemeClr val="tx2"/>
                </a:solidFill>
              </a:rPr>
              <a:t>: </a:t>
            </a:r>
            <a:r>
              <a:rPr lang="en-US" sz="900">
                <a:solidFill>
                  <a:schemeClr val="tx2"/>
                </a:solidFill>
                <a:hlinkClick r:id="rId10" tooltip="click here to open the li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Micróbios Inofensivos e-Bug</a:t>
            </a:r>
            <a:endParaRPr lang="en-US" sz="900">
              <a:solidFill>
                <a:schemeClr val="tx2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>
                <a:solidFill>
                  <a:schemeClr val="tx2"/>
                </a:solidFill>
              </a:rPr>
              <a:t>Os alimentos serão digeridos, no nosso intestino, com a ajuda de nossa microbiota intestinal.</a:t>
            </a:r>
            <a:r>
              <a:rPr lang="en-US" sz="900">
                <a:solidFill>
                  <a:schemeClr val="tx2"/>
                </a:solidFill>
              </a:rPr>
              <a:t> </a:t>
            </a:r>
            <a:r>
              <a:rPr lang="pt-BR" sz="900">
                <a:solidFill>
                  <a:schemeClr val="tx2"/>
                </a:solidFill>
              </a:rPr>
              <a:t>Dependendo do tratamento a que é sujeito, o alimento pode transmitir-nos microrganismos prejudiciais.</a:t>
            </a:r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34" name="Bouton d’action : vid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9E1B07D-25B3-4EAD-B988-2415DD8B40B0}"/>
              </a:ext>
            </a:extLst>
          </p:cNvPr>
          <p:cNvSpPr/>
          <p:nvPr/>
        </p:nvSpPr>
        <p:spPr>
          <a:xfrm>
            <a:off x="11882438" y="3255963"/>
            <a:ext cx="155575" cy="163512"/>
          </a:xfrm>
          <a:prstGeom prst="actionButtonBlan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050" b="1"/>
              <a:t>X</a:t>
            </a:r>
            <a:endParaRPr lang="fr-FR" b="1"/>
          </a:p>
        </p:txBody>
      </p:sp>
      <p:pic>
        <p:nvPicPr>
          <p:cNvPr id="69656" name="Picture 21">
            <a:extLst>
              <a:ext uri="{FF2B5EF4-FFF2-40B4-BE49-F238E27FC236}">
                <a16:creationId xmlns:a16="http://schemas.microsoft.com/office/drawing/2014/main" id="{092C6A31-FBF4-4C76-92BB-C63FB3AD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7" name="ZoneTexte 24">
            <a:extLst>
              <a:ext uri="{FF2B5EF4-FFF2-40B4-BE49-F238E27FC236}">
                <a16:creationId xmlns:a16="http://schemas.microsoft.com/office/drawing/2014/main" id="{FABFFB9C-5173-4550-AC34-503ECFE6C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981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Encerrar</a:t>
            </a:r>
          </a:p>
        </p:txBody>
      </p:sp>
      <p:sp>
        <p:nvSpPr>
          <p:cNvPr id="44" name="Bouton d’action : vide 43">
            <a:hlinkClick r:id="rId12" highlightClick="1"/>
            <a:extLst>
              <a:ext uri="{FF2B5EF4-FFF2-40B4-BE49-F238E27FC236}">
                <a16:creationId xmlns:a16="http://schemas.microsoft.com/office/drawing/2014/main" id="{B08D1CDD-CAB3-4F46-846A-0B2CB435D32E}"/>
              </a:ext>
            </a:extLst>
          </p:cNvPr>
          <p:cNvSpPr/>
          <p:nvPr/>
        </p:nvSpPr>
        <p:spPr>
          <a:xfrm>
            <a:off x="653515" y="5343613"/>
            <a:ext cx="1772720" cy="36512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>
                <a:solidFill>
                  <a:schemeClr val="accent3">
                    <a:lumMod val="75000"/>
                  </a:schemeClr>
                </a:solidFill>
              </a:rPr>
              <a:t>Fazer o questionário pós-formação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52" grpId="0" animBg="1"/>
      <p:bldP spid="52" grpId="1" animBg="1"/>
      <p:bldP spid="47" grpId="0" animBg="1"/>
      <p:bldP spid="47" grpId="1" animBg="1"/>
      <p:bldP spid="51" grpId="0" animBg="1"/>
      <p:bldP spid="51" grpId="1" animBg="1"/>
      <p:bldP spid="55" grpId="0" animBg="1"/>
      <p:bldP spid="55" grpId="1" animBg="1"/>
      <p:bldP spid="56" grpId="0" animBg="1"/>
      <p:bldP spid="56" grpId="1" animBg="1"/>
      <p:bldP spid="37" grpId="0" animBg="1"/>
      <p:bldP spid="37" grpId="1" animBg="1"/>
      <p:bldP spid="41" grpId="0" animBg="1"/>
      <p:bldP spid="41" grpId="1" animBg="1"/>
      <p:bldP spid="32" grpId="0" animBg="1"/>
      <p:bldP spid="32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 1">
            <a:extLst>
              <a:ext uri="{FF2B5EF4-FFF2-40B4-BE49-F238E27FC236}">
                <a16:creationId xmlns:a16="http://schemas.microsoft.com/office/drawing/2014/main" id="{79640564-7BAC-4B75-A041-2880F6EE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195388"/>
            <a:ext cx="92741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Image 2">
            <a:extLst>
              <a:ext uri="{FF2B5EF4-FFF2-40B4-BE49-F238E27FC236}">
                <a16:creationId xmlns:a16="http://schemas.microsoft.com/office/drawing/2014/main" id="{2C2E036F-0602-4180-9222-557999D8A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9688"/>
            <a:ext cx="325913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0" name="Groupe 3">
            <a:extLst>
              <a:ext uri="{FF2B5EF4-FFF2-40B4-BE49-F238E27FC236}">
                <a16:creationId xmlns:a16="http://schemas.microsoft.com/office/drawing/2014/main" id="{3816AF45-5AA9-49E1-B026-8D3D5479BA3B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0667" name="ZoneTexte 4">
              <a:extLst>
                <a:ext uri="{FF2B5EF4-FFF2-40B4-BE49-F238E27FC236}">
                  <a16:creationId xmlns:a16="http://schemas.microsoft.com/office/drawing/2014/main" id="{E9F5D276-4DE9-4628-BF96-C27EF15B3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0668" name="ZoneTexte 5">
              <a:extLst>
                <a:ext uri="{FF2B5EF4-FFF2-40B4-BE49-F238E27FC236}">
                  <a16:creationId xmlns:a16="http://schemas.microsoft.com/office/drawing/2014/main" id="{D2BFCAAD-D486-431C-A724-C20A095D87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49A8A7-7307-4197-A245-5FE4D0B0F05D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" name="Bouton d’action : vide 7">
              <a:hlinkClick r:id="rId4" action="ppaction://hlinksldjump" highlightClick="1"/>
              <a:extLst>
                <a:ext uri="{FF2B5EF4-FFF2-40B4-BE49-F238E27FC236}">
                  <a16:creationId xmlns:a16="http://schemas.microsoft.com/office/drawing/2014/main" id="{4D541899-E3FA-4CB2-8D0C-E54FACD18DD7}"/>
                </a:ext>
              </a:extLst>
            </p:cNvPr>
            <p:cNvSpPr/>
            <p:nvPr/>
          </p:nvSpPr>
          <p:spPr>
            <a:xfrm>
              <a:off x="5713461" y="6154397"/>
              <a:ext cx="306405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X</a:t>
              </a:r>
            </a:p>
          </p:txBody>
        </p:sp>
        <p:sp>
          <p:nvSpPr>
            <p:cNvPr id="70671" name="ZoneTexte 8">
              <a:extLst>
                <a:ext uri="{FF2B5EF4-FFF2-40B4-BE49-F238E27FC236}">
                  <a16:creationId xmlns:a16="http://schemas.microsoft.com/office/drawing/2014/main" id="{FBE303DF-5FAB-4FE6-81E4-E9FB64F91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759" y="6155069"/>
              <a:ext cx="26358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fr-FR">
                  <a:solidFill>
                    <a:srgbClr val="FFFFFF"/>
                  </a:solidFill>
                </a:rPr>
                <a:t>Encerrar e voltar à sessão 1</a:t>
              </a:r>
              <a:endParaRPr lang="fr-FR" altLang="fr-FR">
                <a:solidFill>
                  <a:srgbClr val="FFFFFF"/>
                </a:solidFill>
              </a:endParaRPr>
            </a:p>
          </p:txBody>
        </p:sp>
        <p:sp>
          <p:nvSpPr>
            <p:cNvPr id="70672" name="ZoneTexte 9">
              <a:extLst>
                <a:ext uri="{FF2B5EF4-FFF2-40B4-BE49-F238E27FC236}">
                  <a16:creationId xmlns:a16="http://schemas.microsoft.com/office/drawing/2014/main" id="{B4FC7B98-841E-4134-9576-EF2D0F933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63933" y="6135725"/>
              <a:ext cx="2071327" cy="27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</a:t>
              </a:r>
              <a:r>
                <a:rPr lang="fr-FR" altLang="fr-FR">
                  <a:solidFill>
                    <a:srgbClr val="000000"/>
                  </a:solidFill>
                </a:rPr>
                <a:t>Previous</a:t>
              </a:r>
              <a:r>
                <a:rPr lang="fr-FR" altLang="fr-FR">
                  <a:solidFill>
                    <a:srgbClr val="FFFFFF"/>
                  </a:solidFill>
                </a:rPr>
                <a:t>             Próximo</a:t>
              </a:r>
            </a:p>
          </p:txBody>
        </p:sp>
        <p:sp>
          <p:nvSpPr>
            <p:cNvPr id="11" name="Bouton d’action : vide 10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9808E649-39B0-4F1E-81CF-1E5C142CE330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0674" name="Image 11">
              <a:extLst>
                <a:ext uri="{FF2B5EF4-FFF2-40B4-BE49-F238E27FC236}">
                  <a16:creationId xmlns:a16="http://schemas.microsoft.com/office/drawing/2014/main" id="{BAA34977-215E-4AB5-8EF7-3CF59B42B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0661" name="Image 13">
            <a:extLst>
              <a:ext uri="{FF2B5EF4-FFF2-40B4-BE49-F238E27FC236}">
                <a16:creationId xmlns:a16="http://schemas.microsoft.com/office/drawing/2014/main" id="{55A85B53-4E38-4A8A-A4F8-EDC8D8EB2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9550"/>
            <a:ext cx="91440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Image 15">
            <a:extLst>
              <a:ext uri="{FF2B5EF4-FFF2-40B4-BE49-F238E27FC236}">
                <a16:creationId xmlns:a16="http://schemas.microsoft.com/office/drawing/2014/main" id="{ECB35DCC-A88F-4AD7-B618-D0204911C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54525"/>
            <a:ext cx="18526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7FCDDF2-0798-4F28-A735-52B888911D74}"/>
              </a:ext>
            </a:extLst>
          </p:cNvPr>
          <p:cNvSpPr txBox="1"/>
          <p:nvPr/>
        </p:nvSpPr>
        <p:spPr>
          <a:xfrm>
            <a:off x="96838" y="5662613"/>
            <a:ext cx="120570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rgbClr val="00707C"/>
                </a:solidFill>
                <a:latin typeface="Microsoft Sans Serif"/>
              </a:rPr>
              <a:t>Fonte: </a:t>
            </a:r>
            <a:r>
              <a:rPr lang="en-US" sz="1050">
                <a:solidFill>
                  <a:prstClr val="black"/>
                </a:solidFill>
                <a:latin typeface="Microsoft Sans Serif"/>
                <a:hlinkClick r:id="rId8"/>
              </a:rPr>
              <a:t>THE BURDEN OF FOODBORNE DISEASES IN THE WHO EUROPEAN REGION</a:t>
            </a:r>
            <a:endParaRPr lang="fr-FR" sz="1050">
              <a:solidFill>
                <a:prstClr val="black"/>
              </a:solidFill>
              <a:latin typeface="Microsoft Sans Serif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1A8023-7994-4867-8C04-B7B5D272DD7C}"/>
              </a:ext>
            </a:extLst>
          </p:cNvPr>
          <p:cNvSpPr/>
          <p:nvPr/>
        </p:nvSpPr>
        <p:spPr>
          <a:xfrm>
            <a:off x="7532688" y="206375"/>
            <a:ext cx="3486150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t-PT" sz="1200">
                <a:solidFill>
                  <a:schemeClr val="tx1">
                    <a:lumMod val="50000"/>
                    <a:lumOff val="50000"/>
                  </a:schemeClr>
                </a:solidFill>
              </a:rPr>
              <a:t>O projeto recebeu financiamento do programa de investigação e inovação Horizonte 2020 da União Europeia sob o contrato de subvenção nº 727580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7F8A44-21B9-42FB-AEAE-CF33599AC7A4}"/>
              </a:ext>
            </a:extLst>
          </p:cNvPr>
          <p:cNvSpPr txBox="1"/>
          <p:nvPr/>
        </p:nvSpPr>
        <p:spPr>
          <a:xfrm>
            <a:off x="863600" y="2879725"/>
            <a:ext cx="10464800" cy="10763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3200" b="1">
                <a:solidFill>
                  <a:schemeClr val="accent1"/>
                </a:solidFill>
                <a:latin typeface="+mj-lt"/>
              </a:rPr>
              <a:t>O custo das doenças transmitidas por alimentos na Europa</a:t>
            </a:r>
            <a:endParaRPr lang="fr-FR" sz="3200" b="1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0666" name="Image 14">
            <a:extLst>
              <a:ext uri="{FF2B5EF4-FFF2-40B4-BE49-F238E27FC236}">
                <a16:creationId xmlns:a16="http://schemas.microsoft.com/office/drawing/2014/main" id="{C1FEBE0F-637B-461D-BF6E-5D5D24E20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3703638"/>
            <a:ext cx="1395412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oneTexte 3">
            <a:extLst>
              <a:ext uri="{FF2B5EF4-FFF2-40B4-BE49-F238E27FC236}">
                <a16:creationId xmlns:a16="http://schemas.microsoft.com/office/drawing/2014/main" id="{DCDBD23A-338D-4ADA-A74B-4F1F469E1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058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sz="4500" b="1">
                <a:solidFill>
                  <a:srgbClr val="00707C"/>
                </a:solidFill>
                <a:latin typeface="Georgia" panose="02040502050405020303" pitchFamily="18" charset="0"/>
              </a:rPr>
              <a:t>Principais causas de doenças transmitidas por alimentos</a:t>
            </a:r>
            <a:endParaRPr lang="fr-FR" altLang="fr-FR" sz="4500" b="1">
              <a:solidFill>
                <a:srgbClr val="00707C"/>
              </a:solidFill>
              <a:latin typeface="Georgia" panose="02040502050405020303" pitchFamily="18" charset="0"/>
            </a:endParaRPr>
          </a:p>
        </p:txBody>
      </p:sp>
      <p:sp>
        <p:nvSpPr>
          <p:cNvPr id="71683" name="ZoneTexte 13">
            <a:extLst>
              <a:ext uri="{FF2B5EF4-FFF2-40B4-BE49-F238E27FC236}">
                <a16:creationId xmlns:a16="http://schemas.microsoft.com/office/drawing/2014/main" id="{EBC1593A-02AF-4936-A383-9658BA4FF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2603500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pt-BR" altLang="fr-FR" sz="1400">
                <a:solidFill>
                  <a:srgbClr val="00707C"/>
                </a:solidFill>
              </a:rPr>
              <a:t>quase 15 milhões de casos</a:t>
            </a:r>
            <a:endParaRPr lang="fr-FR" altLang="fr-FR" sz="1400">
              <a:solidFill>
                <a:srgbClr val="00707C"/>
              </a:solidFill>
            </a:endParaRPr>
          </a:p>
        </p:txBody>
      </p:sp>
      <p:grpSp>
        <p:nvGrpSpPr>
          <p:cNvPr id="71684" name="Groupe 76">
            <a:extLst>
              <a:ext uri="{FF2B5EF4-FFF2-40B4-BE49-F238E27FC236}">
                <a16:creationId xmlns:a16="http://schemas.microsoft.com/office/drawing/2014/main" id="{2A1CD906-31A6-4DB1-A962-D33E64772870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1711" name="ZoneTexte 77">
              <a:extLst>
                <a:ext uri="{FF2B5EF4-FFF2-40B4-BE49-F238E27FC236}">
                  <a16:creationId xmlns:a16="http://schemas.microsoft.com/office/drawing/2014/main" id="{3FF4E620-CD35-4DA1-A6C1-83666BC4B5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1712" name="ZoneTexte 78">
              <a:extLst>
                <a:ext uri="{FF2B5EF4-FFF2-40B4-BE49-F238E27FC236}">
                  <a16:creationId xmlns:a16="http://schemas.microsoft.com/office/drawing/2014/main" id="{04534C84-044B-4D0F-ABBF-D666B5F2C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04AE0EB-42C6-4DFC-B871-AC786CBC7266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760D87F0-C968-45C2-BCD8-7C8F83868D8B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1715" name="Image 84">
              <a:extLst>
                <a:ext uri="{FF2B5EF4-FFF2-40B4-BE49-F238E27FC236}">
                  <a16:creationId xmlns:a16="http://schemas.microsoft.com/office/drawing/2014/main" id="{EA56FFF2-FF59-420B-B390-41B8B11D6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0C493C93-7544-4651-BE7D-9E5271DFD418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pic>
        <p:nvPicPr>
          <p:cNvPr id="71685" name="Image 5" descr="Norovirus">
            <a:extLst>
              <a:ext uri="{FF2B5EF4-FFF2-40B4-BE49-F238E27FC236}">
                <a16:creationId xmlns:a16="http://schemas.microsoft.com/office/drawing/2014/main" id="{CC352DB1-8409-4525-AE26-AE593A85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2524125"/>
            <a:ext cx="138906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Image 6" descr="Campylobacter">
            <a:extLst>
              <a:ext uri="{FF2B5EF4-FFF2-40B4-BE49-F238E27FC236}">
                <a16:creationId xmlns:a16="http://schemas.microsoft.com/office/drawing/2014/main" id="{9FACA172-EAB6-422B-894E-5243C651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506788"/>
            <a:ext cx="14430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87" name="Groupe 21">
            <a:extLst>
              <a:ext uri="{FF2B5EF4-FFF2-40B4-BE49-F238E27FC236}">
                <a16:creationId xmlns:a16="http://schemas.microsoft.com/office/drawing/2014/main" id="{8D51478C-21B1-4402-8898-3AF7E02E574D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2554288"/>
            <a:ext cx="409575" cy="436562"/>
            <a:chOff x="493159" y="2688723"/>
            <a:chExt cx="410966" cy="436114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C4A4988-2044-43E9-AA4F-BE839F101165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1710" name="ZoneTexte 23">
              <a:extLst>
                <a:ext uri="{FF2B5EF4-FFF2-40B4-BE49-F238E27FC236}">
                  <a16:creationId xmlns:a16="http://schemas.microsoft.com/office/drawing/2014/main" id="{37DE606C-F3BC-4B8F-B415-C6C1D310D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574" y="2722026"/>
              <a:ext cx="293092" cy="369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DD4758"/>
                  </a:solidFill>
                </a:rPr>
                <a:t>1</a:t>
              </a:r>
            </a:p>
          </p:txBody>
        </p:sp>
      </p:grpSp>
      <p:sp>
        <p:nvSpPr>
          <p:cNvPr id="71688" name="ZoneTexte 27">
            <a:extLst>
              <a:ext uri="{FF2B5EF4-FFF2-40B4-BE49-F238E27FC236}">
                <a16:creationId xmlns:a16="http://schemas.microsoft.com/office/drawing/2014/main" id="{BB546C20-69A3-4162-B443-97C259413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3549650"/>
            <a:ext cx="237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pt-BR" altLang="fr-FR" sz="1400">
                <a:solidFill>
                  <a:srgbClr val="00707C"/>
                </a:solidFill>
              </a:rPr>
              <a:t>próximo de 5 milhões de casos</a:t>
            </a:r>
            <a:endParaRPr lang="fr-FR" altLang="fr-FR" sz="1400">
              <a:solidFill>
                <a:srgbClr val="00707C"/>
              </a:solidFill>
            </a:endParaRPr>
          </a:p>
        </p:txBody>
      </p:sp>
      <p:sp>
        <p:nvSpPr>
          <p:cNvPr id="71689" name="ZoneTexte 10">
            <a:extLst>
              <a:ext uri="{FF2B5EF4-FFF2-40B4-BE49-F238E27FC236}">
                <a16:creationId xmlns:a16="http://schemas.microsoft.com/office/drawing/2014/main" id="{40113B3F-D705-4208-BC1F-EDE3C8967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878013"/>
            <a:ext cx="4332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As principais causas de doenças transmitidas por alimentos na OMS - Região Europeia (2010)</a:t>
            </a:r>
            <a:endParaRPr lang="fr-FR" altLang="fr-FR">
              <a:solidFill>
                <a:srgbClr val="FFFFFF"/>
              </a:solidFill>
            </a:endParaRPr>
          </a:p>
        </p:txBody>
      </p:sp>
      <p:grpSp>
        <p:nvGrpSpPr>
          <p:cNvPr id="71690" name="Groupe 32">
            <a:extLst>
              <a:ext uri="{FF2B5EF4-FFF2-40B4-BE49-F238E27FC236}">
                <a16:creationId xmlns:a16="http://schemas.microsoft.com/office/drawing/2014/main" id="{52AB1440-F5F3-45A6-B41A-32C450612181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3521075"/>
            <a:ext cx="409575" cy="434975"/>
            <a:chOff x="493159" y="2688723"/>
            <a:chExt cx="410966" cy="436114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95A3C90-9B23-4BF8-976F-FBE4886A0E09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1708" name="ZoneTexte 34">
              <a:extLst>
                <a:ext uri="{FF2B5EF4-FFF2-40B4-BE49-F238E27FC236}">
                  <a16:creationId xmlns:a16="http://schemas.microsoft.com/office/drawing/2014/main" id="{5F7009D5-EC7D-4A3C-B6CF-3952298C1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56" y="2722114"/>
              <a:ext cx="2928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FFFF00"/>
                  </a:solidFill>
                </a:rPr>
                <a:t>2</a:t>
              </a:r>
            </a:p>
          </p:txBody>
        </p:sp>
      </p:grpSp>
      <p:pic>
        <p:nvPicPr>
          <p:cNvPr id="71691" name="Image 29" descr="Salmonella">
            <a:extLst>
              <a:ext uri="{FF2B5EF4-FFF2-40B4-BE49-F238E27FC236}">
                <a16:creationId xmlns:a16="http://schemas.microsoft.com/office/drawing/2014/main" id="{4E396EDC-3DC9-4100-9510-7FFCA34B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4489450"/>
            <a:ext cx="14097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92" name="Groupe 43">
            <a:extLst>
              <a:ext uri="{FF2B5EF4-FFF2-40B4-BE49-F238E27FC236}">
                <a16:creationId xmlns:a16="http://schemas.microsoft.com/office/drawing/2014/main" id="{DF39B66B-FFE9-45B3-94C5-82DC42752EAC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4503738"/>
            <a:ext cx="409575" cy="434975"/>
            <a:chOff x="493159" y="2688723"/>
            <a:chExt cx="410966" cy="436114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D05D7507-20F5-4F0C-82E0-B3E02E24312C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1706" name="ZoneTexte 45">
              <a:extLst>
                <a:ext uri="{FF2B5EF4-FFF2-40B4-BE49-F238E27FC236}">
                  <a16:creationId xmlns:a16="http://schemas.microsoft.com/office/drawing/2014/main" id="{B4A538FE-B2AA-42D8-B97A-258276F75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56" y="2722114"/>
              <a:ext cx="2928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00B0F0"/>
                  </a:solidFill>
                </a:rPr>
                <a:t>3</a:t>
              </a:r>
            </a:p>
          </p:txBody>
        </p:sp>
      </p:grpSp>
      <p:sp>
        <p:nvSpPr>
          <p:cNvPr id="71693" name="ZoneTexte 46">
            <a:extLst>
              <a:ext uri="{FF2B5EF4-FFF2-40B4-BE49-F238E27FC236}">
                <a16:creationId xmlns:a16="http://schemas.microsoft.com/office/drawing/2014/main" id="{0595C977-EFBB-4308-B1E0-4017400F4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4518025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fr-FR" altLang="fr-FR" sz="1400">
                <a:solidFill>
                  <a:srgbClr val="00707C"/>
                </a:solidFill>
              </a:rPr>
              <a:t>1,7 milhões de casos</a:t>
            </a:r>
          </a:p>
        </p:txBody>
      </p:sp>
      <p:grpSp>
        <p:nvGrpSpPr>
          <p:cNvPr id="71694" name="Groupe 2">
            <a:extLst>
              <a:ext uri="{FF2B5EF4-FFF2-40B4-BE49-F238E27FC236}">
                <a16:creationId xmlns:a16="http://schemas.microsoft.com/office/drawing/2014/main" id="{20BB5A40-555A-4377-94FC-9C9E91E120E9}"/>
              </a:ext>
            </a:extLst>
          </p:cNvPr>
          <p:cNvGrpSpPr>
            <a:grpSpLocks/>
          </p:cNvGrpSpPr>
          <p:nvPr/>
        </p:nvGrpSpPr>
        <p:grpSpPr bwMode="auto">
          <a:xfrm>
            <a:off x="0" y="23813"/>
            <a:ext cx="3076575" cy="5961062"/>
            <a:chOff x="-1" y="13957"/>
            <a:chExt cx="3076576" cy="6001561"/>
          </a:xfrm>
        </p:grpSpPr>
        <p:grpSp>
          <p:nvGrpSpPr>
            <p:cNvPr id="71701" name="Groupe 1">
              <a:extLst>
                <a:ext uri="{FF2B5EF4-FFF2-40B4-BE49-F238E27FC236}">
                  <a16:creationId xmlns:a16="http://schemas.microsoft.com/office/drawing/2014/main" id="{6057DD2C-3FD0-45FA-AF72-B6B6F74823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13957"/>
              <a:ext cx="3071814" cy="6001561"/>
              <a:chOff x="-1" y="13958"/>
              <a:chExt cx="3071814" cy="636629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34E8299-EBD8-48F3-B5B7-4E0885BFECEC}"/>
                  </a:ext>
                </a:extLst>
              </p:cNvPr>
              <p:cNvSpPr/>
              <p:nvPr/>
            </p:nvSpPr>
            <p:spPr>
              <a:xfrm>
                <a:off x="-1" y="13958"/>
                <a:ext cx="3071814" cy="63662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0267E56-99CB-4200-8AB2-49B2EBB60CF3}"/>
                  </a:ext>
                </a:extLst>
              </p:cNvPr>
              <p:cNvSpPr txBox="1"/>
              <p:nvPr/>
            </p:nvSpPr>
            <p:spPr>
              <a:xfrm>
                <a:off x="271462" y="2255301"/>
                <a:ext cx="2528888" cy="231763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FFFFFF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 b="1">
                  <a:solidFill>
                    <a:srgbClr val="FFFFFF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 b="1">
                    <a:solidFill>
                      <a:srgbClr val="DD4758"/>
                    </a:solidFill>
                    <a:latin typeface="Microsoft Sans Serif"/>
                  </a:rPr>
                  <a:t>Principais causas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DALYs</a:t>
                </a: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  <a:defRPr/>
                </a:pPr>
                <a:endParaRPr lang="fr-FR" sz="1400">
                  <a:solidFill>
                    <a:srgbClr val="00707C"/>
                  </a:solidFill>
                  <a:latin typeface="Microsoft Sans Serif"/>
                </a:endParaRPr>
              </a:p>
              <a:p>
                <a:pPr marL="285750" indent="-285750"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fr-FR" sz="1400">
                    <a:solidFill>
                      <a:srgbClr val="00707C"/>
                    </a:solidFill>
                    <a:latin typeface="Microsoft Sans Serif"/>
                  </a:rPr>
                  <a:t>Óbitos</a:t>
                </a:r>
              </a:p>
              <a:p>
                <a:pPr defTabSz="228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900">
                  <a:solidFill>
                    <a:prstClr val="black"/>
                  </a:solidFill>
                  <a:latin typeface="Microsoft Sans Serif"/>
                </a:endParaRPr>
              </a:p>
            </p:txBody>
          </p:sp>
        </p:grp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5975950-358F-44DA-83DA-126DAF49406C}"/>
                </a:ext>
              </a:extLst>
            </p:cNvPr>
            <p:cNvCxnSpPr/>
            <p:nvPr/>
          </p:nvCxnSpPr>
          <p:spPr>
            <a:xfrm>
              <a:off x="4762" y="1246235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CC13E518-9BC0-4934-A69A-1ECEE1D43811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Bouton d’action : vide 3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A7B117F-056D-4605-BAE3-B9A891B5CED8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71697" name="Picture 21">
            <a:extLst>
              <a:ext uri="{FF2B5EF4-FFF2-40B4-BE49-F238E27FC236}">
                <a16:creationId xmlns:a16="http://schemas.microsoft.com/office/drawing/2014/main" id="{472992CE-5C29-473B-AFC0-6E86A845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ZoneTexte 23">
            <a:extLst>
              <a:ext uri="{FF2B5EF4-FFF2-40B4-BE49-F238E27FC236}">
                <a16:creationId xmlns:a16="http://schemas.microsoft.com/office/drawing/2014/main" id="{00109FC2-8174-41D0-8EA6-EF08D209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71699" name="ZoneTexte 8">
            <a:extLst>
              <a:ext uri="{FF2B5EF4-FFF2-40B4-BE49-F238E27FC236}">
                <a16:creationId xmlns:a16="http://schemas.microsoft.com/office/drawing/2014/main" id="{77E9D074-62F0-4007-8E78-1B59E8707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71700" name="Image 2" descr="Posição 1 - Norovirus 14850045&#10;Posição 2 - Campylobacter spp. 4687810&#10;Posição 3 - Salmonella enterica 1683734">
            <a:extLst>
              <a:ext uri="{FF2B5EF4-FFF2-40B4-BE49-F238E27FC236}">
                <a16:creationId xmlns:a16="http://schemas.microsoft.com/office/drawing/2014/main" id="{8F78B8FF-53B7-41C1-8F96-D932C6E74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547938"/>
            <a:ext cx="43846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oneTexte 3">
            <a:extLst>
              <a:ext uri="{FF2B5EF4-FFF2-40B4-BE49-F238E27FC236}">
                <a16:creationId xmlns:a16="http://schemas.microsoft.com/office/drawing/2014/main" id="{53D6CAC6-BB42-4F12-AF63-0F22230BE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058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sz="4500" b="1">
                <a:solidFill>
                  <a:srgbClr val="00707C"/>
                </a:solidFill>
                <a:latin typeface="Georgia" panose="02040502050405020303" pitchFamily="18" charset="0"/>
              </a:rPr>
              <a:t>Principais causas de DALYs devido a doenças transmitidas por alimentos</a:t>
            </a:r>
            <a:endParaRPr lang="fr-FR" altLang="fr-FR" sz="4500" b="1">
              <a:solidFill>
                <a:srgbClr val="00707C"/>
              </a:solidFill>
              <a:latin typeface="Georgia" panose="02040502050405020303" pitchFamily="18" charset="0"/>
            </a:endParaRPr>
          </a:p>
        </p:txBody>
      </p:sp>
      <p:sp>
        <p:nvSpPr>
          <p:cNvPr id="72707" name="ZoneTexte 13">
            <a:extLst>
              <a:ext uri="{FF2B5EF4-FFF2-40B4-BE49-F238E27FC236}">
                <a16:creationId xmlns:a16="http://schemas.microsoft.com/office/drawing/2014/main" id="{72E75F29-998B-488A-AB1D-D65D8C437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2630488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fr-FR" altLang="fr-FR" sz="1400">
                <a:solidFill>
                  <a:srgbClr val="00707C"/>
                </a:solidFill>
              </a:rPr>
              <a:t>107 000 DALYs</a:t>
            </a:r>
          </a:p>
        </p:txBody>
      </p:sp>
      <p:grpSp>
        <p:nvGrpSpPr>
          <p:cNvPr id="72708" name="Groupe 76">
            <a:extLst>
              <a:ext uri="{FF2B5EF4-FFF2-40B4-BE49-F238E27FC236}">
                <a16:creationId xmlns:a16="http://schemas.microsoft.com/office/drawing/2014/main" id="{2EE9DE9C-E7D8-4D14-872E-C01A15CCCF6B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2737" name="ZoneTexte 77">
              <a:extLst>
                <a:ext uri="{FF2B5EF4-FFF2-40B4-BE49-F238E27FC236}">
                  <a16:creationId xmlns:a16="http://schemas.microsoft.com/office/drawing/2014/main" id="{255B9617-4BAA-4EFE-BDE3-B726F3178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2738" name="ZoneTexte 78">
              <a:extLst>
                <a:ext uri="{FF2B5EF4-FFF2-40B4-BE49-F238E27FC236}">
                  <a16:creationId xmlns:a16="http://schemas.microsoft.com/office/drawing/2014/main" id="{481B3406-321A-43E9-A3A2-4553671B9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FE95B48-58E5-4B4D-90A7-A117D0F0B84D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684AF3E1-6018-473D-A22A-BE3167816746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2741" name="Image 84">
              <a:extLst>
                <a:ext uri="{FF2B5EF4-FFF2-40B4-BE49-F238E27FC236}">
                  <a16:creationId xmlns:a16="http://schemas.microsoft.com/office/drawing/2014/main" id="{A86B750E-6AEB-48D9-BD0E-B17A03A0E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Bouton d’action : vide 8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06A22F34-B761-4FDB-9B3B-6C6C48C2406E}"/>
                </a:ext>
              </a:extLst>
            </p:cNvPr>
            <p:cNvSpPr/>
            <p:nvPr/>
          </p:nvSpPr>
          <p:spPr>
            <a:xfrm>
              <a:off x="9439542" y="6154397"/>
              <a:ext cx="306406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</p:grpSp>
      <p:pic>
        <p:nvPicPr>
          <p:cNvPr id="72709" name="Image 6" descr="Campylobacter">
            <a:extLst>
              <a:ext uri="{FF2B5EF4-FFF2-40B4-BE49-F238E27FC236}">
                <a16:creationId xmlns:a16="http://schemas.microsoft.com/office/drawing/2014/main" id="{35F4F9D3-F652-4776-9169-AA1D3C06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506788"/>
            <a:ext cx="14430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0" name="Groupe 21">
            <a:extLst>
              <a:ext uri="{FF2B5EF4-FFF2-40B4-BE49-F238E27FC236}">
                <a16:creationId xmlns:a16="http://schemas.microsoft.com/office/drawing/2014/main" id="{BD1D686D-4342-493B-9D87-557B4AD8B291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2554288"/>
            <a:ext cx="409575" cy="436562"/>
            <a:chOff x="493159" y="2688723"/>
            <a:chExt cx="410966" cy="436114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206C94A-2647-44C7-9BAC-D20BAD229C43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2736" name="ZoneTexte 23">
              <a:extLst>
                <a:ext uri="{FF2B5EF4-FFF2-40B4-BE49-F238E27FC236}">
                  <a16:creationId xmlns:a16="http://schemas.microsoft.com/office/drawing/2014/main" id="{E0B297CB-A940-43C1-8121-99BAD946F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574" y="2722026"/>
              <a:ext cx="293092" cy="369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DD4758"/>
                  </a:solidFill>
                </a:rPr>
                <a:t>1</a:t>
              </a:r>
            </a:p>
          </p:txBody>
        </p:sp>
      </p:grpSp>
      <p:sp>
        <p:nvSpPr>
          <p:cNvPr id="72711" name="ZoneTexte 27">
            <a:extLst>
              <a:ext uri="{FF2B5EF4-FFF2-40B4-BE49-F238E27FC236}">
                <a16:creationId xmlns:a16="http://schemas.microsoft.com/office/drawing/2014/main" id="{A10A98BB-870C-4F24-8495-5C21A9586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3589338"/>
            <a:ext cx="237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fr-FR" altLang="fr-FR" sz="1400">
                <a:solidFill>
                  <a:srgbClr val="00707C"/>
                </a:solidFill>
              </a:rPr>
              <a:t>82 000 DALYs</a:t>
            </a:r>
          </a:p>
        </p:txBody>
      </p:sp>
      <p:sp>
        <p:nvSpPr>
          <p:cNvPr id="72712" name="ZoneTexte 10">
            <a:extLst>
              <a:ext uri="{FF2B5EF4-FFF2-40B4-BE49-F238E27FC236}">
                <a16:creationId xmlns:a16="http://schemas.microsoft.com/office/drawing/2014/main" id="{B346031C-3C2D-4327-80BA-46DA38039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8263" y="1973263"/>
            <a:ext cx="448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Principais causas de anos de vida ajustados por incapacidade (DALYs) devido a doenças transmitidas por alimentos na Região Europeia (2010)</a:t>
            </a:r>
            <a:endParaRPr lang="fr-FR" altLang="fr-FR">
              <a:solidFill>
                <a:srgbClr val="FFFFFF"/>
              </a:solidFill>
            </a:endParaRPr>
          </a:p>
        </p:txBody>
      </p:sp>
      <p:grpSp>
        <p:nvGrpSpPr>
          <p:cNvPr id="72713" name="Groupe 32">
            <a:extLst>
              <a:ext uri="{FF2B5EF4-FFF2-40B4-BE49-F238E27FC236}">
                <a16:creationId xmlns:a16="http://schemas.microsoft.com/office/drawing/2014/main" id="{A8D3331D-B0CE-4B61-80F3-D076065F4392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3521075"/>
            <a:ext cx="409575" cy="434975"/>
            <a:chOff x="493159" y="2688723"/>
            <a:chExt cx="410966" cy="436114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53F2F1CD-F829-4C66-B71F-2FA6B43EB237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2734" name="ZoneTexte 34">
              <a:extLst>
                <a:ext uri="{FF2B5EF4-FFF2-40B4-BE49-F238E27FC236}">
                  <a16:creationId xmlns:a16="http://schemas.microsoft.com/office/drawing/2014/main" id="{A77129C3-2A85-4B6A-9AD3-EA70041B6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56" y="2722114"/>
              <a:ext cx="2928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FFFF00"/>
                  </a:solidFill>
                </a:rPr>
                <a:t>2</a:t>
              </a:r>
            </a:p>
          </p:txBody>
        </p:sp>
      </p:grpSp>
      <p:pic>
        <p:nvPicPr>
          <p:cNvPr id="72714" name="Image 29" descr="Salmonella">
            <a:extLst>
              <a:ext uri="{FF2B5EF4-FFF2-40B4-BE49-F238E27FC236}">
                <a16:creationId xmlns:a16="http://schemas.microsoft.com/office/drawing/2014/main" id="{F2BB917F-252B-4BA2-A3C6-0F45E336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2562225"/>
            <a:ext cx="14112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5" name="Groupe 43">
            <a:extLst>
              <a:ext uri="{FF2B5EF4-FFF2-40B4-BE49-F238E27FC236}">
                <a16:creationId xmlns:a16="http://schemas.microsoft.com/office/drawing/2014/main" id="{849E21DA-629B-43F4-A147-EBEE22C6B35B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4503738"/>
            <a:ext cx="409575" cy="434975"/>
            <a:chOff x="493159" y="2688723"/>
            <a:chExt cx="410966" cy="436114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53CC8A3-1BF9-4F3A-9444-CC2E307D8AA8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2732" name="ZoneTexte 45">
              <a:extLst>
                <a:ext uri="{FF2B5EF4-FFF2-40B4-BE49-F238E27FC236}">
                  <a16:creationId xmlns:a16="http://schemas.microsoft.com/office/drawing/2014/main" id="{4F437C6F-BA9F-4104-9CB1-D4CEAC8DE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56" y="2722114"/>
              <a:ext cx="2928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00B0F0"/>
                  </a:solidFill>
                </a:rPr>
                <a:t>3</a:t>
              </a:r>
            </a:p>
          </p:txBody>
        </p:sp>
      </p:grpSp>
      <p:sp>
        <p:nvSpPr>
          <p:cNvPr id="72716" name="ZoneTexte 46">
            <a:extLst>
              <a:ext uri="{FF2B5EF4-FFF2-40B4-BE49-F238E27FC236}">
                <a16:creationId xmlns:a16="http://schemas.microsoft.com/office/drawing/2014/main" id="{E4B79655-CE86-4EEE-90FB-5C320CECA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45847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fr-FR" altLang="fr-FR" sz="1400">
                <a:solidFill>
                  <a:srgbClr val="00707C"/>
                </a:solidFill>
              </a:rPr>
              <a:t>73 000 DALYs</a:t>
            </a:r>
          </a:p>
        </p:txBody>
      </p:sp>
      <p:pic>
        <p:nvPicPr>
          <p:cNvPr id="72717" name="Image 4" descr="Toxoplasma">
            <a:extLst>
              <a:ext uri="{FF2B5EF4-FFF2-40B4-BE49-F238E27FC236}">
                <a16:creationId xmlns:a16="http://schemas.microsoft.com/office/drawing/2014/main" id="{B417E525-13A1-4C90-989E-6D7528DF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4486275"/>
            <a:ext cx="1425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8" name="ZoneTexte 19">
            <a:extLst>
              <a:ext uri="{FF2B5EF4-FFF2-40B4-BE49-F238E27FC236}">
                <a16:creationId xmlns:a16="http://schemas.microsoft.com/office/drawing/2014/main" id="{636BBBDC-EBF9-4775-9CA1-AC6BB9A8B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5286375"/>
            <a:ext cx="9124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sz="1600">
                <a:solidFill>
                  <a:srgbClr val="00707C"/>
                </a:solidFill>
              </a:rPr>
              <a:t>No caso da </a:t>
            </a:r>
            <a:r>
              <a:rPr lang="pt-BR" altLang="fr-FR" sz="1600" i="1">
                <a:solidFill>
                  <a:srgbClr val="00707C"/>
                </a:solidFill>
              </a:rPr>
              <a:t>Salmonella</a:t>
            </a:r>
            <a:r>
              <a:rPr lang="pt-BR" altLang="fr-FR" sz="1600">
                <a:solidFill>
                  <a:srgbClr val="00707C"/>
                </a:solidFill>
              </a:rPr>
              <a:t>, foi a mortalidade o fator que mais contribuiu no cálculo de Daly, enquanto para a </a:t>
            </a:r>
            <a:r>
              <a:rPr lang="pt-BR" altLang="fr-FR" sz="1600" i="1">
                <a:solidFill>
                  <a:srgbClr val="00707C"/>
                </a:solidFill>
              </a:rPr>
              <a:t>Campylobacter</a:t>
            </a:r>
            <a:r>
              <a:rPr lang="pt-BR" altLang="fr-FR" sz="1600">
                <a:solidFill>
                  <a:srgbClr val="00707C"/>
                </a:solidFill>
              </a:rPr>
              <a:t> e para o </a:t>
            </a:r>
            <a:r>
              <a:rPr lang="pt-BR" altLang="fr-FR" sz="1600" i="1">
                <a:solidFill>
                  <a:srgbClr val="00707C"/>
                </a:solidFill>
              </a:rPr>
              <a:t>Toxoplasma</a:t>
            </a:r>
            <a:r>
              <a:rPr lang="pt-BR" altLang="fr-FR" sz="1600">
                <a:solidFill>
                  <a:srgbClr val="00707C"/>
                </a:solidFill>
              </a:rPr>
              <a:t>, foi a morbilidade e incapacidade.</a:t>
            </a:r>
            <a:endParaRPr lang="fr-FR" altLang="fr-FR" sz="1600">
              <a:solidFill>
                <a:srgbClr val="00707C"/>
              </a:solidFill>
            </a:endParaRPr>
          </a:p>
        </p:txBody>
      </p:sp>
      <p:grpSp>
        <p:nvGrpSpPr>
          <p:cNvPr id="72719" name="Groupe 2">
            <a:extLst>
              <a:ext uri="{FF2B5EF4-FFF2-40B4-BE49-F238E27FC236}">
                <a16:creationId xmlns:a16="http://schemas.microsoft.com/office/drawing/2014/main" id="{0AECA560-264A-4773-B710-EB9B28892542}"/>
              </a:ext>
            </a:extLst>
          </p:cNvPr>
          <p:cNvGrpSpPr>
            <a:grpSpLocks/>
          </p:cNvGrpSpPr>
          <p:nvPr/>
        </p:nvGrpSpPr>
        <p:grpSpPr bwMode="auto">
          <a:xfrm>
            <a:off x="0" y="23813"/>
            <a:ext cx="3076575" cy="5961062"/>
            <a:chOff x="-1" y="13957"/>
            <a:chExt cx="3076576" cy="600156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600152-C3D2-45D0-95AF-BE7A42C456D8}"/>
                </a:ext>
              </a:extLst>
            </p:cNvPr>
            <p:cNvSpPr/>
            <p:nvPr/>
          </p:nvSpPr>
          <p:spPr bwMode="auto">
            <a:xfrm>
              <a:off x="-1" y="13957"/>
              <a:ext cx="3071814" cy="6001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28665ABD-714A-4CF6-9F53-57B83A6E9D7A}"/>
                </a:ext>
              </a:extLst>
            </p:cNvPr>
            <p:cNvCxnSpPr/>
            <p:nvPr/>
          </p:nvCxnSpPr>
          <p:spPr>
            <a:xfrm>
              <a:off x="4762" y="1246235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29F83F8F-8DE2-4E3D-8453-3BDD84B081B0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721" name="Rectangle 1">
            <a:extLst>
              <a:ext uri="{FF2B5EF4-FFF2-40B4-BE49-F238E27FC236}">
                <a16:creationId xmlns:a16="http://schemas.microsoft.com/office/drawing/2014/main" id="{767287EE-D003-48EF-8792-3F73F0B0E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4349750"/>
            <a:ext cx="29654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sz="900">
                <a:solidFill>
                  <a:srgbClr val="000000"/>
                </a:solidFill>
              </a:rPr>
              <a:t>* DALY (Anos de vida ajustados por incapacidade) é a medida sumária usada para fornecer uma indicação do ónus geral da doença. Reflete a soma dos anos de vida perdidos devido a mortalidade prematura e anos de vida comprometidos devido a problemas de saúde. Um DALY representa a perda do equivalente a um ano de saúde total.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sz="900">
                <a:solidFill>
                  <a:srgbClr val="000000"/>
                </a:solidFill>
              </a:rPr>
              <a:t>Nota: uma doença pode ter um DALY alto, devido a uma alta taxa de mortalidade (exemplo: </a:t>
            </a:r>
            <a:r>
              <a:rPr lang="pt-BR" altLang="fr-FR" sz="900" i="1" err="1">
                <a:solidFill>
                  <a:srgbClr val="000000"/>
                </a:solidFill>
              </a:rPr>
              <a:t>Listeria</a:t>
            </a:r>
            <a:r>
              <a:rPr lang="pt-BR" altLang="fr-FR" sz="900" i="1">
                <a:solidFill>
                  <a:srgbClr val="000000"/>
                </a:solidFill>
              </a:rPr>
              <a:t> </a:t>
            </a:r>
            <a:r>
              <a:rPr lang="pt-BR" altLang="fr-FR" sz="900" i="1" err="1">
                <a:solidFill>
                  <a:srgbClr val="000000"/>
                </a:solidFill>
              </a:rPr>
              <a:t>monocytogenes</a:t>
            </a:r>
            <a:r>
              <a:rPr lang="pt-BR" altLang="fr-FR" sz="900">
                <a:solidFill>
                  <a:srgbClr val="000000"/>
                </a:solidFill>
              </a:rPr>
              <a:t>) ou devido a uma alta incidência (exemplo: </a:t>
            </a:r>
            <a:r>
              <a:rPr lang="pt-BR" altLang="fr-FR" sz="900" err="1">
                <a:solidFill>
                  <a:srgbClr val="000000"/>
                </a:solidFill>
              </a:rPr>
              <a:t>Norovírus</a:t>
            </a:r>
            <a:r>
              <a:rPr lang="pt-BR" altLang="fr-FR" sz="90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72722" name="ZoneTexte 2">
            <a:extLst>
              <a:ext uri="{FF2B5EF4-FFF2-40B4-BE49-F238E27FC236}">
                <a16:creationId xmlns:a16="http://schemas.microsoft.com/office/drawing/2014/main" id="{A6D4F238-AB74-44AB-AE5A-068FB98D5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2438" y="1363663"/>
            <a:ext cx="1460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rgbClr val="FFFFFF"/>
                </a:solidFill>
              </a:rPr>
              <a:t>*</a:t>
            </a:r>
          </a:p>
        </p:txBody>
      </p:sp>
      <p:sp>
        <p:nvSpPr>
          <p:cNvPr id="41" name="Bouton d’action : vide 4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C8D92C1-0499-47C9-9604-CA14CC3FFBB9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72724" name="Picture 21">
            <a:extLst>
              <a:ext uri="{FF2B5EF4-FFF2-40B4-BE49-F238E27FC236}">
                <a16:creationId xmlns:a16="http://schemas.microsoft.com/office/drawing/2014/main" id="{DC882E88-87B7-42DB-AE02-225F0749A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5" name="ZoneTexte 23">
            <a:extLst>
              <a:ext uri="{FF2B5EF4-FFF2-40B4-BE49-F238E27FC236}">
                <a16:creationId xmlns:a16="http://schemas.microsoft.com/office/drawing/2014/main" id="{24FE8FFE-D7D5-4D7C-A880-BB7BFDA9B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6135688"/>
            <a:ext cx="1809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Anterior           Próximo</a:t>
            </a:r>
          </a:p>
        </p:txBody>
      </p:sp>
      <p:sp>
        <p:nvSpPr>
          <p:cNvPr id="72726" name="ZoneTexte 8">
            <a:extLst>
              <a:ext uri="{FF2B5EF4-FFF2-40B4-BE49-F238E27FC236}">
                <a16:creationId xmlns:a16="http://schemas.microsoft.com/office/drawing/2014/main" id="{9C02043F-8FBF-47BE-8C9D-DCE1F300C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D78484-C847-4B68-BC12-A62D64062EDA}"/>
              </a:ext>
            </a:extLst>
          </p:cNvPr>
          <p:cNvSpPr txBox="1"/>
          <p:nvPr/>
        </p:nvSpPr>
        <p:spPr bwMode="auto">
          <a:xfrm>
            <a:off x="271463" y="2122488"/>
            <a:ext cx="2528887" cy="217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FFFFFF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 b="1">
              <a:solidFill>
                <a:srgbClr val="FFFFFF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Principais causas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b="1">
                <a:solidFill>
                  <a:srgbClr val="DD4758"/>
                </a:solidFill>
                <a:latin typeface="Microsoft Sans Serif"/>
              </a:rPr>
              <a:t>DALYs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Óbitos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72728" name="Image 3" descr="Posição 1 - Norovirus 106597&#10;Posição 2 - Campylobacter spp. 82126&#10;Posição 3 - Salmonella enterica 72569">
            <a:extLst>
              <a:ext uri="{FF2B5EF4-FFF2-40B4-BE49-F238E27FC236}">
                <a16:creationId xmlns:a16="http://schemas.microsoft.com/office/drawing/2014/main" id="{9CBDD3E7-40FD-4DCD-99C8-7F51FA770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2586038"/>
            <a:ext cx="46085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oneTexte 3">
            <a:extLst>
              <a:ext uri="{FF2B5EF4-FFF2-40B4-BE49-F238E27FC236}">
                <a16:creationId xmlns:a16="http://schemas.microsoft.com/office/drawing/2014/main" id="{9B5D45D7-94E2-41E1-ACB5-D28ED6AD1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-71438"/>
            <a:ext cx="90058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sz="4500" b="1">
                <a:solidFill>
                  <a:srgbClr val="00707C"/>
                </a:solidFill>
                <a:latin typeface="Georgia" panose="02040502050405020303" pitchFamily="18" charset="0"/>
              </a:rPr>
              <a:t>Principais causas de morte devido a doenças transmitidas por alimentos</a:t>
            </a:r>
            <a:endParaRPr lang="fr-FR" altLang="fr-FR" sz="4500" b="1">
              <a:solidFill>
                <a:srgbClr val="00707C"/>
              </a:solidFill>
              <a:latin typeface="Georgia" panose="02040502050405020303" pitchFamily="18" charset="0"/>
            </a:endParaRPr>
          </a:p>
        </p:txBody>
      </p:sp>
      <p:sp>
        <p:nvSpPr>
          <p:cNvPr id="73731" name="ZoneTexte 13">
            <a:extLst>
              <a:ext uri="{FF2B5EF4-FFF2-40B4-BE49-F238E27FC236}">
                <a16:creationId xmlns:a16="http://schemas.microsoft.com/office/drawing/2014/main" id="{CDE32BAA-59FE-47C9-B3D0-7C32D39BE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2616200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fr-FR" altLang="fr-FR" sz="1400">
                <a:solidFill>
                  <a:srgbClr val="00707C"/>
                </a:solidFill>
              </a:rPr>
              <a:t>1 854 óbitos</a:t>
            </a:r>
          </a:p>
        </p:txBody>
      </p:sp>
      <p:grpSp>
        <p:nvGrpSpPr>
          <p:cNvPr id="73732" name="Groupe 76">
            <a:extLst>
              <a:ext uri="{FF2B5EF4-FFF2-40B4-BE49-F238E27FC236}">
                <a16:creationId xmlns:a16="http://schemas.microsoft.com/office/drawing/2014/main" id="{1B4E2EC2-E44D-47C9-AF95-1C5BC2710B75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3759" name="ZoneTexte 77">
              <a:extLst>
                <a:ext uri="{FF2B5EF4-FFF2-40B4-BE49-F238E27FC236}">
                  <a16:creationId xmlns:a16="http://schemas.microsoft.com/office/drawing/2014/main" id="{EC58BA03-F0F9-4D51-BB9B-7FB0FF221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3760" name="ZoneTexte 78">
              <a:extLst>
                <a:ext uri="{FF2B5EF4-FFF2-40B4-BE49-F238E27FC236}">
                  <a16:creationId xmlns:a16="http://schemas.microsoft.com/office/drawing/2014/main" id="{9451137A-A6E5-4BC6-BF20-5084921B6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096C44F-2DA1-48C4-83DC-2529F9D71B3F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4" name="Bouton d’action : vide 83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24AED302-B3A0-4B76-8320-20574FC4C96F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&lt;</a:t>
              </a:r>
            </a:p>
          </p:txBody>
        </p:sp>
        <p:pic>
          <p:nvPicPr>
            <p:cNvPr id="73763" name="Image 84">
              <a:extLst>
                <a:ext uri="{FF2B5EF4-FFF2-40B4-BE49-F238E27FC236}">
                  <a16:creationId xmlns:a16="http://schemas.microsoft.com/office/drawing/2014/main" id="{B24E6D47-D7D6-4D3A-8C79-A1C355C56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33" name="Image 6" descr="Campylobacter">
            <a:extLst>
              <a:ext uri="{FF2B5EF4-FFF2-40B4-BE49-F238E27FC236}">
                <a16:creationId xmlns:a16="http://schemas.microsoft.com/office/drawing/2014/main" id="{2F612493-AECF-4F6C-A31C-748AEE9FD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506788"/>
            <a:ext cx="14430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e 21">
            <a:extLst>
              <a:ext uri="{FF2B5EF4-FFF2-40B4-BE49-F238E27FC236}">
                <a16:creationId xmlns:a16="http://schemas.microsoft.com/office/drawing/2014/main" id="{DEEEC008-6E3A-49DC-A169-E15E8967C543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2554288"/>
            <a:ext cx="409575" cy="436562"/>
            <a:chOff x="493159" y="2688723"/>
            <a:chExt cx="410966" cy="436114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6C3D664-671B-4A79-A042-481357D55567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3758" name="ZoneTexte 23">
              <a:extLst>
                <a:ext uri="{FF2B5EF4-FFF2-40B4-BE49-F238E27FC236}">
                  <a16:creationId xmlns:a16="http://schemas.microsoft.com/office/drawing/2014/main" id="{2291358D-B934-4D39-9C9A-FC70C037D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574" y="2722026"/>
              <a:ext cx="293092" cy="369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DD4758"/>
                  </a:solidFill>
                </a:rPr>
                <a:t>1</a:t>
              </a:r>
            </a:p>
          </p:txBody>
        </p:sp>
      </p:grpSp>
      <p:sp>
        <p:nvSpPr>
          <p:cNvPr id="73735" name="ZoneTexte 27">
            <a:extLst>
              <a:ext uri="{FF2B5EF4-FFF2-40B4-BE49-F238E27FC236}">
                <a16:creationId xmlns:a16="http://schemas.microsoft.com/office/drawing/2014/main" id="{576800D2-77A2-40EA-ABF0-765E7EE42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3589338"/>
            <a:ext cx="237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fr-FR" altLang="fr-FR" sz="1400">
                <a:solidFill>
                  <a:srgbClr val="00707C"/>
                </a:solidFill>
              </a:rPr>
              <a:t>459 óbitos</a:t>
            </a:r>
          </a:p>
        </p:txBody>
      </p:sp>
      <p:sp>
        <p:nvSpPr>
          <p:cNvPr id="73736" name="ZoneTexte 10">
            <a:extLst>
              <a:ext uri="{FF2B5EF4-FFF2-40B4-BE49-F238E27FC236}">
                <a16:creationId xmlns:a16="http://schemas.microsoft.com/office/drawing/2014/main" id="{F98FFF7C-6E4C-4EDE-A0BF-6B2270D37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036763"/>
            <a:ext cx="4332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Principais causas de morte devido a doenças transmitidas por alimentos na Região Europeia (2010)</a:t>
            </a:r>
            <a:endParaRPr lang="fr-FR" altLang="fr-FR">
              <a:solidFill>
                <a:srgbClr val="FFFFFF"/>
              </a:solidFill>
            </a:endParaRPr>
          </a:p>
        </p:txBody>
      </p:sp>
      <p:grpSp>
        <p:nvGrpSpPr>
          <p:cNvPr id="73737" name="Groupe 32">
            <a:extLst>
              <a:ext uri="{FF2B5EF4-FFF2-40B4-BE49-F238E27FC236}">
                <a16:creationId xmlns:a16="http://schemas.microsoft.com/office/drawing/2014/main" id="{A687CB84-A1CA-4981-B61C-CED56D0FBA43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3521075"/>
            <a:ext cx="409575" cy="434975"/>
            <a:chOff x="493159" y="2688723"/>
            <a:chExt cx="410966" cy="436114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7BCE5713-FFCB-458D-AD46-D122F6D6EF87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3756" name="ZoneTexte 34">
              <a:extLst>
                <a:ext uri="{FF2B5EF4-FFF2-40B4-BE49-F238E27FC236}">
                  <a16:creationId xmlns:a16="http://schemas.microsoft.com/office/drawing/2014/main" id="{8D7090ED-F536-4250-9C58-491005C0C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56" y="2722114"/>
              <a:ext cx="2928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FFFF00"/>
                  </a:solidFill>
                </a:rPr>
                <a:t>2</a:t>
              </a:r>
            </a:p>
          </p:txBody>
        </p:sp>
      </p:grpSp>
      <p:pic>
        <p:nvPicPr>
          <p:cNvPr id="73738" name="Image 29" descr="Salmonella">
            <a:extLst>
              <a:ext uri="{FF2B5EF4-FFF2-40B4-BE49-F238E27FC236}">
                <a16:creationId xmlns:a16="http://schemas.microsoft.com/office/drawing/2014/main" id="{C1E3B46A-C128-4C4E-876A-52AD7BE1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2562225"/>
            <a:ext cx="14112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9" name="Groupe 43">
            <a:extLst>
              <a:ext uri="{FF2B5EF4-FFF2-40B4-BE49-F238E27FC236}">
                <a16:creationId xmlns:a16="http://schemas.microsoft.com/office/drawing/2014/main" id="{4D1A4641-B779-4585-BCA4-DD5A274C583A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4503738"/>
            <a:ext cx="409575" cy="434975"/>
            <a:chOff x="493159" y="2688723"/>
            <a:chExt cx="410966" cy="436114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80ECF7F8-CC38-48F6-A132-1ECFD794DA5A}"/>
                </a:ext>
              </a:extLst>
            </p:cNvPr>
            <p:cNvSpPr/>
            <p:nvPr/>
          </p:nvSpPr>
          <p:spPr>
            <a:xfrm>
              <a:off x="493159" y="2688723"/>
              <a:ext cx="410966" cy="4361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73754" name="ZoneTexte 45">
              <a:extLst>
                <a:ext uri="{FF2B5EF4-FFF2-40B4-BE49-F238E27FC236}">
                  <a16:creationId xmlns:a16="http://schemas.microsoft.com/office/drawing/2014/main" id="{9F90FDE9-AD67-4E8C-B36B-DBA069665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56" y="2722114"/>
              <a:ext cx="2928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00B0F0"/>
                  </a:solidFill>
                </a:rPr>
                <a:t>3</a:t>
              </a:r>
            </a:p>
          </p:txBody>
        </p:sp>
      </p:grpSp>
      <p:sp>
        <p:nvSpPr>
          <p:cNvPr id="73740" name="ZoneTexte 46">
            <a:extLst>
              <a:ext uri="{FF2B5EF4-FFF2-40B4-BE49-F238E27FC236}">
                <a16:creationId xmlns:a16="http://schemas.microsoft.com/office/drawing/2014/main" id="{66FA9A92-7447-4B30-8494-E6052B919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8" y="4545013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fr-FR" altLang="fr-FR" sz="1400">
                <a:solidFill>
                  <a:srgbClr val="00707C"/>
                </a:solidFill>
              </a:rPr>
              <a:t>435 óbitos</a:t>
            </a:r>
          </a:p>
        </p:txBody>
      </p:sp>
      <p:sp>
        <p:nvSpPr>
          <p:cNvPr id="73741" name="ZoneTexte 19">
            <a:extLst>
              <a:ext uri="{FF2B5EF4-FFF2-40B4-BE49-F238E27FC236}">
                <a16:creationId xmlns:a16="http://schemas.microsoft.com/office/drawing/2014/main" id="{5ECDBCCB-64E1-4696-A146-B45A1100C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975" y="5286375"/>
            <a:ext cx="8774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 sz="1600">
                <a:solidFill>
                  <a:srgbClr val="00707C"/>
                </a:solidFill>
              </a:rPr>
              <a:t>Para a </a:t>
            </a:r>
            <a:r>
              <a:rPr lang="pt-BR" altLang="fr-FR" sz="1600" i="1">
                <a:solidFill>
                  <a:srgbClr val="00707C"/>
                </a:solidFill>
              </a:rPr>
              <a:t>Listeria</a:t>
            </a:r>
            <a:r>
              <a:rPr lang="pt-BR" altLang="fr-FR" sz="1600">
                <a:solidFill>
                  <a:srgbClr val="00707C"/>
                </a:solidFill>
              </a:rPr>
              <a:t>, a incidência é relativamente baixa, mas as taxas de hospitalização e mortalidade são altas: 1 781 casos de doença, 399 mortes e quase 15.000 DALYs.</a:t>
            </a:r>
          </a:p>
        </p:txBody>
      </p:sp>
      <p:pic>
        <p:nvPicPr>
          <p:cNvPr id="73742" name="Image 40" descr="Norovirus">
            <a:extLst>
              <a:ext uri="{FF2B5EF4-FFF2-40B4-BE49-F238E27FC236}">
                <a16:creationId xmlns:a16="http://schemas.microsoft.com/office/drawing/2014/main" id="{C3A08225-918B-42F9-8C2B-FBED3F60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451350"/>
            <a:ext cx="13890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43" name="Groupe 2">
            <a:extLst>
              <a:ext uri="{FF2B5EF4-FFF2-40B4-BE49-F238E27FC236}">
                <a16:creationId xmlns:a16="http://schemas.microsoft.com/office/drawing/2014/main" id="{56015861-8BA1-4F80-9BA3-3EAD1F3209F0}"/>
              </a:ext>
            </a:extLst>
          </p:cNvPr>
          <p:cNvGrpSpPr>
            <a:grpSpLocks/>
          </p:cNvGrpSpPr>
          <p:nvPr/>
        </p:nvGrpSpPr>
        <p:grpSpPr bwMode="auto">
          <a:xfrm>
            <a:off x="0" y="23813"/>
            <a:ext cx="3076575" cy="5961062"/>
            <a:chOff x="-1" y="13957"/>
            <a:chExt cx="3076576" cy="60015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B4451C9-85CC-4CC8-A3B6-EC16D0DF8BF1}"/>
                </a:ext>
              </a:extLst>
            </p:cNvPr>
            <p:cNvSpPr/>
            <p:nvPr/>
          </p:nvSpPr>
          <p:spPr bwMode="auto">
            <a:xfrm>
              <a:off x="-1" y="13957"/>
              <a:ext cx="3071814" cy="6001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013091CF-4219-4F39-A77B-69622F5D4ED3}"/>
                </a:ext>
              </a:extLst>
            </p:cNvPr>
            <p:cNvCxnSpPr/>
            <p:nvPr/>
          </p:nvCxnSpPr>
          <p:spPr>
            <a:xfrm>
              <a:off x="4762" y="1246235"/>
              <a:ext cx="307181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85A39DD-F645-4828-8097-80313FBDE917}"/>
              </a:ext>
            </a:extLst>
          </p:cNvPr>
          <p:cNvCxnSpPr/>
          <p:nvPr/>
        </p:nvCxnSpPr>
        <p:spPr bwMode="auto">
          <a:xfrm>
            <a:off x="4763" y="1244600"/>
            <a:ext cx="307181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Bouton d’action : vide 3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A181C04-464A-4FCC-BE12-EE4E81A21B47}"/>
              </a:ext>
            </a:extLst>
          </p:cNvPr>
          <p:cNvSpPr/>
          <p:nvPr/>
        </p:nvSpPr>
        <p:spPr bwMode="auto">
          <a:xfrm>
            <a:off x="5713413" y="6154738"/>
            <a:ext cx="306387" cy="269875"/>
          </a:xfrm>
          <a:prstGeom prst="actionButtonBlank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>
                <a:solidFill>
                  <a:prstClr val="black"/>
                </a:solidFill>
              </a:rPr>
              <a:t>X</a:t>
            </a:r>
          </a:p>
        </p:txBody>
      </p:sp>
      <p:pic>
        <p:nvPicPr>
          <p:cNvPr id="73746" name="Picture 21">
            <a:extLst>
              <a:ext uri="{FF2B5EF4-FFF2-40B4-BE49-F238E27FC236}">
                <a16:creationId xmlns:a16="http://schemas.microsoft.com/office/drawing/2014/main" id="{CEC4BA63-8063-42EA-8FE2-146346E59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57175"/>
            <a:ext cx="29876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7" name="ZoneTexte 8">
            <a:extLst>
              <a:ext uri="{FF2B5EF4-FFF2-40B4-BE49-F238E27FC236}">
                <a16:creationId xmlns:a16="http://schemas.microsoft.com/office/drawing/2014/main" id="{2180339F-DD58-436C-8479-967B4F988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3748" name="ZoneTexte 41">
            <a:extLst>
              <a:ext uri="{FF2B5EF4-FFF2-40B4-BE49-F238E27FC236}">
                <a16:creationId xmlns:a16="http://schemas.microsoft.com/office/drawing/2014/main" id="{80C7CFB8-31FC-498A-A2AB-A30F097F0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600" y="6135688"/>
            <a:ext cx="2071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</a:rPr>
              <a:t>                           Anterior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EC8E44-CAA9-43EE-8E34-6CFA9088643A}"/>
              </a:ext>
            </a:extLst>
          </p:cNvPr>
          <p:cNvSpPr txBox="1"/>
          <p:nvPr/>
        </p:nvSpPr>
        <p:spPr bwMode="auto">
          <a:xfrm>
            <a:off x="271463" y="2122488"/>
            <a:ext cx="2528887" cy="217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400">
              <a:solidFill>
                <a:srgbClr val="FFFFFF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 b="1">
              <a:solidFill>
                <a:srgbClr val="FFFFFF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Principais causas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>
                <a:solidFill>
                  <a:srgbClr val="00707C"/>
                </a:solidFill>
                <a:latin typeface="Microsoft Sans Serif"/>
              </a:rPr>
              <a:t>DALYs</a:t>
            </a: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1400">
              <a:solidFill>
                <a:srgbClr val="00707C"/>
              </a:solidFill>
              <a:latin typeface="Microsoft Sans Serif"/>
            </a:endParaRPr>
          </a:p>
          <a:p>
            <a:pPr marL="285750" indent="-285750" defTabSz="2286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b="1">
                <a:solidFill>
                  <a:srgbClr val="DD4758"/>
                </a:solidFill>
                <a:latin typeface="Microsoft Sans Serif"/>
              </a:rPr>
              <a:t>Óbitos</a:t>
            </a:r>
          </a:p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900">
              <a:solidFill>
                <a:prstClr val="black"/>
              </a:solidFill>
              <a:latin typeface="Microsoft Sans Serif"/>
            </a:endParaRPr>
          </a:p>
        </p:txBody>
      </p:sp>
      <p:pic>
        <p:nvPicPr>
          <p:cNvPr id="73750" name="Image 3" descr="Posição 1 - Salmonella enterica 1854&#10;Posição 2 - Campylobacter spp. 459&#10;Posição 3 - Norovirus 435">
            <a:extLst>
              <a:ext uri="{FF2B5EF4-FFF2-40B4-BE49-F238E27FC236}">
                <a16:creationId xmlns:a16="http://schemas.microsoft.com/office/drawing/2014/main" id="{E7F22C74-E8AF-4CFF-99B6-5AAC00108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2527300"/>
            <a:ext cx="4635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 1">
            <a:extLst>
              <a:ext uri="{FF2B5EF4-FFF2-40B4-BE49-F238E27FC236}">
                <a16:creationId xmlns:a16="http://schemas.microsoft.com/office/drawing/2014/main" id="{14578915-13C1-41FA-B061-800ACD49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606550"/>
            <a:ext cx="92741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Image 2">
            <a:extLst>
              <a:ext uri="{FF2B5EF4-FFF2-40B4-BE49-F238E27FC236}">
                <a16:creationId xmlns:a16="http://schemas.microsoft.com/office/drawing/2014/main" id="{C8493ECB-9D9B-4A5F-A1EF-53F242E7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9688"/>
            <a:ext cx="3259137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e 3">
            <a:extLst>
              <a:ext uri="{FF2B5EF4-FFF2-40B4-BE49-F238E27FC236}">
                <a16:creationId xmlns:a16="http://schemas.microsoft.com/office/drawing/2014/main" id="{6769DADD-56B3-411E-A601-B8DC172F0AA9}"/>
              </a:ext>
            </a:extLst>
          </p:cNvPr>
          <p:cNvGrpSpPr>
            <a:grpSpLocks/>
          </p:cNvGrpSpPr>
          <p:nvPr/>
        </p:nvGrpSpPr>
        <p:grpSpPr bwMode="auto">
          <a:xfrm>
            <a:off x="-41275" y="6016625"/>
            <a:ext cx="12276138" cy="887413"/>
            <a:chOff x="-41565" y="6016088"/>
            <a:chExt cx="12276859" cy="888671"/>
          </a:xfrm>
        </p:grpSpPr>
        <p:sp>
          <p:nvSpPr>
            <p:cNvPr id="74761" name="ZoneTexte 4">
              <a:extLst>
                <a:ext uri="{FF2B5EF4-FFF2-40B4-BE49-F238E27FC236}">
                  <a16:creationId xmlns:a16="http://schemas.microsoft.com/office/drawing/2014/main" id="{06D2E675-BC1A-4E14-A250-6FF2FCC1F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957" y="6170631"/>
              <a:ext cx="9819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Close</a:t>
              </a:r>
            </a:p>
          </p:txBody>
        </p:sp>
        <p:sp>
          <p:nvSpPr>
            <p:cNvPr id="74762" name="ZoneTexte 5">
              <a:extLst>
                <a:ext uri="{FF2B5EF4-FFF2-40B4-BE49-F238E27FC236}">
                  <a16:creationId xmlns:a16="http://schemas.microsoft.com/office/drawing/2014/main" id="{42BE7E46-B51A-43A9-A229-7D1A1DC1E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6482" y="6160811"/>
              <a:ext cx="18324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228600">
                <a:lnSpc>
                  <a:spcPct val="118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 defTabSz="228600">
                <a:lnSpc>
                  <a:spcPct val="118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defTabSz="228600" eaLnBrk="0" fontAlgn="base" hangingPunct="0">
                <a:lnSpc>
                  <a:spcPct val="118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FFFF"/>
                  </a:solidFill>
                </a:rPr>
                <a:t>                             Next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A21072-C9AD-4620-AF38-F9282807A592}"/>
                </a:ext>
              </a:extLst>
            </p:cNvPr>
            <p:cNvSpPr/>
            <p:nvPr/>
          </p:nvSpPr>
          <p:spPr>
            <a:xfrm>
              <a:off x="-41565" y="6016088"/>
              <a:ext cx="12276859" cy="8886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900">
                <a:solidFill>
                  <a:srgbClr val="FFFFFF"/>
                </a:solidFill>
              </a:endParaRPr>
            </a:p>
          </p:txBody>
        </p:sp>
        <p:sp>
          <p:nvSpPr>
            <p:cNvPr id="8" name="Bouton d’action : vide 7">
              <a:hlinkClick r:id="rId4" action="ppaction://hlinksldjump" highlightClick="1"/>
              <a:extLst>
                <a:ext uri="{FF2B5EF4-FFF2-40B4-BE49-F238E27FC236}">
                  <a16:creationId xmlns:a16="http://schemas.microsoft.com/office/drawing/2014/main" id="{391C3651-1989-48FB-B6BA-20012E6DA75F}"/>
                </a:ext>
              </a:extLst>
            </p:cNvPr>
            <p:cNvSpPr/>
            <p:nvPr/>
          </p:nvSpPr>
          <p:spPr>
            <a:xfrm>
              <a:off x="5713461" y="6154397"/>
              <a:ext cx="306405" cy="27025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X</a:t>
              </a:r>
            </a:p>
          </p:txBody>
        </p:sp>
        <p:sp>
          <p:nvSpPr>
            <p:cNvPr id="11" name="Bouton d’action : vide 10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2D787CD8-F2E0-4DEE-9AFA-EF6992C0C8CE}"/>
                </a:ext>
              </a:extLst>
            </p:cNvPr>
            <p:cNvSpPr/>
            <p:nvPr/>
          </p:nvSpPr>
          <p:spPr>
            <a:xfrm>
              <a:off x="11555804" y="6133730"/>
              <a:ext cx="306405" cy="268668"/>
            </a:xfrm>
            <a:prstGeom prst="actionButtonBlank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228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>
                  <a:solidFill>
                    <a:prstClr val="black"/>
                  </a:solidFill>
                </a:rPr>
                <a:t>&gt;</a:t>
              </a:r>
            </a:p>
          </p:txBody>
        </p:sp>
        <p:pic>
          <p:nvPicPr>
            <p:cNvPr id="74766" name="Image 11">
              <a:extLst>
                <a:ext uri="{FF2B5EF4-FFF2-40B4-BE49-F238E27FC236}">
                  <a16:creationId xmlns:a16="http://schemas.microsoft.com/office/drawing/2014/main" id="{757EE781-811A-48CB-A453-ADFE94359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6" y="6063782"/>
              <a:ext cx="1890517" cy="41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7" name="Titre 1">
            <a:extLst>
              <a:ext uri="{FF2B5EF4-FFF2-40B4-BE49-F238E27FC236}">
                <a16:creationId xmlns:a16="http://schemas.microsoft.com/office/drawing/2014/main" id="{84945874-516B-46D8-9D04-71D443C48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3706813"/>
            <a:ext cx="1203483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 eaLnBrk="1" hangingPunct="1">
              <a:lnSpc>
                <a:spcPts val="5250"/>
              </a:lnSpc>
              <a:spcBef>
                <a:spcPct val="0"/>
              </a:spcBef>
              <a:buFontTx/>
              <a:buNone/>
            </a:pPr>
            <a:r>
              <a:rPr lang="pt-BR" altLang="fr-FR" sz="3200" b="1">
                <a:solidFill>
                  <a:srgbClr val="00707C"/>
                </a:solidFill>
                <a:latin typeface="Georgia" panose="02040502050405020303" pitchFamily="18" charset="0"/>
              </a:rPr>
              <a:t>Alimentos numa perspetiva global</a:t>
            </a:r>
          </a:p>
          <a:p>
            <a:pPr algn="ctr" eaLnBrk="1" hangingPunct="1">
              <a:lnSpc>
                <a:spcPts val="5250"/>
              </a:lnSpc>
              <a:spcBef>
                <a:spcPct val="0"/>
              </a:spcBef>
              <a:buFontTx/>
              <a:buNone/>
            </a:pPr>
            <a:r>
              <a:rPr lang="pt-BR" altLang="fr-FR" sz="3200" b="1">
                <a:solidFill>
                  <a:srgbClr val="00707C"/>
                </a:solidFill>
                <a:latin typeface="Georgia" panose="02040502050405020303" pitchFamily="18" charset="0"/>
              </a:rPr>
              <a:t>Recursos para aprender mais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76684E-5836-4A41-A6E5-A49337D018DE}"/>
              </a:ext>
            </a:extLst>
          </p:cNvPr>
          <p:cNvSpPr/>
          <p:nvPr/>
        </p:nvSpPr>
        <p:spPr>
          <a:xfrm>
            <a:off x="7532688" y="206375"/>
            <a:ext cx="3486150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t-PT" sz="1200">
                <a:solidFill>
                  <a:schemeClr val="tx1">
                    <a:lumMod val="50000"/>
                    <a:lumOff val="50000"/>
                  </a:schemeClr>
                </a:solidFill>
              </a:rPr>
              <a:t>O projeto recebeu financiamento do programa de investigação e inovação Horizonte 2020 da União Europeia sob o contrato de subvenção nº 727580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759" name="ZoneTexte 8">
            <a:extLst>
              <a:ext uri="{FF2B5EF4-FFF2-40B4-BE49-F238E27FC236}">
                <a16:creationId xmlns:a16="http://schemas.microsoft.com/office/drawing/2014/main" id="{442AA455-FD21-42E1-8C30-711294414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154738"/>
            <a:ext cx="2635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fr-FR">
                <a:solidFill>
                  <a:srgbClr val="FFFFFF"/>
                </a:solidFill>
              </a:rPr>
              <a:t>Encerrar e voltar à sessão 1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74760" name="ZoneTexte 9">
            <a:extLst>
              <a:ext uri="{FF2B5EF4-FFF2-40B4-BE49-F238E27FC236}">
                <a16:creationId xmlns:a16="http://schemas.microsoft.com/office/drawing/2014/main" id="{8841B69B-44F1-49A0-A801-E80BC35FF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3088" y="6135688"/>
            <a:ext cx="20716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8600">
              <a:lnSpc>
                <a:spcPct val="118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 defTabSz="228600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defTabSz="228600" eaLnBrk="0" fontAlgn="base" hangingPunct="0">
              <a:lnSpc>
                <a:spcPct val="118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FFFF"/>
                </a:solidFill>
              </a:rPr>
              <a:t>   </a:t>
            </a:r>
            <a:r>
              <a:rPr lang="fr-FR" altLang="fr-FR">
                <a:solidFill>
                  <a:srgbClr val="000000"/>
                </a:solidFill>
              </a:rPr>
              <a:t>Previous</a:t>
            </a:r>
            <a:r>
              <a:rPr lang="fr-FR" altLang="fr-FR">
                <a:solidFill>
                  <a:srgbClr val="FFFFFF"/>
                </a:solidFill>
              </a:rPr>
              <a:t>             Próximo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Mosaic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lank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DB9CA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1">
  <a:themeElements>
    <a:clrScheme name="Custom 9">
      <a:dk1>
        <a:sysClr val="windowText" lastClr="000000"/>
      </a:dk1>
      <a:lt1>
        <a:srgbClr val="FFFFFF"/>
      </a:lt1>
      <a:dk2>
        <a:srgbClr val="00707C"/>
      </a:dk2>
      <a:lt2>
        <a:srgbClr val="CFEAE1"/>
      </a:lt2>
      <a:accent1>
        <a:srgbClr val="00707C"/>
      </a:accent1>
      <a:accent2>
        <a:srgbClr val="CFEAE1"/>
      </a:accent2>
      <a:accent3>
        <a:srgbClr val="DD4758"/>
      </a:accent3>
      <a:accent4>
        <a:srgbClr val="FFD8BA"/>
      </a:accent4>
      <a:accent5>
        <a:srgbClr val="0C1B1B"/>
      </a:accent5>
      <a:accent6>
        <a:srgbClr val="8DB7BC"/>
      </a:accent6>
      <a:hlink>
        <a:srgbClr val="0563C1"/>
      </a:hlink>
      <a:folHlink>
        <a:srgbClr val="954F72"/>
      </a:folHlink>
    </a:clrScheme>
    <a:fontScheme name="SafeConsume">
      <a:majorFont>
        <a:latin typeface="Georgia"/>
        <a:ea typeface=""/>
        <a:cs typeface=""/>
      </a:majorFont>
      <a:minorFont>
        <a:latin typeface="Microsoft Sans Serif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0E7BD821-AD58-45A2-853D-2D05F1CDADEF}" vid="{46F10311-8BDC-4967-99B2-F1F5E286CD84}"/>
    </a:ext>
  </a:extLst>
</a:theme>
</file>

<file path=ppt/theme/theme7.xml><?xml version="1.0" encoding="utf-8"?>
<a:theme xmlns:a="http://schemas.openxmlformats.org/drawingml/2006/main" name="1_Tema1">
  <a:themeElements>
    <a:clrScheme name="Custom 9">
      <a:dk1>
        <a:sysClr val="windowText" lastClr="000000"/>
      </a:dk1>
      <a:lt1>
        <a:srgbClr val="FFFFFF"/>
      </a:lt1>
      <a:dk2>
        <a:srgbClr val="00707C"/>
      </a:dk2>
      <a:lt2>
        <a:srgbClr val="CFEAE1"/>
      </a:lt2>
      <a:accent1>
        <a:srgbClr val="00707C"/>
      </a:accent1>
      <a:accent2>
        <a:srgbClr val="CFEAE1"/>
      </a:accent2>
      <a:accent3>
        <a:srgbClr val="DD4758"/>
      </a:accent3>
      <a:accent4>
        <a:srgbClr val="FFD8BA"/>
      </a:accent4>
      <a:accent5>
        <a:srgbClr val="0C1B1B"/>
      </a:accent5>
      <a:accent6>
        <a:srgbClr val="8DB7BC"/>
      </a:accent6>
      <a:hlink>
        <a:srgbClr val="0563C1"/>
      </a:hlink>
      <a:folHlink>
        <a:srgbClr val="954F72"/>
      </a:folHlink>
    </a:clrScheme>
    <a:fontScheme name="SafeConsume">
      <a:majorFont>
        <a:latin typeface="Georgia"/>
        <a:ea typeface=""/>
        <a:cs typeface=""/>
      </a:majorFont>
      <a:minorFont>
        <a:latin typeface="Microsoft Sans Serif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0E7BD821-AD58-45A2-853D-2D05F1CDADEF}" vid="{46F10311-8BDC-4967-99B2-F1F5E286CD84}"/>
    </a:ext>
  </a:extLst>
</a:theme>
</file>

<file path=ppt/theme/theme8.xml><?xml version="1.0" encoding="utf-8"?>
<a:theme xmlns:a="http://schemas.openxmlformats.org/drawingml/2006/main" name="2_Tema1">
  <a:themeElements>
    <a:clrScheme name="Custom 9">
      <a:dk1>
        <a:sysClr val="windowText" lastClr="000000"/>
      </a:dk1>
      <a:lt1>
        <a:srgbClr val="FFFFFF"/>
      </a:lt1>
      <a:dk2>
        <a:srgbClr val="00707C"/>
      </a:dk2>
      <a:lt2>
        <a:srgbClr val="CFEAE1"/>
      </a:lt2>
      <a:accent1>
        <a:srgbClr val="00707C"/>
      </a:accent1>
      <a:accent2>
        <a:srgbClr val="CFEAE1"/>
      </a:accent2>
      <a:accent3>
        <a:srgbClr val="DD4758"/>
      </a:accent3>
      <a:accent4>
        <a:srgbClr val="FFD8BA"/>
      </a:accent4>
      <a:accent5>
        <a:srgbClr val="0C1B1B"/>
      </a:accent5>
      <a:accent6>
        <a:srgbClr val="8DB7BC"/>
      </a:accent6>
      <a:hlink>
        <a:srgbClr val="0563C1"/>
      </a:hlink>
      <a:folHlink>
        <a:srgbClr val="954F72"/>
      </a:folHlink>
    </a:clrScheme>
    <a:fontScheme name="SafeConsume">
      <a:majorFont>
        <a:latin typeface="Georgia"/>
        <a:ea typeface=""/>
        <a:cs typeface=""/>
      </a:majorFont>
      <a:minorFont>
        <a:latin typeface="Microsoft Sans Serif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0E7BD821-AD58-45A2-853D-2D05F1CDADEF}" vid="{46F10311-8BDC-4967-99B2-F1F5E286CD84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01779BA33D24E8149D4B874D12439" ma:contentTypeVersion="10" ma:contentTypeDescription="Create a new document." ma:contentTypeScope="" ma:versionID="4c9363805fa9d57d915737c42785b0f5">
  <xsd:schema xmlns:xsd="http://www.w3.org/2001/XMLSchema" xmlns:xs="http://www.w3.org/2001/XMLSchema" xmlns:p="http://schemas.microsoft.com/office/2006/metadata/properties" xmlns:ns2="1fb14ad6-309a-489a-a37a-efadb6fb7c1d" targetNamespace="http://schemas.microsoft.com/office/2006/metadata/properties" ma:root="true" ma:fieldsID="37e72963be641e46334b69e806042f93" ns2:_="">
    <xsd:import namespace="1fb14ad6-309a-489a-a37a-efadb6fb7c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14ad6-309a-489a-a37a-efadb6fb7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F77D8C-4451-4FCA-80BC-2DE8CEE907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b14ad6-309a-489a-a37a-efadb6fb7c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D74F21-791D-4F77-ABF0-EFC2C827E5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9EE649-AAEB-475C-BAA1-A3F7634C5E4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BlueMosaic-PowerPoint-Template</Template>
  <TotalTime>0</TotalTime>
  <Words>3911</Words>
  <Application>Microsoft Office PowerPoint</Application>
  <PresentationFormat>Grand écran</PresentationFormat>
  <Paragraphs>706</Paragraphs>
  <Slides>21</Slides>
  <Notes>1</Notes>
  <HiddenSlides>0</HiddenSlides>
  <MMClips>1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21</vt:i4>
      </vt:variant>
      <vt:variant>
        <vt:lpstr>Diaporamas personnalisés</vt:lpstr>
      </vt:variant>
      <vt:variant>
        <vt:i4>1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Gill Sans MT</vt:lpstr>
      <vt:lpstr>Microsoft Sans Serif</vt:lpstr>
      <vt:lpstr>Times New Roman</vt:lpstr>
      <vt:lpstr>Wingdings</vt:lpstr>
      <vt:lpstr>BlueMosaic template</vt:lpstr>
      <vt:lpstr>Blank</vt:lpstr>
      <vt:lpstr>TITLES</vt:lpstr>
      <vt:lpstr>Custom Design</vt:lpstr>
      <vt:lpstr>1_Blank</vt:lpstr>
      <vt:lpstr>Tema1</vt:lpstr>
      <vt:lpstr>1_Tema1</vt:lpstr>
      <vt:lpstr>2_Tema1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Diaporama personnalisé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Hugues</dc:creator>
  <cp:lastModifiedBy>virginie Hugues</cp:lastModifiedBy>
  <cp:revision>242</cp:revision>
  <dcterms:created xsi:type="dcterms:W3CDTF">2019-05-03T08:02:26Z</dcterms:created>
  <dcterms:modified xsi:type="dcterms:W3CDTF">2021-06-18T08:06:48Z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0x01010083501779BA33D24E8149D4B874D12439</vt:lpwstr>
  </property>
</Properties>
</file>