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62" r:id="rId5"/>
    <p:sldId id="381" r:id="rId6"/>
    <p:sldId id="328" r:id="rId7"/>
    <p:sldId id="340" r:id="rId8"/>
    <p:sldId id="342" r:id="rId9"/>
    <p:sldId id="367" r:id="rId10"/>
    <p:sldId id="368" r:id="rId11"/>
    <p:sldId id="369" r:id="rId12"/>
    <p:sldId id="271" r:id="rId13"/>
    <p:sldId id="339" r:id="rId14"/>
    <p:sldId id="370" r:id="rId15"/>
    <p:sldId id="372" r:id="rId16"/>
    <p:sldId id="373" r:id="rId17"/>
    <p:sldId id="374" r:id="rId18"/>
    <p:sldId id="379" r:id="rId19"/>
    <p:sldId id="341" r:id="rId20"/>
    <p:sldId id="344" r:id="rId21"/>
    <p:sldId id="345" r:id="rId22"/>
    <p:sldId id="346" r:id="rId23"/>
    <p:sldId id="347" r:id="rId24"/>
    <p:sldId id="348" r:id="rId25"/>
    <p:sldId id="366" r:id="rId26"/>
    <p:sldId id="376" r:id="rId27"/>
    <p:sldId id="377" r:id="rId28"/>
    <p:sldId id="380" r:id="rId29"/>
  </p:sldIdLst>
  <p:sldSz cx="12192000" cy="6858000"/>
  <p:notesSz cx="6858000" cy="9144000"/>
  <p:defaultTextStyle>
    <a:defPPr>
      <a:defRPr lang="en-US"/>
    </a:defPPr>
    <a:lvl1pPr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1pPr>
    <a:lvl2pPr marL="228600" indent="2286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2pPr>
    <a:lvl3pPr marL="457200" indent="4572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3pPr>
    <a:lvl4pPr marL="685800" indent="6858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4pPr>
    <a:lvl5pPr marL="914400" indent="9144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39D637-35AD-4BC1-BC78-FBD62C608304}" v="56" dt="2020-12-06T13:36:59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ís Orlando Lopes Junqueira" userId="f45f7717-15bd-4056-9945-a0c18119e7a2" providerId="ADAL" clId="{31590AE9-40B8-47C6-8F55-0C113B87FC10}"/>
    <pc:docChg chg="custSel modSld">
      <pc:chgData name="Luís Orlando Lopes Junqueira" userId="f45f7717-15bd-4056-9945-a0c18119e7a2" providerId="ADAL" clId="{31590AE9-40B8-47C6-8F55-0C113B87FC10}" dt="2020-08-03T11:47:30.811" v="26" actId="20577"/>
      <pc:docMkLst>
        <pc:docMk/>
      </pc:docMkLst>
      <pc:sldChg chg="modSp mod">
        <pc:chgData name="Luís Orlando Lopes Junqueira" userId="f45f7717-15bd-4056-9945-a0c18119e7a2" providerId="ADAL" clId="{31590AE9-40B8-47C6-8F55-0C113B87FC10}" dt="2020-08-03T11:47:30.811" v="26" actId="20577"/>
        <pc:sldMkLst>
          <pc:docMk/>
          <pc:sldMk cId="0" sldId="381"/>
        </pc:sldMkLst>
        <pc:spChg chg="mod">
          <ac:chgData name="Luís Orlando Lopes Junqueira" userId="f45f7717-15bd-4056-9945-a0c18119e7a2" providerId="ADAL" clId="{31590AE9-40B8-47C6-8F55-0C113B87FC10}" dt="2020-08-03T11:47:30.811" v="26" actId="20577"/>
          <ac:spMkLst>
            <pc:docMk/>
            <pc:sldMk cId="0" sldId="381"/>
            <ac:spMk id="14" creationId="{8D4E7879-D0B3-44B3-BB83-A58DF31DE2B2}"/>
          </ac:spMkLst>
        </pc:spChg>
      </pc:sldChg>
    </pc:docChg>
  </pc:docChgLst>
  <pc:docChgLst>
    <pc:chgData name="virginie Hugues" userId="f5ff6c274e13bc49" providerId="LiveId" clId="{2B39D637-35AD-4BC1-BC78-FBD62C608304}"/>
    <pc:docChg chg="custSel modSld">
      <pc:chgData name="virginie Hugues" userId="f5ff6c274e13bc49" providerId="LiveId" clId="{2B39D637-35AD-4BC1-BC78-FBD62C608304}" dt="2020-12-06T13:36:59.710" v="83"/>
      <pc:docMkLst>
        <pc:docMk/>
      </pc:docMkLst>
      <pc:sldChg chg="addSp delSp modSp mod">
        <pc:chgData name="virginie Hugues" userId="f5ff6c274e13bc49" providerId="LiveId" clId="{2B39D637-35AD-4BC1-BC78-FBD62C608304}" dt="2020-12-06T13:36:45.212" v="67"/>
        <pc:sldMkLst>
          <pc:docMk/>
          <pc:sldMk cId="0" sldId="271"/>
        </pc:sldMkLst>
        <pc:spChg chg="add mod">
          <ac:chgData name="virginie Hugues" userId="f5ff6c274e13bc49" providerId="LiveId" clId="{2B39D637-35AD-4BC1-BC78-FBD62C608304}" dt="2020-12-06T13:35:59.540" v="37"/>
          <ac:spMkLst>
            <pc:docMk/>
            <pc:sldMk cId="0" sldId="271"/>
            <ac:spMk id="23" creationId="{2A89FECC-7638-4669-8333-E029102FC278}"/>
          </ac:spMkLst>
        </pc:spChg>
        <pc:spChg chg="add mod">
          <ac:chgData name="virginie Hugues" userId="f5ff6c274e13bc49" providerId="LiveId" clId="{2B39D637-35AD-4BC1-BC78-FBD62C608304}" dt="2020-12-06T13:36:45.212" v="67"/>
          <ac:spMkLst>
            <pc:docMk/>
            <pc:sldMk cId="0" sldId="271"/>
            <ac:spMk id="24" creationId="{42E0CB16-868A-4302-B1FE-2B213CFD49EF}"/>
          </ac:spMkLst>
        </pc:spChg>
        <pc:spChg chg="del">
          <ac:chgData name="virginie Hugues" userId="f5ff6c274e13bc49" providerId="LiveId" clId="{2B39D637-35AD-4BC1-BC78-FBD62C608304}" dt="2020-12-06T13:34:49.907" v="8" actId="478"/>
          <ac:spMkLst>
            <pc:docMk/>
            <pc:sldMk cId="0" sldId="271"/>
            <ac:spMk id="26" creationId="{D07AC4B1-8908-47D6-AA23-FEE537AD25D2}"/>
          </ac:spMkLst>
        </pc:spChg>
      </pc:sldChg>
      <pc:sldChg chg="addSp delSp modSp mod">
        <pc:chgData name="virginie Hugues" userId="f5ff6c274e13bc49" providerId="LiveId" clId="{2B39D637-35AD-4BC1-BC78-FBD62C608304}" dt="2020-12-06T13:36:40.380" v="61"/>
        <pc:sldMkLst>
          <pc:docMk/>
          <pc:sldMk cId="0" sldId="328"/>
        </pc:sldMkLst>
        <pc:spChg chg="add mod">
          <ac:chgData name="virginie Hugues" userId="f5ff6c274e13bc49" providerId="LiveId" clId="{2B39D637-35AD-4BC1-BC78-FBD62C608304}" dt="2020-12-06T13:35:54.457" v="31"/>
          <ac:spMkLst>
            <pc:docMk/>
            <pc:sldMk cId="0" sldId="328"/>
            <ac:spMk id="32" creationId="{FC80593D-7EAF-410F-9EAD-36627CB268B8}"/>
          </ac:spMkLst>
        </pc:spChg>
        <pc:spChg chg="del">
          <ac:chgData name="virginie Hugues" userId="f5ff6c274e13bc49" providerId="LiveId" clId="{2B39D637-35AD-4BC1-BC78-FBD62C608304}" dt="2020-12-06T13:34:35.298" v="2" actId="478"/>
          <ac:spMkLst>
            <pc:docMk/>
            <pc:sldMk cId="0" sldId="328"/>
            <ac:spMk id="33" creationId="{D32E6981-4363-4DF1-A753-D00F07462B46}"/>
          </ac:spMkLst>
        </pc:spChg>
        <pc:spChg chg="add mod">
          <ac:chgData name="virginie Hugues" userId="f5ff6c274e13bc49" providerId="LiveId" clId="{2B39D637-35AD-4BC1-BC78-FBD62C608304}" dt="2020-12-06T13:36:40.380" v="61"/>
          <ac:spMkLst>
            <pc:docMk/>
            <pc:sldMk cId="0" sldId="328"/>
            <ac:spMk id="51" creationId="{7F6917DA-9248-4429-901A-CFC9BBDF353E}"/>
          </ac:spMkLst>
        </pc:spChg>
      </pc:sldChg>
      <pc:sldChg chg="addSp delSp modSp mod">
        <pc:chgData name="virginie Hugues" userId="f5ff6c274e13bc49" providerId="LiveId" clId="{2B39D637-35AD-4BC1-BC78-FBD62C608304}" dt="2020-12-06T13:36:46.066" v="68"/>
        <pc:sldMkLst>
          <pc:docMk/>
          <pc:sldMk cId="0" sldId="339"/>
        </pc:sldMkLst>
        <pc:spChg chg="add mod">
          <ac:chgData name="virginie Hugues" userId="f5ff6c274e13bc49" providerId="LiveId" clId="{2B39D637-35AD-4BC1-BC78-FBD62C608304}" dt="2020-12-06T13:36:00.328" v="38"/>
          <ac:spMkLst>
            <pc:docMk/>
            <pc:sldMk cId="0" sldId="339"/>
            <ac:spMk id="20" creationId="{BFA13B33-8FC4-4DF9-835A-64BAD08499D8}"/>
          </ac:spMkLst>
        </pc:spChg>
        <pc:spChg chg="add mod">
          <ac:chgData name="virginie Hugues" userId="f5ff6c274e13bc49" providerId="LiveId" clId="{2B39D637-35AD-4BC1-BC78-FBD62C608304}" dt="2020-12-06T13:36:46.066" v="68"/>
          <ac:spMkLst>
            <pc:docMk/>
            <pc:sldMk cId="0" sldId="339"/>
            <ac:spMk id="23" creationId="{AA0F81FB-F933-4EA3-B758-D3FDF1B86C06}"/>
          </ac:spMkLst>
        </pc:spChg>
        <pc:spChg chg="del">
          <ac:chgData name="virginie Hugues" userId="f5ff6c274e13bc49" providerId="LiveId" clId="{2B39D637-35AD-4BC1-BC78-FBD62C608304}" dt="2020-12-06T13:34:52.112" v="9" actId="478"/>
          <ac:spMkLst>
            <pc:docMk/>
            <pc:sldMk cId="0" sldId="339"/>
            <ac:spMk id="26" creationId="{35D52FE6-5B82-4FE3-8041-D343D799FF3E}"/>
          </ac:spMkLst>
        </pc:spChg>
      </pc:sldChg>
      <pc:sldChg chg="addSp delSp modSp mod">
        <pc:chgData name="virginie Hugues" userId="f5ff6c274e13bc49" providerId="LiveId" clId="{2B39D637-35AD-4BC1-BC78-FBD62C608304}" dt="2020-12-06T13:36:41.199" v="62"/>
        <pc:sldMkLst>
          <pc:docMk/>
          <pc:sldMk cId="0" sldId="340"/>
        </pc:sldMkLst>
        <pc:spChg chg="add mod">
          <ac:chgData name="virginie Hugues" userId="f5ff6c274e13bc49" providerId="LiveId" clId="{2B39D637-35AD-4BC1-BC78-FBD62C608304}" dt="2020-12-06T13:35:55.436" v="32"/>
          <ac:spMkLst>
            <pc:docMk/>
            <pc:sldMk cId="0" sldId="340"/>
            <ac:spMk id="23" creationId="{B70DD6B7-FB5A-4CD4-863D-14F226EB19E1}"/>
          </ac:spMkLst>
        </pc:spChg>
        <pc:spChg chg="add mod">
          <ac:chgData name="virginie Hugues" userId="f5ff6c274e13bc49" providerId="LiveId" clId="{2B39D637-35AD-4BC1-BC78-FBD62C608304}" dt="2020-12-06T13:36:41.199" v="62"/>
          <ac:spMkLst>
            <pc:docMk/>
            <pc:sldMk cId="0" sldId="340"/>
            <ac:spMk id="26" creationId="{9493EFAF-5B5E-460C-9AA5-CF1FEB96584E}"/>
          </ac:spMkLst>
        </pc:spChg>
        <pc:spChg chg="del">
          <ac:chgData name="virginie Hugues" userId="f5ff6c274e13bc49" providerId="LiveId" clId="{2B39D637-35AD-4BC1-BC78-FBD62C608304}" dt="2020-12-06T13:34:37.340" v="3" actId="478"/>
          <ac:spMkLst>
            <pc:docMk/>
            <pc:sldMk cId="0" sldId="340"/>
            <ac:spMk id="27" creationId="{88BD0A74-A43D-48C6-9D83-CEE5ED353D63}"/>
          </ac:spMkLst>
        </pc:spChg>
      </pc:sldChg>
      <pc:sldChg chg="addSp delSp modSp mod">
        <pc:chgData name="virginie Hugues" userId="f5ff6c274e13bc49" providerId="LiveId" clId="{2B39D637-35AD-4BC1-BC78-FBD62C608304}" dt="2020-12-06T13:36:51.274" v="74"/>
        <pc:sldMkLst>
          <pc:docMk/>
          <pc:sldMk cId="0" sldId="341"/>
        </pc:sldMkLst>
        <pc:spChg chg="add mod">
          <ac:chgData name="virginie Hugues" userId="f5ff6c274e13bc49" providerId="LiveId" clId="{2B39D637-35AD-4BC1-BC78-FBD62C608304}" dt="2020-12-06T13:36:04.912" v="44"/>
          <ac:spMkLst>
            <pc:docMk/>
            <pc:sldMk cId="0" sldId="341"/>
            <ac:spMk id="19" creationId="{7F04DCC4-DCFD-452B-888E-FF74F5D57FAD}"/>
          </ac:spMkLst>
        </pc:spChg>
        <pc:spChg chg="add mod">
          <ac:chgData name="virginie Hugues" userId="f5ff6c274e13bc49" providerId="LiveId" clId="{2B39D637-35AD-4BC1-BC78-FBD62C608304}" dt="2020-12-06T13:36:51.274" v="74"/>
          <ac:spMkLst>
            <pc:docMk/>
            <pc:sldMk cId="0" sldId="341"/>
            <ac:spMk id="20" creationId="{E6D939FB-FCB7-49B0-A15F-CA638CA8B9E8}"/>
          </ac:spMkLst>
        </pc:spChg>
        <pc:spChg chg="del">
          <ac:chgData name="virginie Hugues" userId="f5ff6c274e13bc49" providerId="LiveId" clId="{2B39D637-35AD-4BC1-BC78-FBD62C608304}" dt="2020-12-06T13:35:04.680" v="15" actId="478"/>
          <ac:spMkLst>
            <pc:docMk/>
            <pc:sldMk cId="0" sldId="341"/>
            <ac:spMk id="23" creationId="{0D357946-622A-4E13-AC49-8D4FEB7CB2B7}"/>
          </ac:spMkLst>
        </pc:spChg>
      </pc:sldChg>
      <pc:sldChg chg="addSp delSp modSp mod">
        <pc:chgData name="virginie Hugues" userId="f5ff6c274e13bc49" providerId="LiveId" clId="{2B39D637-35AD-4BC1-BC78-FBD62C608304}" dt="2020-12-06T13:36:42" v="63"/>
        <pc:sldMkLst>
          <pc:docMk/>
          <pc:sldMk cId="0" sldId="342"/>
        </pc:sldMkLst>
        <pc:spChg chg="add mod">
          <ac:chgData name="virginie Hugues" userId="f5ff6c274e13bc49" providerId="LiveId" clId="{2B39D637-35AD-4BC1-BC78-FBD62C608304}" dt="2020-12-06T13:35:56.302" v="33"/>
          <ac:spMkLst>
            <pc:docMk/>
            <pc:sldMk cId="0" sldId="342"/>
            <ac:spMk id="20" creationId="{B54F8B4E-9C7A-4CB8-A56C-4E564C2F02CB}"/>
          </ac:spMkLst>
        </pc:spChg>
        <pc:spChg chg="add mod">
          <ac:chgData name="virginie Hugues" userId="f5ff6c274e13bc49" providerId="LiveId" clId="{2B39D637-35AD-4BC1-BC78-FBD62C608304}" dt="2020-12-06T13:36:42" v="63"/>
          <ac:spMkLst>
            <pc:docMk/>
            <pc:sldMk cId="0" sldId="342"/>
            <ac:spMk id="23" creationId="{E1E56A81-48DF-463B-9EAD-73254653D3B7}"/>
          </ac:spMkLst>
        </pc:spChg>
        <pc:spChg chg="del">
          <ac:chgData name="virginie Hugues" userId="f5ff6c274e13bc49" providerId="LiveId" clId="{2B39D637-35AD-4BC1-BC78-FBD62C608304}" dt="2020-12-06T13:34:39.835" v="4" actId="478"/>
          <ac:spMkLst>
            <pc:docMk/>
            <pc:sldMk cId="0" sldId="342"/>
            <ac:spMk id="26" creationId="{0485010C-6515-42C3-A556-94175F09674C}"/>
          </ac:spMkLst>
        </pc:spChg>
      </pc:sldChg>
      <pc:sldChg chg="addSp delSp modSp mod">
        <pc:chgData name="virginie Hugues" userId="f5ff6c274e13bc49" providerId="LiveId" clId="{2B39D637-35AD-4BC1-BC78-FBD62C608304}" dt="2020-12-06T13:36:52.128" v="75"/>
        <pc:sldMkLst>
          <pc:docMk/>
          <pc:sldMk cId="0" sldId="344"/>
        </pc:sldMkLst>
        <pc:spChg chg="add mod">
          <ac:chgData name="virginie Hugues" userId="f5ff6c274e13bc49" providerId="LiveId" clId="{2B39D637-35AD-4BC1-BC78-FBD62C608304}" dt="2020-12-06T13:36:05.695" v="45"/>
          <ac:spMkLst>
            <pc:docMk/>
            <pc:sldMk cId="0" sldId="344"/>
            <ac:spMk id="20" creationId="{F5255B4C-2E29-479C-B762-8D633D555111}"/>
          </ac:spMkLst>
        </pc:spChg>
        <pc:spChg chg="add mod">
          <ac:chgData name="virginie Hugues" userId="f5ff6c274e13bc49" providerId="LiveId" clId="{2B39D637-35AD-4BC1-BC78-FBD62C608304}" dt="2020-12-06T13:36:52.128" v="75"/>
          <ac:spMkLst>
            <pc:docMk/>
            <pc:sldMk cId="0" sldId="344"/>
            <ac:spMk id="21" creationId="{60AEE54B-249F-4DFF-908D-72B2A58B18FB}"/>
          </ac:spMkLst>
        </pc:spChg>
        <pc:spChg chg="del">
          <ac:chgData name="virginie Hugues" userId="f5ff6c274e13bc49" providerId="LiveId" clId="{2B39D637-35AD-4BC1-BC78-FBD62C608304}" dt="2020-12-06T13:35:07.702" v="16" actId="478"/>
          <ac:spMkLst>
            <pc:docMk/>
            <pc:sldMk cId="0" sldId="344"/>
            <ac:spMk id="24" creationId="{B10C7F3E-2D98-4485-9C98-A06527811563}"/>
          </ac:spMkLst>
        </pc:spChg>
      </pc:sldChg>
      <pc:sldChg chg="addSp delSp modSp mod">
        <pc:chgData name="virginie Hugues" userId="f5ff6c274e13bc49" providerId="LiveId" clId="{2B39D637-35AD-4BC1-BC78-FBD62C608304}" dt="2020-12-06T13:36:53.044" v="76"/>
        <pc:sldMkLst>
          <pc:docMk/>
          <pc:sldMk cId="0" sldId="345"/>
        </pc:sldMkLst>
        <pc:spChg chg="add mod">
          <ac:chgData name="virginie Hugues" userId="f5ff6c274e13bc49" providerId="LiveId" clId="{2B39D637-35AD-4BC1-BC78-FBD62C608304}" dt="2020-12-06T13:36:06.452" v="46"/>
          <ac:spMkLst>
            <pc:docMk/>
            <pc:sldMk cId="0" sldId="345"/>
            <ac:spMk id="18" creationId="{50D263CA-C74A-4A4D-9580-61EBBCB3998F}"/>
          </ac:spMkLst>
        </pc:spChg>
        <pc:spChg chg="add mod">
          <ac:chgData name="virginie Hugues" userId="f5ff6c274e13bc49" providerId="LiveId" clId="{2B39D637-35AD-4BC1-BC78-FBD62C608304}" dt="2020-12-06T13:36:53.044" v="76"/>
          <ac:spMkLst>
            <pc:docMk/>
            <pc:sldMk cId="0" sldId="345"/>
            <ac:spMk id="19" creationId="{AABCEA42-B0D2-40F6-9E4F-3CE9AE486AFE}"/>
          </ac:spMkLst>
        </pc:spChg>
        <pc:spChg chg="del">
          <ac:chgData name="virginie Hugues" userId="f5ff6c274e13bc49" providerId="LiveId" clId="{2B39D637-35AD-4BC1-BC78-FBD62C608304}" dt="2020-12-06T13:35:10.075" v="17" actId="478"/>
          <ac:spMkLst>
            <pc:docMk/>
            <pc:sldMk cId="0" sldId="345"/>
            <ac:spMk id="20" creationId="{C4B8DD30-0396-4246-ACF7-C0C7069D994F}"/>
          </ac:spMkLst>
        </pc:spChg>
      </pc:sldChg>
      <pc:sldChg chg="addSp delSp modSp mod">
        <pc:chgData name="virginie Hugues" userId="f5ff6c274e13bc49" providerId="LiveId" clId="{2B39D637-35AD-4BC1-BC78-FBD62C608304}" dt="2020-12-06T13:36:53.950" v="77"/>
        <pc:sldMkLst>
          <pc:docMk/>
          <pc:sldMk cId="0" sldId="346"/>
        </pc:sldMkLst>
        <pc:spChg chg="add mod">
          <ac:chgData name="virginie Hugues" userId="f5ff6c274e13bc49" providerId="LiveId" clId="{2B39D637-35AD-4BC1-BC78-FBD62C608304}" dt="2020-12-06T13:36:07.309" v="47"/>
          <ac:spMkLst>
            <pc:docMk/>
            <pc:sldMk cId="0" sldId="346"/>
            <ac:spMk id="18" creationId="{478A0F33-B963-425D-8C13-40D6A1F6E14B}"/>
          </ac:spMkLst>
        </pc:spChg>
        <pc:spChg chg="add mod">
          <ac:chgData name="virginie Hugues" userId="f5ff6c274e13bc49" providerId="LiveId" clId="{2B39D637-35AD-4BC1-BC78-FBD62C608304}" dt="2020-12-06T13:36:53.950" v="77"/>
          <ac:spMkLst>
            <pc:docMk/>
            <pc:sldMk cId="0" sldId="346"/>
            <ac:spMk id="20" creationId="{9796FD48-2E3E-458A-932B-DC48E658722C}"/>
          </ac:spMkLst>
        </pc:spChg>
        <pc:spChg chg="del">
          <ac:chgData name="virginie Hugues" userId="f5ff6c274e13bc49" providerId="LiveId" clId="{2B39D637-35AD-4BC1-BC78-FBD62C608304}" dt="2020-12-06T13:35:12.642" v="18" actId="478"/>
          <ac:spMkLst>
            <pc:docMk/>
            <pc:sldMk cId="0" sldId="346"/>
            <ac:spMk id="21" creationId="{861E0027-F5E1-4F3C-99A1-37A2D22668EE}"/>
          </ac:spMkLst>
        </pc:spChg>
      </pc:sldChg>
      <pc:sldChg chg="addSp delSp modSp mod">
        <pc:chgData name="virginie Hugues" userId="f5ff6c274e13bc49" providerId="LiveId" clId="{2B39D637-35AD-4BC1-BC78-FBD62C608304}" dt="2020-12-06T13:36:54.797" v="78"/>
        <pc:sldMkLst>
          <pc:docMk/>
          <pc:sldMk cId="0" sldId="347"/>
        </pc:sldMkLst>
        <pc:spChg chg="add mod">
          <ac:chgData name="virginie Hugues" userId="f5ff6c274e13bc49" providerId="LiveId" clId="{2B39D637-35AD-4BC1-BC78-FBD62C608304}" dt="2020-12-06T13:36:08.127" v="48"/>
          <ac:spMkLst>
            <pc:docMk/>
            <pc:sldMk cId="0" sldId="347"/>
            <ac:spMk id="22" creationId="{6FBE9177-8DDA-4006-BA2D-D932D44E1935}"/>
          </ac:spMkLst>
        </pc:spChg>
        <pc:spChg chg="add mod">
          <ac:chgData name="virginie Hugues" userId="f5ff6c274e13bc49" providerId="LiveId" clId="{2B39D637-35AD-4BC1-BC78-FBD62C608304}" dt="2020-12-06T13:36:54.797" v="78"/>
          <ac:spMkLst>
            <pc:docMk/>
            <pc:sldMk cId="0" sldId="347"/>
            <ac:spMk id="23" creationId="{9F362FE2-7567-4F67-B483-6BE3EBA31DCA}"/>
          </ac:spMkLst>
        </pc:spChg>
        <pc:spChg chg="del">
          <ac:chgData name="virginie Hugues" userId="f5ff6c274e13bc49" providerId="LiveId" clId="{2B39D637-35AD-4BC1-BC78-FBD62C608304}" dt="2020-12-06T13:35:15.099" v="19" actId="478"/>
          <ac:spMkLst>
            <pc:docMk/>
            <pc:sldMk cId="0" sldId="347"/>
            <ac:spMk id="24" creationId="{F75401D5-059B-4ED2-854E-A7ADE6BEF2F3}"/>
          </ac:spMkLst>
        </pc:spChg>
      </pc:sldChg>
      <pc:sldChg chg="addSp delSp modSp mod">
        <pc:chgData name="virginie Hugues" userId="f5ff6c274e13bc49" providerId="LiveId" clId="{2B39D637-35AD-4BC1-BC78-FBD62C608304}" dt="2020-12-06T13:36:55.654" v="79"/>
        <pc:sldMkLst>
          <pc:docMk/>
          <pc:sldMk cId="0" sldId="348"/>
        </pc:sldMkLst>
        <pc:spChg chg="add mod">
          <ac:chgData name="virginie Hugues" userId="f5ff6c274e13bc49" providerId="LiveId" clId="{2B39D637-35AD-4BC1-BC78-FBD62C608304}" dt="2020-12-06T13:36:08.934" v="49"/>
          <ac:spMkLst>
            <pc:docMk/>
            <pc:sldMk cId="0" sldId="348"/>
            <ac:spMk id="21" creationId="{F40D82B4-96D3-48C1-BAB7-93754790E93C}"/>
          </ac:spMkLst>
        </pc:spChg>
        <pc:spChg chg="add mod">
          <ac:chgData name="virginie Hugues" userId="f5ff6c274e13bc49" providerId="LiveId" clId="{2B39D637-35AD-4BC1-BC78-FBD62C608304}" dt="2020-12-06T13:36:55.654" v="79"/>
          <ac:spMkLst>
            <pc:docMk/>
            <pc:sldMk cId="0" sldId="348"/>
            <ac:spMk id="22" creationId="{D3985535-3791-4714-91A1-44DFA572CB50}"/>
          </ac:spMkLst>
        </pc:spChg>
        <pc:spChg chg="del">
          <ac:chgData name="virginie Hugues" userId="f5ff6c274e13bc49" providerId="LiveId" clId="{2B39D637-35AD-4BC1-BC78-FBD62C608304}" dt="2020-12-06T13:35:18.339" v="20" actId="478"/>
          <ac:spMkLst>
            <pc:docMk/>
            <pc:sldMk cId="0" sldId="348"/>
            <ac:spMk id="24" creationId="{B9447419-C4A2-40F0-93D4-12DEDD9EB92D}"/>
          </ac:spMkLst>
        </pc:spChg>
      </pc:sldChg>
      <pc:sldChg chg="addSp delSp modSp mod">
        <pc:chgData name="virginie Hugues" userId="f5ff6c274e13bc49" providerId="LiveId" clId="{2B39D637-35AD-4BC1-BC78-FBD62C608304}" dt="2020-12-06T13:36:56.531" v="80"/>
        <pc:sldMkLst>
          <pc:docMk/>
          <pc:sldMk cId="0" sldId="366"/>
        </pc:sldMkLst>
        <pc:spChg chg="add del mod">
          <ac:chgData name="virginie Hugues" userId="f5ff6c274e13bc49" providerId="LiveId" clId="{2B39D637-35AD-4BC1-BC78-FBD62C608304}" dt="2020-12-06T13:36:17.689" v="53"/>
          <ac:spMkLst>
            <pc:docMk/>
            <pc:sldMk cId="0" sldId="366"/>
            <ac:spMk id="23" creationId="{198BDBD1-655B-44E8-B495-79C0134DD331}"/>
          </ac:spMkLst>
        </pc:spChg>
        <pc:spChg chg="add mod">
          <ac:chgData name="virginie Hugues" userId="f5ff6c274e13bc49" providerId="LiveId" clId="{2B39D637-35AD-4BC1-BC78-FBD62C608304}" dt="2020-12-06T13:36:20.967" v="54"/>
          <ac:spMkLst>
            <pc:docMk/>
            <pc:sldMk cId="0" sldId="366"/>
            <ac:spMk id="24" creationId="{A34FF54B-FACC-49A9-A336-A219C20681BC}"/>
          </ac:spMkLst>
        </pc:spChg>
        <pc:spChg chg="del">
          <ac:chgData name="virginie Hugues" userId="f5ff6c274e13bc49" providerId="LiveId" clId="{2B39D637-35AD-4BC1-BC78-FBD62C608304}" dt="2020-12-06T13:35:21.108" v="21" actId="478"/>
          <ac:spMkLst>
            <pc:docMk/>
            <pc:sldMk cId="0" sldId="366"/>
            <ac:spMk id="27" creationId="{FE94D074-6494-4708-984B-C27F00A317E4}"/>
          </ac:spMkLst>
        </pc:spChg>
        <pc:spChg chg="add mod">
          <ac:chgData name="virginie Hugues" userId="f5ff6c274e13bc49" providerId="LiveId" clId="{2B39D637-35AD-4BC1-BC78-FBD62C608304}" dt="2020-12-06T13:36:56.531" v="80"/>
          <ac:spMkLst>
            <pc:docMk/>
            <pc:sldMk cId="0" sldId="366"/>
            <ac:spMk id="28" creationId="{5A572D14-C19B-4916-BDB2-485C3D1A79C8}"/>
          </ac:spMkLst>
        </pc:spChg>
      </pc:sldChg>
      <pc:sldChg chg="addSp delSp modSp mod">
        <pc:chgData name="virginie Hugues" userId="f5ff6c274e13bc49" providerId="LiveId" clId="{2B39D637-35AD-4BC1-BC78-FBD62C608304}" dt="2020-12-06T13:36:42.814" v="64"/>
        <pc:sldMkLst>
          <pc:docMk/>
          <pc:sldMk cId="0" sldId="367"/>
        </pc:sldMkLst>
        <pc:spChg chg="add mod">
          <ac:chgData name="virginie Hugues" userId="f5ff6c274e13bc49" providerId="LiveId" clId="{2B39D637-35AD-4BC1-BC78-FBD62C608304}" dt="2020-12-06T13:35:57.060" v="34"/>
          <ac:spMkLst>
            <pc:docMk/>
            <pc:sldMk cId="0" sldId="367"/>
            <ac:spMk id="19" creationId="{8C84D9CE-89E5-4B38-9408-3581A3B1DADE}"/>
          </ac:spMkLst>
        </pc:spChg>
        <pc:spChg chg="add mod">
          <ac:chgData name="virginie Hugues" userId="f5ff6c274e13bc49" providerId="LiveId" clId="{2B39D637-35AD-4BC1-BC78-FBD62C608304}" dt="2020-12-06T13:36:42.814" v="64"/>
          <ac:spMkLst>
            <pc:docMk/>
            <pc:sldMk cId="0" sldId="367"/>
            <ac:spMk id="20" creationId="{CBD990D5-E219-4E6B-8823-DA20ADCA741D}"/>
          </ac:spMkLst>
        </pc:spChg>
        <pc:spChg chg="del">
          <ac:chgData name="virginie Hugues" userId="f5ff6c274e13bc49" providerId="LiveId" clId="{2B39D637-35AD-4BC1-BC78-FBD62C608304}" dt="2020-12-06T13:34:42.058" v="5" actId="478"/>
          <ac:spMkLst>
            <pc:docMk/>
            <pc:sldMk cId="0" sldId="367"/>
            <ac:spMk id="26" creationId="{371514A0-5519-4EAF-8F60-287C684BCEA3}"/>
          </ac:spMkLst>
        </pc:spChg>
      </pc:sldChg>
      <pc:sldChg chg="addSp delSp modSp mod">
        <pc:chgData name="virginie Hugues" userId="f5ff6c274e13bc49" providerId="LiveId" clId="{2B39D637-35AD-4BC1-BC78-FBD62C608304}" dt="2020-12-06T13:36:43.575" v="65"/>
        <pc:sldMkLst>
          <pc:docMk/>
          <pc:sldMk cId="0" sldId="368"/>
        </pc:sldMkLst>
        <pc:spChg chg="add mod">
          <ac:chgData name="virginie Hugues" userId="f5ff6c274e13bc49" providerId="LiveId" clId="{2B39D637-35AD-4BC1-BC78-FBD62C608304}" dt="2020-12-06T13:35:57.930" v="35"/>
          <ac:spMkLst>
            <pc:docMk/>
            <pc:sldMk cId="0" sldId="368"/>
            <ac:spMk id="23" creationId="{53E15541-6E4A-4FE9-B86A-C609FC374932}"/>
          </ac:spMkLst>
        </pc:spChg>
        <pc:spChg chg="add mod">
          <ac:chgData name="virginie Hugues" userId="f5ff6c274e13bc49" providerId="LiveId" clId="{2B39D637-35AD-4BC1-BC78-FBD62C608304}" dt="2020-12-06T13:36:43.575" v="65"/>
          <ac:spMkLst>
            <pc:docMk/>
            <pc:sldMk cId="0" sldId="368"/>
            <ac:spMk id="24" creationId="{1BEC4EEF-D41E-4BF2-B3BD-4B9AA868E128}"/>
          </ac:spMkLst>
        </pc:spChg>
        <pc:spChg chg="del">
          <ac:chgData name="virginie Hugues" userId="f5ff6c274e13bc49" providerId="LiveId" clId="{2B39D637-35AD-4BC1-BC78-FBD62C608304}" dt="2020-12-06T13:34:44.495" v="6" actId="478"/>
          <ac:spMkLst>
            <pc:docMk/>
            <pc:sldMk cId="0" sldId="368"/>
            <ac:spMk id="29" creationId="{597DCC5F-0B0F-4A2C-9373-E833A0DC5493}"/>
          </ac:spMkLst>
        </pc:spChg>
      </pc:sldChg>
      <pc:sldChg chg="addSp delSp modSp mod">
        <pc:chgData name="virginie Hugues" userId="f5ff6c274e13bc49" providerId="LiveId" clId="{2B39D637-35AD-4BC1-BC78-FBD62C608304}" dt="2020-12-06T13:36:44.396" v="66"/>
        <pc:sldMkLst>
          <pc:docMk/>
          <pc:sldMk cId="0" sldId="369"/>
        </pc:sldMkLst>
        <pc:spChg chg="add mod">
          <ac:chgData name="virginie Hugues" userId="f5ff6c274e13bc49" providerId="LiveId" clId="{2B39D637-35AD-4BC1-BC78-FBD62C608304}" dt="2020-12-06T13:35:58.761" v="36"/>
          <ac:spMkLst>
            <pc:docMk/>
            <pc:sldMk cId="0" sldId="369"/>
            <ac:spMk id="23" creationId="{462D7C28-9815-452C-8367-F7BCDCF0AE2B}"/>
          </ac:spMkLst>
        </pc:spChg>
        <pc:spChg chg="add mod">
          <ac:chgData name="virginie Hugues" userId="f5ff6c274e13bc49" providerId="LiveId" clId="{2B39D637-35AD-4BC1-BC78-FBD62C608304}" dt="2020-12-06T13:36:44.396" v="66"/>
          <ac:spMkLst>
            <pc:docMk/>
            <pc:sldMk cId="0" sldId="369"/>
            <ac:spMk id="24" creationId="{45A0603B-D6DB-4AE4-A523-DA2AE7223D0E}"/>
          </ac:spMkLst>
        </pc:spChg>
        <pc:spChg chg="del">
          <ac:chgData name="virginie Hugues" userId="f5ff6c274e13bc49" providerId="LiveId" clId="{2B39D637-35AD-4BC1-BC78-FBD62C608304}" dt="2020-12-06T13:34:47.541" v="7" actId="478"/>
          <ac:spMkLst>
            <pc:docMk/>
            <pc:sldMk cId="0" sldId="369"/>
            <ac:spMk id="26" creationId="{D1A610A9-9954-4DE4-933C-92FB4BCFB119}"/>
          </ac:spMkLst>
        </pc:spChg>
      </pc:sldChg>
      <pc:sldChg chg="addSp delSp modSp mod">
        <pc:chgData name="virginie Hugues" userId="f5ff6c274e13bc49" providerId="LiveId" clId="{2B39D637-35AD-4BC1-BC78-FBD62C608304}" dt="2020-12-06T13:36:46.941" v="69"/>
        <pc:sldMkLst>
          <pc:docMk/>
          <pc:sldMk cId="0" sldId="370"/>
        </pc:sldMkLst>
        <pc:spChg chg="add mod">
          <ac:chgData name="virginie Hugues" userId="f5ff6c274e13bc49" providerId="LiveId" clId="{2B39D637-35AD-4BC1-BC78-FBD62C608304}" dt="2020-12-06T13:36:01.094" v="39"/>
          <ac:spMkLst>
            <pc:docMk/>
            <pc:sldMk cId="0" sldId="370"/>
            <ac:spMk id="20" creationId="{EDB47100-B3BD-4ECC-891D-7113D02ED0D7}"/>
          </ac:spMkLst>
        </pc:spChg>
        <pc:spChg chg="add mod">
          <ac:chgData name="virginie Hugues" userId="f5ff6c274e13bc49" providerId="LiveId" clId="{2B39D637-35AD-4BC1-BC78-FBD62C608304}" dt="2020-12-06T13:36:46.941" v="69"/>
          <ac:spMkLst>
            <pc:docMk/>
            <pc:sldMk cId="0" sldId="370"/>
            <ac:spMk id="23" creationId="{8EAC5D75-2D7F-4A83-B990-313696672FF1}"/>
          </ac:spMkLst>
        </pc:spChg>
        <pc:spChg chg="del">
          <ac:chgData name="virginie Hugues" userId="f5ff6c274e13bc49" providerId="LiveId" clId="{2B39D637-35AD-4BC1-BC78-FBD62C608304}" dt="2020-12-06T13:34:54.365" v="10" actId="478"/>
          <ac:spMkLst>
            <pc:docMk/>
            <pc:sldMk cId="0" sldId="370"/>
            <ac:spMk id="26" creationId="{390588DF-9FDA-4331-A58F-CF1D5F2A9C77}"/>
          </ac:spMkLst>
        </pc:spChg>
      </pc:sldChg>
      <pc:sldChg chg="addSp delSp modSp mod">
        <pc:chgData name="virginie Hugues" userId="f5ff6c274e13bc49" providerId="LiveId" clId="{2B39D637-35AD-4BC1-BC78-FBD62C608304}" dt="2020-12-06T13:36:47.800" v="70"/>
        <pc:sldMkLst>
          <pc:docMk/>
          <pc:sldMk cId="0" sldId="372"/>
        </pc:sldMkLst>
        <pc:spChg chg="add mod">
          <ac:chgData name="virginie Hugues" userId="f5ff6c274e13bc49" providerId="LiveId" clId="{2B39D637-35AD-4BC1-BC78-FBD62C608304}" dt="2020-12-06T13:36:01.880" v="40"/>
          <ac:spMkLst>
            <pc:docMk/>
            <pc:sldMk cId="0" sldId="372"/>
            <ac:spMk id="23" creationId="{EE15176B-9632-40EC-9D61-68FC06546E5E}"/>
          </ac:spMkLst>
        </pc:spChg>
        <pc:spChg chg="add mod">
          <ac:chgData name="virginie Hugues" userId="f5ff6c274e13bc49" providerId="LiveId" clId="{2B39D637-35AD-4BC1-BC78-FBD62C608304}" dt="2020-12-06T13:36:47.800" v="70"/>
          <ac:spMkLst>
            <pc:docMk/>
            <pc:sldMk cId="0" sldId="372"/>
            <ac:spMk id="24" creationId="{C5C70F56-B327-4FD3-9804-4223079E3CC3}"/>
          </ac:spMkLst>
        </pc:spChg>
        <pc:spChg chg="del">
          <ac:chgData name="virginie Hugues" userId="f5ff6c274e13bc49" providerId="LiveId" clId="{2B39D637-35AD-4BC1-BC78-FBD62C608304}" dt="2020-12-06T13:34:56.539" v="11" actId="478"/>
          <ac:spMkLst>
            <pc:docMk/>
            <pc:sldMk cId="0" sldId="372"/>
            <ac:spMk id="29" creationId="{05F3B3CF-55CC-48A5-9533-5F2F772A0A8E}"/>
          </ac:spMkLst>
        </pc:spChg>
      </pc:sldChg>
      <pc:sldChg chg="addSp delSp modSp mod">
        <pc:chgData name="virginie Hugues" userId="f5ff6c274e13bc49" providerId="LiveId" clId="{2B39D637-35AD-4BC1-BC78-FBD62C608304}" dt="2020-12-06T13:36:48.629" v="71"/>
        <pc:sldMkLst>
          <pc:docMk/>
          <pc:sldMk cId="0" sldId="373"/>
        </pc:sldMkLst>
        <pc:spChg chg="add mod">
          <ac:chgData name="virginie Hugues" userId="f5ff6c274e13bc49" providerId="LiveId" clId="{2B39D637-35AD-4BC1-BC78-FBD62C608304}" dt="2020-12-06T13:36:02.576" v="41"/>
          <ac:spMkLst>
            <pc:docMk/>
            <pc:sldMk cId="0" sldId="373"/>
            <ac:spMk id="17" creationId="{EF6878F0-C1CD-4CE8-9CFC-8E6CB331B9AF}"/>
          </ac:spMkLst>
        </pc:spChg>
        <pc:spChg chg="add mod">
          <ac:chgData name="virginie Hugues" userId="f5ff6c274e13bc49" providerId="LiveId" clId="{2B39D637-35AD-4BC1-BC78-FBD62C608304}" dt="2020-12-06T13:36:48.629" v="71"/>
          <ac:spMkLst>
            <pc:docMk/>
            <pc:sldMk cId="0" sldId="373"/>
            <ac:spMk id="18" creationId="{4C5CF2BA-9734-431B-AC6B-C1796DA93679}"/>
          </ac:spMkLst>
        </pc:spChg>
        <pc:spChg chg="del">
          <ac:chgData name="virginie Hugues" userId="f5ff6c274e13bc49" providerId="LiveId" clId="{2B39D637-35AD-4BC1-BC78-FBD62C608304}" dt="2020-12-06T13:34:58.847" v="12" actId="478"/>
          <ac:spMkLst>
            <pc:docMk/>
            <pc:sldMk cId="0" sldId="373"/>
            <ac:spMk id="19" creationId="{DC60F7A4-2276-4B8D-9B2A-FE85AE774F16}"/>
          </ac:spMkLst>
        </pc:spChg>
      </pc:sldChg>
      <pc:sldChg chg="addSp delSp modSp mod">
        <pc:chgData name="virginie Hugues" userId="f5ff6c274e13bc49" providerId="LiveId" clId="{2B39D637-35AD-4BC1-BC78-FBD62C608304}" dt="2020-12-06T13:36:49.493" v="72"/>
        <pc:sldMkLst>
          <pc:docMk/>
          <pc:sldMk cId="0" sldId="374"/>
        </pc:sldMkLst>
        <pc:spChg chg="add mod">
          <ac:chgData name="virginie Hugues" userId="f5ff6c274e13bc49" providerId="LiveId" clId="{2B39D637-35AD-4BC1-BC78-FBD62C608304}" dt="2020-12-06T13:36:03.327" v="42"/>
          <ac:spMkLst>
            <pc:docMk/>
            <pc:sldMk cId="0" sldId="374"/>
            <ac:spMk id="20" creationId="{9941A407-EC88-4783-B7BC-44C9A640D145}"/>
          </ac:spMkLst>
        </pc:spChg>
        <pc:spChg chg="add mod">
          <ac:chgData name="virginie Hugues" userId="f5ff6c274e13bc49" providerId="LiveId" clId="{2B39D637-35AD-4BC1-BC78-FBD62C608304}" dt="2020-12-06T13:36:49.493" v="72"/>
          <ac:spMkLst>
            <pc:docMk/>
            <pc:sldMk cId="0" sldId="374"/>
            <ac:spMk id="23" creationId="{4D1CE387-67B5-4379-8A46-388B39195D6F}"/>
          </ac:spMkLst>
        </pc:spChg>
        <pc:spChg chg="del">
          <ac:chgData name="virginie Hugues" userId="f5ff6c274e13bc49" providerId="LiveId" clId="{2B39D637-35AD-4BC1-BC78-FBD62C608304}" dt="2020-12-06T13:35:00.765" v="13" actId="478"/>
          <ac:spMkLst>
            <pc:docMk/>
            <pc:sldMk cId="0" sldId="374"/>
            <ac:spMk id="26" creationId="{581EDEEA-1F88-4313-A8D5-0DE8442CA7B3}"/>
          </ac:spMkLst>
        </pc:spChg>
      </pc:sldChg>
      <pc:sldChg chg="addSp delSp modSp mod">
        <pc:chgData name="virginie Hugues" userId="f5ff6c274e13bc49" providerId="LiveId" clId="{2B39D637-35AD-4BC1-BC78-FBD62C608304}" dt="2020-12-06T13:36:57.465" v="81"/>
        <pc:sldMkLst>
          <pc:docMk/>
          <pc:sldMk cId="0" sldId="376"/>
        </pc:sldMkLst>
        <pc:spChg chg="add del mod">
          <ac:chgData name="virginie Hugues" userId="f5ff6c274e13bc49" providerId="LiveId" clId="{2B39D637-35AD-4BC1-BC78-FBD62C608304}" dt="2020-12-06T13:36:23.957" v="55" actId="478"/>
          <ac:spMkLst>
            <pc:docMk/>
            <pc:sldMk cId="0" sldId="376"/>
            <ac:spMk id="21" creationId="{8FE89A9E-6744-4F7F-8560-31F9A7FF507F}"/>
          </ac:spMkLst>
        </pc:spChg>
        <pc:spChg chg="add del mod">
          <ac:chgData name="virginie Hugues" userId="f5ff6c274e13bc49" providerId="LiveId" clId="{2B39D637-35AD-4BC1-BC78-FBD62C608304}" dt="2020-12-06T13:36:12.554" v="52"/>
          <ac:spMkLst>
            <pc:docMk/>
            <pc:sldMk cId="0" sldId="376"/>
            <ac:spMk id="22" creationId="{13AF4933-155C-4941-A3DF-59AF7ECFF4ED}"/>
          </ac:spMkLst>
        </pc:spChg>
        <pc:spChg chg="del">
          <ac:chgData name="virginie Hugues" userId="f5ff6c274e13bc49" providerId="LiveId" clId="{2B39D637-35AD-4BC1-BC78-FBD62C608304}" dt="2020-12-06T13:35:23.514" v="22" actId="478"/>
          <ac:spMkLst>
            <pc:docMk/>
            <pc:sldMk cId="0" sldId="376"/>
            <ac:spMk id="24" creationId="{26CE00EE-2ACC-4FEA-B786-3549BCF56F0E}"/>
          </ac:spMkLst>
        </pc:spChg>
        <pc:spChg chg="add mod">
          <ac:chgData name="virginie Hugues" userId="f5ff6c274e13bc49" providerId="LiveId" clId="{2B39D637-35AD-4BC1-BC78-FBD62C608304}" dt="2020-12-06T13:36:24.679" v="56"/>
          <ac:spMkLst>
            <pc:docMk/>
            <pc:sldMk cId="0" sldId="376"/>
            <ac:spMk id="25" creationId="{16D02663-ABFB-41F4-B2AB-003534245D4F}"/>
          </ac:spMkLst>
        </pc:spChg>
        <pc:spChg chg="add mod">
          <ac:chgData name="virginie Hugues" userId="f5ff6c274e13bc49" providerId="LiveId" clId="{2B39D637-35AD-4BC1-BC78-FBD62C608304}" dt="2020-12-06T13:36:57.465" v="81"/>
          <ac:spMkLst>
            <pc:docMk/>
            <pc:sldMk cId="0" sldId="376"/>
            <ac:spMk id="26" creationId="{A5767664-D3D8-4724-8059-1A977C9C357F}"/>
          </ac:spMkLst>
        </pc:spChg>
      </pc:sldChg>
      <pc:sldChg chg="addSp delSp modSp mod">
        <pc:chgData name="virginie Hugues" userId="f5ff6c274e13bc49" providerId="LiveId" clId="{2B39D637-35AD-4BC1-BC78-FBD62C608304}" dt="2020-12-06T13:36:58.401" v="82"/>
        <pc:sldMkLst>
          <pc:docMk/>
          <pc:sldMk cId="0" sldId="377"/>
        </pc:sldMkLst>
        <pc:spChg chg="add del mod">
          <ac:chgData name="virginie Hugues" userId="f5ff6c274e13bc49" providerId="LiveId" clId="{2B39D637-35AD-4BC1-BC78-FBD62C608304}" dt="2020-12-06T13:36:27.044" v="57" actId="478"/>
          <ac:spMkLst>
            <pc:docMk/>
            <pc:sldMk cId="0" sldId="377"/>
            <ac:spMk id="21" creationId="{6FCD905D-A1D3-465A-9621-1B45063791DC}"/>
          </ac:spMkLst>
        </pc:spChg>
        <pc:spChg chg="add mod">
          <ac:chgData name="virginie Hugues" userId="f5ff6c274e13bc49" providerId="LiveId" clId="{2B39D637-35AD-4BC1-BC78-FBD62C608304}" dt="2020-12-06T13:36:27.825" v="58"/>
          <ac:spMkLst>
            <pc:docMk/>
            <pc:sldMk cId="0" sldId="377"/>
            <ac:spMk id="22" creationId="{22883B88-63A6-4647-B8B2-06ADBF8751F3}"/>
          </ac:spMkLst>
        </pc:spChg>
        <pc:spChg chg="del">
          <ac:chgData name="virginie Hugues" userId="f5ff6c274e13bc49" providerId="LiveId" clId="{2B39D637-35AD-4BC1-BC78-FBD62C608304}" dt="2020-12-06T13:35:26.116" v="23" actId="478"/>
          <ac:spMkLst>
            <pc:docMk/>
            <pc:sldMk cId="0" sldId="377"/>
            <ac:spMk id="23" creationId="{98EB8B4E-E1B3-461F-ADBA-26C6D97841B4}"/>
          </ac:spMkLst>
        </pc:spChg>
        <pc:spChg chg="add mod">
          <ac:chgData name="virginie Hugues" userId="f5ff6c274e13bc49" providerId="LiveId" clId="{2B39D637-35AD-4BC1-BC78-FBD62C608304}" dt="2020-12-06T13:36:58.401" v="82"/>
          <ac:spMkLst>
            <pc:docMk/>
            <pc:sldMk cId="0" sldId="377"/>
            <ac:spMk id="24" creationId="{845DED4E-6B24-4732-A1E1-4B7BA31817DC}"/>
          </ac:spMkLst>
        </pc:spChg>
      </pc:sldChg>
      <pc:sldChg chg="addSp delSp modSp mod">
        <pc:chgData name="virginie Hugues" userId="f5ff6c274e13bc49" providerId="LiveId" clId="{2B39D637-35AD-4BC1-BC78-FBD62C608304}" dt="2020-12-06T13:36:50.356" v="73"/>
        <pc:sldMkLst>
          <pc:docMk/>
          <pc:sldMk cId="0" sldId="379"/>
        </pc:sldMkLst>
        <pc:spChg chg="add mod">
          <ac:chgData name="virginie Hugues" userId="f5ff6c274e13bc49" providerId="LiveId" clId="{2B39D637-35AD-4BC1-BC78-FBD62C608304}" dt="2020-12-06T13:36:04.114" v="43"/>
          <ac:spMkLst>
            <pc:docMk/>
            <pc:sldMk cId="0" sldId="379"/>
            <ac:spMk id="16" creationId="{5C825E14-6118-448E-ACA7-3F767970D09F}"/>
          </ac:spMkLst>
        </pc:spChg>
        <pc:spChg chg="add mod">
          <ac:chgData name="virginie Hugues" userId="f5ff6c274e13bc49" providerId="LiveId" clId="{2B39D637-35AD-4BC1-BC78-FBD62C608304}" dt="2020-12-06T13:36:50.356" v="73"/>
          <ac:spMkLst>
            <pc:docMk/>
            <pc:sldMk cId="0" sldId="379"/>
            <ac:spMk id="17" creationId="{525E9532-8291-4A5D-AD22-74D115449C3A}"/>
          </ac:spMkLst>
        </pc:spChg>
        <pc:spChg chg="del">
          <ac:chgData name="virginie Hugues" userId="f5ff6c274e13bc49" providerId="LiveId" clId="{2B39D637-35AD-4BC1-BC78-FBD62C608304}" dt="2020-12-06T13:35:02.826" v="14" actId="478"/>
          <ac:spMkLst>
            <pc:docMk/>
            <pc:sldMk cId="0" sldId="379"/>
            <ac:spMk id="18" creationId="{28FB3A86-B03D-4CC6-8F6A-C1979556C30E}"/>
          </ac:spMkLst>
        </pc:spChg>
      </pc:sldChg>
      <pc:sldChg chg="addSp delSp modSp mod">
        <pc:chgData name="virginie Hugues" userId="f5ff6c274e13bc49" providerId="LiveId" clId="{2B39D637-35AD-4BC1-BC78-FBD62C608304}" dt="2020-12-06T13:36:59.710" v="83"/>
        <pc:sldMkLst>
          <pc:docMk/>
          <pc:sldMk cId="0" sldId="380"/>
        </pc:sldMkLst>
        <pc:spChg chg="add del mod">
          <ac:chgData name="virginie Hugues" userId="f5ff6c274e13bc49" providerId="LiveId" clId="{2B39D637-35AD-4BC1-BC78-FBD62C608304}" dt="2020-12-06T13:36:31.262" v="59" actId="478"/>
          <ac:spMkLst>
            <pc:docMk/>
            <pc:sldMk cId="0" sldId="380"/>
            <ac:spMk id="17" creationId="{9AAD34FA-7419-45E3-8F44-5D4A26025EA0}"/>
          </ac:spMkLst>
        </pc:spChg>
        <pc:spChg chg="add mod">
          <ac:chgData name="virginie Hugues" userId="f5ff6c274e13bc49" providerId="LiveId" clId="{2B39D637-35AD-4BC1-BC78-FBD62C608304}" dt="2020-12-06T13:36:31.816" v="60"/>
          <ac:spMkLst>
            <pc:docMk/>
            <pc:sldMk cId="0" sldId="380"/>
            <ac:spMk id="18" creationId="{DABD29AF-E5A9-461E-ABA4-5044AB663932}"/>
          </ac:spMkLst>
        </pc:spChg>
        <pc:spChg chg="del">
          <ac:chgData name="virginie Hugues" userId="f5ff6c274e13bc49" providerId="LiveId" clId="{2B39D637-35AD-4BC1-BC78-FBD62C608304}" dt="2020-12-06T13:35:28.267" v="24" actId="478"/>
          <ac:spMkLst>
            <pc:docMk/>
            <pc:sldMk cId="0" sldId="380"/>
            <ac:spMk id="19" creationId="{13D63AC7-E01F-4C54-99BE-42D76A4A802C}"/>
          </ac:spMkLst>
        </pc:spChg>
        <pc:spChg chg="add mod">
          <ac:chgData name="virginie Hugues" userId="f5ff6c274e13bc49" providerId="LiveId" clId="{2B39D637-35AD-4BC1-BC78-FBD62C608304}" dt="2020-12-06T13:36:59.710" v="83"/>
          <ac:spMkLst>
            <pc:docMk/>
            <pc:sldMk cId="0" sldId="380"/>
            <ac:spMk id="20" creationId="{1ED9F4FD-CEA8-4B01-90BD-57EB6199270B}"/>
          </ac:spMkLst>
        </pc:spChg>
      </pc:sldChg>
      <pc:sldChg chg="addSp modSp mod">
        <pc:chgData name="virginie Hugues" userId="f5ff6c274e13bc49" providerId="LiveId" clId="{2B39D637-35AD-4BC1-BC78-FBD62C608304}" dt="2020-12-06T13:35:49.584" v="30" actId="1076"/>
        <pc:sldMkLst>
          <pc:docMk/>
          <pc:sldMk cId="0" sldId="381"/>
        </pc:sldMkLst>
        <pc:spChg chg="add mod">
          <ac:chgData name="virginie Hugues" userId="f5ff6c274e13bc49" providerId="LiveId" clId="{2B39D637-35AD-4BC1-BC78-FBD62C608304}" dt="2020-12-05T17:07:03.213" v="1"/>
          <ac:spMkLst>
            <pc:docMk/>
            <pc:sldMk cId="0" sldId="381"/>
            <ac:spMk id="18" creationId="{BB68017A-5066-481E-A4AF-B0E41D90EF86}"/>
          </ac:spMkLst>
        </pc:spChg>
        <pc:spChg chg="mod">
          <ac:chgData name="virginie Hugues" userId="f5ff6c274e13bc49" providerId="LiveId" clId="{2B39D637-35AD-4BC1-BC78-FBD62C608304}" dt="2020-12-06T13:35:49.584" v="30" actId="1076"/>
          <ac:spMkLst>
            <pc:docMk/>
            <pc:sldMk cId="0" sldId="381"/>
            <ac:spMk id="26" creationId="{FC524B27-9501-4D4B-99F4-3E9E05E2B3D8}"/>
          </ac:spMkLst>
        </pc:spChg>
      </pc:sldChg>
    </pc:docChg>
  </pc:docChgLst>
  <pc:docChgLst>
    <pc:chgData name="Luís Orlando Lopes Junqueira" userId="S::lojunqueira_office365.ulisboa.pt#ext#@nofimaas.onmicrosoft.com::d109c002-e9b8-45c4-ba9e-8371b2b627ab" providerId="AD" clId="Web-{37265F62-C992-5C01-637D-D417D887BB9D}"/>
    <pc:docChg chg="modSld modMainMaster">
      <pc:chgData name="Luís Orlando Lopes Junqueira" userId="S::lojunqueira_office365.ulisboa.pt#ext#@nofimaas.onmicrosoft.com::d109c002-e9b8-45c4-ba9e-8371b2b627ab" providerId="AD" clId="Web-{37265F62-C992-5C01-637D-D417D887BB9D}" dt="2020-10-06T01:03:49.724" v="7" actId="20577"/>
      <pc:docMkLst>
        <pc:docMk/>
      </pc:docMkLst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262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271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28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39"/>
        </pc:sldMkLst>
      </pc:sldChg>
      <pc:sldChg chg="modSp mod">
        <pc:chgData name="Luís Orlando Lopes Junqueira" userId="S::lojunqueira_office365.ulisboa.pt#ext#@nofimaas.onmicrosoft.com::d109c002-e9b8-45c4-ba9e-8371b2b627ab" providerId="AD" clId="Web-{37265F62-C992-5C01-637D-D417D887BB9D}" dt="2020-10-06T01:03:06.457" v="2" actId="20577"/>
        <pc:sldMkLst>
          <pc:docMk/>
          <pc:sldMk cId="0" sldId="340"/>
        </pc:sldMkLst>
        <pc:spChg chg="mod">
          <ac:chgData name="Luís Orlando Lopes Junqueira" userId="S::lojunqueira_office365.ulisboa.pt#ext#@nofimaas.onmicrosoft.com::d109c002-e9b8-45c4-ba9e-8371b2b627ab" providerId="AD" clId="Web-{37265F62-C992-5C01-637D-D417D887BB9D}" dt="2020-10-06T01:03:06.457" v="2" actId="20577"/>
          <ac:spMkLst>
            <pc:docMk/>
            <pc:sldMk cId="0" sldId="340"/>
            <ac:spMk id="14" creationId="{94E822AF-F55F-411A-BDDA-77AD7703347F}"/>
          </ac:spMkLst>
        </pc:spChg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41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42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44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45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46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47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48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66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67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68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69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70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72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73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74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76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77"/>
        </pc:sldMkLst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79"/>
        </pc:sldMkLst>
      </pc:sldChg>
      <pc:sldChg chg="modSp mod">
        <pc:chgData name="Luís Orlando Lopes Junqueira" userId="S::lojunqueira_office365.ulisboa.pt#ext#@nofimaas.onmicrosoft.com::d109c002-e9b8-45c4-ba9e-8371b2b627ab" providerId="AD" clId="Web-{37265F62-C992-5C01-637D-D417D887BB9D}" dt="2020-10-06T01:03:23.473" v="5" actId="20577"/>
        <pc:sldMkLst>
          <pc:docMk/>
          <pc:sldMk cId="0" sldId="380"/>
        </pc:sldMkLst>
        <pc:spChg chg="mod">
          <ac:chgData name="Luís Orlando Lopes Junqueira" userId="S::lojunqueira_office365.ulisboa.pt#ext#@nofimaas.onmicrosoft.com::d109c002-e9b8-45c4-ba9e-8371b2b627ab" providerId="AD" clId="Web-{37265F62-C992-5C01-637D-D417D887BB9D}" dt="2020-10-06T01:03:23.473" v="5" actId="20577"/>
          <ac:spMkLst>
            <pc:docMk/>
            <pc:sldMk cId="0" sldId="380"/>
            <ac:spMk id="6" creationId="{3DA9E331-345A-4310-81C6-7206BDB24D06}"/>
          </ac:spMkLst>
        </pc:spChg>
      </pc:sldChg>
      <pc:sldChg chg="mod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kLst>
          <pc:docMk/>
          <pc:sldMk cId="0" sldId="381"/>
        </pc:sldMkLst>
      </pc:sldChg>
      <pc:sldMasterChg chg="mod setBg modSldLayout">
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<pc:sldMasterMkLst>
          <pc:docMk/>
          <pc:sldMasterMk cId="0" sldId="2147483660"/>
        </pc:sldMasterMkLst>
        <pc:sldLayoutChg chg="mod">
  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  <pc:sldLayoutMkLst>
            <pc:docMk/>
            <pc:sldMasterMk cId="0" sldId="2147483660"/>
            <pc:sldLayoutMk cId="3658974374" sldId="2147484579"/>
          </pc:sldLayoutMkLst>
        </pc:sldLayoutChg>
        <pc:sldLayoutChg chg="mod">
  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  <pc:sldLayoutMkLst>
            <pc:docMk/>
            <pc:sldMasterMk cId="0" sldId="2147483660"/>
            <pc:sldLayoutMk cId="3655933187" sldId="2147484580"/>
          </pc:sldLayoutMkLst>
        </pc:sldLayoutChg>
        <pc:sldLayoutChg chg="mod">
  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  <pc:sldLayoutMkLst>
            <pc:docMk/>
            <pc:sldMasterMk cId="0" sldId="2147483660"/>
            <pc:sldLayoutMk cId="3691192330" sldId="2147484581"/>
          </pc:sldLayoutMkLst>
        </pc:sldLayoutChg>
        <pc:sldLayoutChg chg="mod">
  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  <pc:sldLayoutMkLst>
            <pc:docMk/>
            <pc:sldMasterMk cId="0" sldId="2147483660"/>
            <pc:sldLayoutMk cId="477682572" sldId="2147484582"/>
          </pc:sldLayoutMkLst>
        </pc:sldLayoutChg>
        <pc:sldLayoutChg chg="mod">
  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  <pc:sldLayoutMkLst>
            <pc:docMk/>
            <pc:sldMasterMk cId="0" sldId="2147483660"/>
            <pc:sldLayoutMk cId="4015557000" sldId="2147484583"/>
          </pc:sldLayoutMkLst>
        </pc:sldLayoutChg>
        <pc:sldLayoutChg chg="mod">
  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  <pc:sldLayoutMkLst>
            <pc:docMk/>
            <pc:sldMasterMk cId="0" sldId="2147483660"/>
            <pc:sldLayoutMk cId="3628775503" sldId="2147484584"/>
          </pc:sldLayoutMkLst>
        </pc:sldLayoutChg>
        <pc:sldLayoutChg chg="mod">
  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  <pc:sldLayoutMkLst>
            <pc:docMk/>
            <pc:sldMasterMk cId="0" sldId="2147483660"/>
            <pc:sldLayoutMk cId="2260136319" sldId="2147484585"/>
          </pc:sldLayoutMkLst>
        </pc:sldLayoutChg>
        <pc:sldLayoutChg chg="mod">
  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  <pc:sldLayoutMkLst>
            <pc:docMk/>
            <pc:sldMasterMk cId="0" sldId="2147483660"/>
            <pc:sldLayoutMk cId="1037762571" sldId="2147484586"/>
          </pc:sldLayoutMkLst>
        </pc:sldLayoutChg>
        <pc:sldLayoutChg chg="mod">
  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  <pc:sldLayoutMkLst>
            <pc:docMk/>
            <pc:sldMasterMk cId="0" sldId="2147483660"/>
            <pc:sldLayoutMk cId="640371011" sldId="2147484587"/>
          </pc:sldLayoutMkLst>
        </pc:sldLayoutChg>
        <pc:sldLayoutChg chg="mod">
  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  <pc:sldLayoutMkLst>
            <pc:docMk/>
            <pc:sldMasterMk cId="0" sldId="2147483660"/>
            <pc:sldLayoutMk cId="2005085339" sldId="2147484588"/>
          </pc:sldLayoutMkLst>
        </pc:sldLayoutChg>
        <pc:sldLayoutChg chg="mod">
  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  <pc:sldLayoutMkLst>
            <pc:docMk/>
            <pc:sldMasterMk cId="0" sldId="2147483660"/>
            <pc:sldLayoutMk cId="696730036" sldId="2147484589"/>
          </pc:sldLayoutMkLst>
        </pc:sldLayoutChg>
        <pc:sldLayoutChg chg="mod">
  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  <pc:sldLayoutMkLst>
            <pc:docMk/>
            <pc:sldMasterMk cId="0" sldId="2147483660"/>
            <pc:sldLayoutMk cId="2351351734" sldId="2147484590"/>
          </pc:sldLayoutMkLst>
        </pc:sldLayoutChg>
        <pc:sldLayoutChg chg="mod">
  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  <pc:sldLayoutMkLst>
            <pc:docMk/>
            <pc:sldMasterMk cId="0" sldId="2147483660"/>
            <pc:sldLayoutMk cId="3573292808" sldId="2147484591"/>
          </pc:sldLayoutMkLst>
        </pc:sldLayoutChg>
        <pc:sldLayoutChg chg="mod">
  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  <pc:sldLayoutMkLst>
            <pc:docMk/>
            <pc:sldMasterMk cId="0" sldId="2147483660"/>
            <pc:sldLayoutMk cId="130770967" sldId="2147484592"/>
          </pc:sldLayoutMkLst>
        </pc:sldLayoutChg>
        <pc:sldLayoutChg chg="mod">
          <pc:chgData name="Luís Orlando Lopes Junqueira" userId="S::lojunqueira_office365.ulisboa.pt#ext#@nofimaas.onmicrosoft.com::d109c002-e9b8-45c4-ba9e-8371b2b627ab" providerId="AD" clId="Web-{37265F62-C992-5C01-637D-D417D887BB9D}" dt="2020-10-06T01:00:42.844" v="0"/>
          <pc:sldLayoutMkLst>
            <pc:docMk/>
            <pc:sldMasterMk cId="0" sldId="2147483660"/>
            <pc:sldLayoutMk cId="1655325549" sldId="2147484593"/>
          </pc:sldLayoutMkLst>
        </pc:sldLayoutChg>
      </pc:sldMasterChg>
    </pc:docChg>
  </pc:docChgLst>
  <pc:docChgLst>
    <pc:chgData name="Luís Orlando Lopes Junqueira" userId="S::lojunqueira_office365.ulisboa.pt#ext#@nofimaas.onmicrosoft.com::d109c002-e9b8-45c4-ba9e-8371b2b627ab" providerId="AD" clId="Web-{DBBC7D75-2854-CDF2-F8B7-D6433C8E00F8}"/>
    <pc:docChg chg="modSld">
      <pc:chgData name="Luís Orlando Lopes Junqueira" userId="S::lojunqueira_office365.ulisboa.pt#ext#@nofimaas.onmicrosoft.com::d109c002-e9b8-45c4-ba9e-8371b2b627ab" providerId="AD" clId="Web-{DBBC7D75-2854-CDF2-F8B7-D6433C8E00F8}" dt="2020-11-09T13:03:12.316" v="50"/>
      <pc:docMkLst>
        <pc:docMk/>
      </pc:docMkLst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3:00:38.751" v="33"/>
        <pc:sldMkLst>
          <pc:docMk/>
          <pc:sldMk cId="0" sldId="271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39:15.824" v="13"/>
          <ac:picMkLst>
            <pc:docMk/>
            <pc:sldMk cId="0" sldId="271"/>
            <ac:picMk id="24583" creationId="{9DCD79E5-B0B5-4D94-8717-565599E8CB91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0:38.751" v="33"/>
          <ac:picMkLst>
            <pc:docMk/>
            <pc:sldMk cId="0" sldId="271"/>
            <ac:picMk id="24591" creationId="{56076CA1-3E82-4B2A-BD42-8DA37C4BBFAC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3:00:51.001" v="34"/>
        <pc:sldMkLst>
          <pc:docMk/>
          <pc:sldMk cId="0" sldId="339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39:23.184" v="14"/>
          <ac:picMkLst>
            <pc:docMk/>
            <pc:sldMk cId="0" sldId="339"/>
            <ac:picMk id="25607" creationId="{591A7537-73FA-4EEB-AFF3-35E8A9DEAFC2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0:51.001" v="34"/>
          <ac:picMkLst>
            <pc:docMk/>
            <pc:sldMk cId="0" sldId="339"/>
            <ac:picMk id="25614" creationId="{2FC53D3B-3A5B-4DD5-AE3E-CEE75B7EC4EF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2:59:30.703" v="28"/>
        <pc:sldMkLst>
          <pc:docMk/>
          <pc:sldMk cId="0" sldId="340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36:44.025" v="2"/>
          <ac:picMkLst>
            <pc:docMk/>
            <pc:sldMk cId="0" sldId="340"/>
            <ac:picMk id="19463" creationId="{46D1AF0A-4A3E-4B85-95E6-A51B25080156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36:54.244" v="3"/>
          <ac:picMkLst>
            <pc:docMk/>
            <pc:sldMk cId="0" sldId="340"/>
            <ac:picMk id="19467" creationId="{7CAFDB48-8B05-46C1-B70F-8CB506840F8E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59:30.703" v="28"/>
          <ac:picMkLst>
            <pc:docMk/>
            <pc:sldMk cId="0" sldId="340"/>
            <ac:picMk id="19470" creationId="{18745233-BCD7-4562-B2B1-034D0251C294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2:40:48.857" v="22"/>
        <pc:sldMkLst>
          <pc:docMk/>
          <pc:sldMk cId="0" sldId="341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40:48.857" v="22"/>
          <ac:picMkLst>
            <pc:docMk/>
            <pc:sldMk cId="0" sldId="341"/>
            <ac:picMk id="31750" creationId="{D2BCB03D-3FAF-4FD2-8CF1-0F85C76D8C9B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2:37:27.823" v="6"/>
        <pc:sldMkLst>
          <pc:docMk/>
          <pc:sldMk cId="0" sldId="342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37:12.604" v="5"/>
          <ac:picMkLst>
            <pc:docMk/>
            <pc:sldMk cId="0" sldId="342"/>
            <ac:picMk id="20487" creationId="{7C60A27B-A2D4-4822-A50E-7CF89205270C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37:27.823" v="6"/>
          <ac:picMkLst>
            <pc:docMk/>
            <pc:sldMk cId="0" sldId="342"/>
            <ac:picMk id="20488" creationId="{1EB29F4C-105D-48AC-9957-ADA1EA6FC0B5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37:03.822" v="4"/>
          <ac:picMkLst>
            <pc:docMk/>
            <pc:sldMk cId="0" sldId="342"/>
            <ac:picMk id="20494" creationId="{CB069C03-B652-49D7-8458-957D31C36074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2:42:28.671" v="24"/>
        <pc:sldMkLst>
          <pc:docMk/>
          <pc:sldMk cId="0" sldId="344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42:28.671" v="24"/>
          <ac:picMkLst>
            <pc:docMk/>
            <pc:sldMk cId="0" sldId="344"/>
            <ac:picMk id="32776" creationId="{689473AC-76FC-4E6B-9FA1-1F34FAEBBC1D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2:58:26.249" v="25"/>
        <pc:sldMkLst>
          <pc:docMk/>
          <pc:sldMk cId="0" sldId="345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58:26.249" v="25"/>
          <ac:picMkLst>
            <pc:docMk/>
            <pc:sldMk cId="0" sldId="345"/>
            <ac:picMk id="33800" creationId="{B4E5C1E7-2E27-4678-8324-B6D2EB0424D2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3:02:10.534" v="41"/>
        <pc:sldMkLst>
          <pc:docMk/>
          <pc:sldMk cId="0" sldId="348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58:51.437" v="26"/>
          <ac:picMkLst>
            <pc:docMk/>
            <pc:sldMk cId="0" sldId="348"/>
            <ac:picMk id="36871" creationId="{17684D2C-A36A-45DD-952D-AE6ECC7F4208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2:03.830" v="40"/>
          <ac:picMkLst>
            <pc:docMk/>
            <pc:sldMk cId="0" sldId="348"/>
            <ac:picMk id="36872" creationId="{D7CA7270-CF54-45E0-9C84-BEE8CDBDF9E4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2:10.534" v="41"/>
          <ac:picMkLst>
            <pc:docMk/>
            <pc:sldMk cId="0" sldId="348"/>
            <ac:picMk id="36873" creationId="{23A3AFEC-6116-44E0-ADE4-004D1750E483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3:02:41.065" v="46"/>
        <pc:sldMkLst>
          <pc:docMk/>
          <pc:sldMk cId="0" sldId="366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2:17.627" v="42"/>
          <ac:picMkLst>
            <pc:docMk/>
            <pc:sldMk cId="0" sldId="366"/>
            <ac:picMk id="37895" creationId="{7DB22AF2-E357-4285-AE39-8CC80444C0EE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2:21.893" v="43"/>
          <ac:picMkLst>
            <pc:docMk/>
            <pc:sldMk cId="0" sldId="366"/>
            <ac:picMk id="37896" creationId="{3DD5FD6D-FDD0-4BC1-98CD-9566A369E1A4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2:26.112" v="44"/>
          <ac:picMkLst>
            <pc:docMk/>
            <pc:sldMk cId="0" sldId="366"/>
            <ac:picMk id="37897" creationId="{3283C07D-833E-4017-BA3C-F103809101C7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2:31.346" v="45"/>
          <ac:picMkLst>
            <pc:docMk/>
            <pc:sldMk cId="0" sldId="366"/>
            <ac:picMk id="37898" creationId="{1529B749-7187-414C-813F-C009EB882FC7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2:41.065" v="46"/>
          <ac:picMkLst>
            <pc:docMk/>
            <pc:sldMk cId="0" sldId="366"/>
            <ac:picMk id="37899" creationId="{A544AB4D-E144-4A36-83B6-FC7466790EFA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2:59:53.438" v="30"/>
        <pc:sldMkLst>
          <pc:docMk/>
          <pc:sldMk cId="0" sldId="367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37:40.948" v="7"/>
          <ac:picMkLst>
            <pc:docMk/>
            <pc:sldMk cId="0" sldId="367"/>
            <ac:picMk id="21511" creationId="{B2A0F818-F672-4066-8270-E7BB9D32075D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37:45.901" v="8"/>
          <ac:picMkLst>
            <pc:docMk/>
            <pc:sldMk cId="0" sldId="367"/>
            <ac:picMk id="21512" creationId="{58251E88-B536-4945-9E9A-B434596DA1D8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59:53.438" v="30"/>
          <ac:picMkLst>
            <pc:docMk/>
            <pc:sldMk cId="0" sldId="367"/>
            <ac:picMk id="21513" creationId="{01FC849C-D1C5-4A48-B3A0-A2A65A1DB9EE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59:45.813" v="29"/>
          <ac:picMkLst>
            <pc:docMk/>
            <pc:sldMk cId="0" sldId="367"/>
            <ac:picMk id="21517" creationId="{4269FEF7-B8D9-472B-B33D-89939A89BA41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3:00:21.423" v="32"/>
        <pc:sldMkLst>
          <pc:docMk/>
          <pc:sldMk cId="0" sldId="368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38:56.105" v="12"/>
          <ac:picMkLst>
            <pc:docMk/>
            <pc:sldMk cId="0" sldId="368"/>
            <ac:picMk id="22535" creationId="{E3A79F13-9744-4845-B4DF-2A95B94E8608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37:53.417" v="9"/>
          <ac:picMkLst>
            <pc:docMk/>
            <pc:sldMk cId="0" sldId="368"/>
            <ac:picMk id="22536" creationId="{0D866FE2-8628-4754-9E45-DA346C24E7BE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0:08.876" v="31"/>
          <ac:picMkLst>
            <pc:docMk/>
            <pc:sldMk cId="0" sldId="368"/>
            <ac:picMk id="22543" creationId="{2365658B-669A-471D-A164-4A766A4901D9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0:21.423" v="32"/>
          <ac:picMkLst>
            <pc:docMk/>
            <pc:sldMk cId="0" sldId="368"/>
            <ac:picMk id="22544" creationId="{648E6961-47EF-41D2-BB95-B8215B09199B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2:38:28.730" v="11"/>
        <pc:sldMkLst>
          <pc:docMk/>
          <pc:sldMk cId="0" sldId="369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38:28.730" v="11"/>
          <ac:picMkLst>
            <pc:docMk/>
            <pc:sldMk cId="0" sldId="369"/>
            <ac:picMk id="23558" creationId="{712023D5-3171-46B9-96CB-241432BCD45E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3:01:08.908" v="36"/>
        <pc:sldMkLst>
          <pc:docMk/>
          <pc:sldMk cId="0" sldId="370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39:30.012" v="15"/>
          <ac:picMkLst>
            <pc:docMk/>
            <pc:sldMk cId="0" sldId="370"/>
            <ac:picMk id="26631" creationId="{35506968-5DEB-4EF5-B1BB-F6792C88198E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1:08.908" v="36"/>
          <ac:picMkLst>
            <pc:docMk/>
            <pc:sldMk cId="0" sldId="370"/>
            <ac:picMk id="26632" creationId="{E3A9EF6B-374B-4989-98A0-961AD1E27076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1:01.423" v="35"/>
          <ac:picMkLst>
            <pc:docMk/>
            <pc:sldMk cId="0" sldId="370"/>
            <ac:picMk id="26638" creationId="{703AB035-02FE-4174-B8D7-D523805F4520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3:01:30.049" v="38"/>
        <pc:sldMkLst>
          <pc:docMk/>
          <pc:sldMk cId="0" sldId="372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39:39.044" v="16"/>
          <ac:picMkLst>
            <pc:docMk/>
            <pc:sldMk cId="0" sldId="372"/>
            <ac:picMk id="27655" creationId="{52C8638B-434D-41BD-95A0-942E338BD1FC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1:30.049" v="38"/>
          <ac:picMkLst>
            <pc:docMk/>
            <pc:sldMk cId="0" sldId="372"/>
            <ac:picMk id="27661" creationId="{EE20FF4E-130A-4689-A1F3-F49F6AEA80F2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1:18.330" v="37"/>
          <ac:picMkLst>
            <pc:docMk/>
            <pc:sldMk cId="0" sldId="372"/>
            <ac:picMk id="27663" creationId="{850C778D-C475-457B-BF1A-6E78DB7F5A59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2:39:59.950" v="18"/>
        <pc:sldMkLst>
          <pc:docMk/>
          <pc:sldMk cId="0" sldId="373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39:46.809" v="17"/>
          <ac:picMkLst>
            <pc:docMk/>
            <pc:sldMk cId="0" sldId="373"/>
            <ac:picMk id="28679" creationId="{72E40DA8-25F4-494D-BF2C-26830F861994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39:59.950" v="18"/>
          <ac:picMkLst>
            <pc:docMk/>
            <pc:sldMk cId="0" sldId="373"/>
            <ac:picMk id="28680" creationId="{059CFE5C-9499-4248-9B9A-D38380A17161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3:01:51.549" v="39"/>
        <pc:sldMkLst>
          <pc:docMk/>
          <pc:sldMk cId="0" sldId="374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40:11.075" v="19"/>
          <ac:picMkLst>
            <pc:docMk/>
            <pc:sldMk cId="0" sldId="374"/>
            <ac:picMk id="29703" creationId="{662CF71C-B235-4306-ABF8-BE4665218160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40:21.279" v="20"/>
          <ac:picMkLst>
            <pc:docMk/>
            <pc:sldMk cId="0" sldId="374"/>
            <ac:picMk id="29705" creationId="{506B9D41-5319-457E-AC91-183DAAB10741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1:51.549" v="39"/>
          <ac:picMkLst>
            <pc:docMk/>
            <pc:sldMk cId="0" sldId="374"/>
            <ac:picMk id="29710" creationId="{1CAB2125-336B-4794-B6C2-23B1D1120FD4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3:02:50.409" v="47"/>
        <pc:sldMkLst>
          <pc:docMk/>
          <pc:sldMk cId="0" sldId="376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59:02.546" v="27"/>
          <ac:picMkLst>
            <pc:docMk/>
            <pc:sldMk cId="0" sldId="376"/>
            <ac:picMk id="38918" creationId="{05D77C09-9225-4C3E-8C54-40CE88D69305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2:50.409" v="47"/>
          <ac:picMkLst>
            <pc:docMk/>
            <pc:sldMk cId="0" sldId="376"/>
            <ac:picMk id="38920" creationId="{905569D4-0876-46A2-9028-35834E81D1C3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3:03:03.847" v="49"/>
        <pc:sldMkLst>
          <pc:docMk/>
          <pc:sldMk cId="0" sldId="377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2:56.269" v="48"/>
          <ac:picMkLst>
            <pc:docMk/>
            <pc:sldMk cId="0" sldId="377"/>
            <ac:picMk id="39941" creationId="{15E2AF78-156D-4115-A2B1-B14EFF28700F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3:03.847" v="49"/>
          <ac:picMkLst>
            <pc:docMk/>
            <pc:sldMk cId="0" sldId="377"/>
            <ac:picMk id="39942" creationId="{015B6A0F-0A2D-4BA5-8971-CAB1AE6F82C8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2:40:41.373" v="21"/>
        <pc:sldMkLst>
          <pc:docMk/>
          <pc:sldMk cId="0" sldId="379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2:40:41.373" v="21"/>
          <ac:picMkLst>
            <pc:docMk/>
            <pc:sldMk cId="0" sldId="379"/>
            <ac:picMk id="30727" creationId="{C5B90C32-94B7-4848-A65A-EEDB3B504D9E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DBBC7D75-2854-CDF2-F8B7-D6433C8E00F8}" dt="2020-11-09T13:03:12.316" v="50"/>
        <pc:sldMkLst>
          <pc:docMk/>
          <pc:sldMk cId="0" sldId="380"/>
        </pc:sldMkLst>
        <pc:picChg chg="mod">
          <ac:chgData name="Luís Orlando Lopes Junqueira" userId="S::lojunqueira_office365.ulisboa.pt#ext#@nofimaas.onmicrosoft.com::d109c002-e9b8-45c4-ba9e-8371b2b627ab" providerId="AD" clId="Web-{DBBC7D75-2854-CDF2-F8B7-D6433C8E00F8}" dt="2020-11-09T13:03:12.316" v="50"/>
          <ac:picMkLst>
            <pc:docMk/>
            <pc:sldMk cId="0" sldId="380"/>
            <ac:picMk id="40968" creationId="{3E963871-FF77-497E-B51C-2BF6000C8DFB}"/>
          </ac:picMkLst>
        </pc:picChg>
      </pc:sldChg>
    </pc:docChg>
  </pc:docChgLst>
  <pc:docChgLst>
    <pc:chgData name="Luís Orlando Lopes Junqueira" userId="S::lojunqueira_office365.ulisboa.pt#ext#@nofimaas.onmicrosoft.com::d109c002-e9b8-45c4-ba9e-8371b2b627ab" providerId="AD" clId="Web-{A369E42A-189E-1E12-E4EA-F8F85F1035F9}"/>
    <pc:docChg chg="modSld">
      <pc:chgData name="Luís Orlando Lopes Junqueira" userId="S::lojunqueira_office365.ulisboa.pt#ext#@nofimaas.onmicrosoft.com::d109c002-e9b8-45c4-ba9e-8371b2b627ab" providerId="AD" clId="Web-{A369E42A-189E-1E12-E4EA-F8F85F1035F9}" dt="2020-08-03T10:54:56.263" v="18" actId="1076"/>
      <pc:docMkLst>
        <pc:docMk/>
      </pc:docMkLst>
      <pc:sldChg chg="addSp modSp">
        <pc:chgData name="Luís Orlando Lopes Junqueira" userId="S::lojunqueira_office365.ulisboa.pt#ext#@nofimaas.onmicrosoft.com::d109c002-e9b8-45c4-ba9e-8371b2b627ab" providerId="AD" clId="Web-{A369E42A-189E-1E12-E4EA-F8F85F1035F9}" dt="2020-08-03T10:54:56.263" v="18" actId="1076"/>
        <pc:sldMkLst>
          <pc:docMk/>
          <pc:sldMk cId="0" sldId="369"/>
        </pc:sldMkLst>
        <pc:spChg chg="mod">
          <ac:chgData name="Luís Orlando Lopes Junqueira" userId="S::lojunqueira_office365.ulisboa.pt#ext#@nofimaas.onmicrosoft.com::d109c002-e9b8-45c4-ba9e-8371b2b627ab" providerId="AD" clId="Web-{A369E42A-189E-1E12-E4EA-F8F85F1035F9}" dt="2020-08-03T10:53:38.059" v="10" actId="20577"/>
          <ac:spMkLst>
            <pc:docMk/>
            <pc:sldMk cId="0" sldId="369"/>
            <ac:spMk id="3" creationId="{A2979233-8155-47FD-8A0B-222A59FB0370}"/>
          </ac:spMkLst>
        </pc:spChg>
        <pc:picChg chg="add mod">
          <ac:chgData name="Luís Orlando Lopes Junqueira" userId="S::lojunqueira_office365.ulisboa.pt#ext#@nofimaas.onmicrosoft.com::d109c002-e9b8-45c4-ba9e-8371b2b627ab" providerId="AD" clId="Web-{A369E42A-189E-1E12-E4EA-F8F85F1035F9}" dt="2020-08-03T10:54:56.263" v="18" actId="1076"/>
          <ac:picMkLst>
            <pc:docMk/>
            <pc:sldMk cId="0" sldId="369"/>
            <ac:picMk id="4" creationId="{140D91D9-C14E-4B35-A564-996C390C9956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A369E42A-189E-1E12-E4EA-F8F85F1035F9}" dt="2020-08-03T10:53:48.497" v="14" actId="1076"/>
          <ac:picMkLst>
            <pc:docMk/>
            <pc:sldMk cId="0" sldId="369"/>
            <ac:picMk id="23562" creationId="{2286503F-97A1-49F5-B1D0-B31C0560C910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A369E42A-189E-1E12-E4EA-F8F85F1035F9}" dt="2020-08-03T10:53:44.668" v="13" actId="1076"/>
          <ac:picMkLst>
            <pc:docMk/>
            <pc:sldMk cId="0" sldId="369"/>
            <ac:picMk id="23568" creationId="{F127F0AD-CA96-4F84-B8F5-AEABC659D780}"/>
          </ac:picMkLst>
        </pc:picChg>
      </pc:sldChg>
    </pc:docChg>
  </pc:docChgLst>
  <pc:docChgLst>
    <pc:chgData name="Luís Orlando Lopes Junqueira" userId="S::lojunqueira_office365.ulisboa.pt#ext#@nofimaas.onmicrosoft.com::d109c002-e9b8-45c4-ba9e-8371b2b627ab" providerId="AD" clId="Web-{6E5CE79E-CF1F-6B44-4592-DE7F2AADF023}"/>
    <pc:docChg chg="modSld">
      <pc:chgData name="Luís Orlando Lopes Junqueira" userId="S::lojunqueira_office365.ulisboa.pt#ext#@nofimaas.onmicrosoft.com::d109c002-e9b8-45c4-ba9e-8371b2b627ab" providerId="AD" clId="Web-{6E5CE79E-CF1F-6B44-4592-DE7F2AADF023}" dt="2020-10-06T00:59:27.763" v="222"/>
      <pc:docMkLst>
        <pc:docMk/>
      </pc:docMkLst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36:56.150" v="71" actId="20577"/>
        <pc:sldMkLst>
          <pc:docMk/>
          <pc:sldMk cId="0" sldId="271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36:56.150" v="71" actId="20577"/>
          <ac:spMkLst>
            <pc:docMk/>
            <pc:sldMk cId="0" sldId="271"/>
            <ac:spMk id="14" creationId="{ACBA453C-18AB-487C-9FA4-3FE591C065E0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37:15.448" v="79" actId="20577"/>
        <pc:sldMkLst>
          <pc:docMk/>
          <pc:sldMk cId="0" sldId="339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37:15.448" v="79" actId="20577"/>
          <ac:spMkLst>
            <pc:docMk/>
            <pc:sldMk cId="0" sldId="339"/>
            <ac:spMk id="23555" creationId="{DD688C3F-48BD-44C5-973B-905CD9AA52B4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34:01.490" v="29" actId="20577"/>
        <pc:sldMkLst>
          <pc:docMk/>
          <pc:sldMk cId="0" sldId="340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34:01.490" v="29" actId="20577"/>
          <ac:spMkLst>
            <pc:docMk/>
            <pc:sldMk cId="0" sldId="340"/>
            <ac:spMk id="14" creationId="{94E822AF-F55F-411A-BDDA-77AD7703347F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41:49.220" v="125" actId="20577"/>
        <pc:sldMkLst>
          <pc:docMk/>
          <pc:sldMk cId="0" sldId="341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41:49.220" v="125" actId="20577"/>
          <ac:spMkLst>
            <pc:docMk/>
            <pc:sldMk cId="0" sldId="341"/>
            <ac:spMk id="31747" creationId="{8D377856-E973-476D-A1CF-00CA80C08F3B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34:31.569" v="37" actId="20577"/>
        <pc:sldMkLst>
          <pc:docMk/>
          <pc:sldMk cId="0" sldId="342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34:31.569" v="37" actId="20577"/>
          <ac:spMkLst>
            <pc:docMk/>
            <pc:sldMk cId="0" sldId="342"/>
            <ac:spMk id="14" creationId="{0D898D6F-A584-46FD-9E60-F63A66AEF6C5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45:57.664" v="147" actId="20577"/>
        <pc:sldMkLst>
          <pc:docMk/>
          <pc:sldMk cId="0" sldId="346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45:57.664" v="147" actId="20577"/>
          <ac:spMkLst>
            <pc:docMk/>
            <pc:sldMk cId="0" sldId="346"/>
            <ac:spMk id="24579" creationId="{A63835DA-F1D8-4FE4-8D71-6A5853DA7196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46:03.868" v="151" actId="20577"/>
        <pc:sldMkLst>
          <pc:docMk/>
          <pc:sldMk cId="0" sldId="347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46:03.868" v="151" actId="20577"/>
          <ac:spMkLst>
            <pc:docMk/>
            <pc:sldMk cId="0" sldId="347"/>
            <ac:spMk id="35846" creationId="{C6BD7C4A-F014-4F3B-BD1D-64E07F456703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46:57.978" v="165" actId="20577"/>
        <pc:sldMkLst>
          <pc:docMk/>
          <pc:sldMk cId="0" sldId="348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46:57.978" v="165" actId="20577"/>
          <ac:spMkLst>
            <pc:docMk/>
            <pc:sldMk cId="0" sldId="348"/>
            <ac:spMk id="27651" creationId="{489ED263-0918-4487-952D-629718A9AC8A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56:32.196" v="179" actId="20577"/>
        <pc:sldMkLst>
          <pc:docMk/>
          <pc:sldMk cId="0" sldId="366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56:32.196" v="179" actId="20577"/>
          <ac:spMkLst>
            <pc:docMk/>
            <pc:sldMk cId="0" sldId="366"/>
            <ac:spMk id="30723" creationId="{CEC11D9D-AE59-44EA-9603-BCB8F5210E5E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35:10.695" v="45" actId="20577"/>
        <pc:sldMkLst>
          <pc:docMk/>
          <pc:sldMk cId="0" sldId="367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35:10.695" v="45" actId="20577"/>
          <ac:spMkLst>
            <pc:docMk/>
            <pc:sldMk cId="0" sldId="367"/>
            <ac:spMk id="24579" creationId="{1ECAE554-DD6C-4A61-A129-CFC46A2FE1F8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36:27.509" v="61" actId="20577"/>
        <pc:sldMkLst>
          <pc:docMk/>
          <pc:sldMk cId="0" sldId="368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36:27.509" v="61" actId="20577"/>
          <ac:spMkLst>
            <pc:docMk/>
            <pc:sldMk cId="0" sldId="368"/>
            <ac:spMk id="14" creationId="{2D99793C-A512-4D51-8386-0E50025618CB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36:48.916" v="67" actId="20577"/>
        <pc:sldMkLst>
          <pc:docMk/>
          <pc:sldMk cId="0" sldId="369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36:48.916" v="67" actId="20577"/>
          <ac:spMkLst>
            <pc:docMk/>
            <pc:sldMk cId="0" sldId="369"/>
            <ac:spMk id="14" creationId="{B70AF398-7605-4402-87B0-A41A2BC4E3C8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37:27.714" v="83" actId="20577"/>
        <pc:sldMkLst>
          <pc:docMk/>
          <pc:sldMk cId="0" sldId="370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37:27.714" v="83" actId="20577"/>
          <ac:spMkLst>
            <pc:docMk/>
            <pc:sldMk cId="0" sldId="370"/>
            <ac:spMk id="26627" creationId="{6D959E20-BE07-4952-9A0A-E79FC60BB626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39:18.326" v="88" actId="20577"/>
        <pc:sldMkLst>
          <pc:docMk/>
          <pc:sldMk cId="0" sldId="372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39:18.326" v="88" actId="20577"/>
          <ac:spMkLst>
            <pc:docMk/>
            <pc:sldMk cId="0" sldId="372"/>
            <ac:spMk id="23555" creationId="{15BC5989-27D7-416E-9073-BA7C41F14CBB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39:30.029" v="92" actId="20577"/>
        <pc:sldMkLst>
          <pc:docMk/>
          <pc:sldMk cId="0" sldId="373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39:30.029" v="92" actId="20577"/>
          <ac:spMkLst>
            <pc:docMk/>
            <pc:sldMk cId="0" sldId="373"/>
            <ac:spMk id="28675" creationId="{300DA9A0-E146-4EFC-AD99-D3C587183E67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39:38.358" v="97" actId="20577"/>
        <pc:sldMkLst>
          <pc:docMk/>
          <pc:sldMk cId="0" sldId="374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39:38.358" v="97" actId="20577"/>
          <ac:spMkLst>
            <pc:docMk/>
            <pc:sldMk cId="0" sldId="374"/>
            <ac:spMk id="23555" creationId="{A99855F7-6994-4477-83AC-56461307DF12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57:04.962" v="190" actId="20577"/>
        <pc:sldMkLst>
          <pc:docMk/>
          <pc:sldMk cId="0" sldId="376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57:04.962" v="190" actId="20577"/>
          <ac:spMkLst>
            <pc:docMk/>
            <pc:sldMk cId="0" sldId="376"/>
            <ac:spMk id="27651" creationId="{6833189B-F01C-4C7D-B7B9-6F32D68B140D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58:09.464" v="207" actId="20577"/>
        <pc:sldMkLst>
          <pc:docMk/>
          <pc:sldMk cId="0" sldId="377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58:09.464" v="207" actId="20577"/>
          <ac:spMkLst>
            <pc:docMk/>
            <pc:sldMk cId="0" sldId="377"/>
            <ac:spMk id="30723" creationId="{317A3B30-EA10-4976-AF3B-5AC613D5AD0D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40:09.484" v="107" actId="20577"/>
        <pc:sldMkLst>
          <pc:docMk/>
          <pc:sldMk cId="0" sldId="379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40:09.484" v="107" actId="20577"/>
          <ac:spMkLst>
            <pc:docMk/>
            <pc:sldMk cId="0" sldId="379"/>
            <ac:spMk id="29699" creationId="{358B4A0E-9E45-4DD1-9FC5-212A2CF97156}"/>
          </ac:spMkLst>
        </pc:spChg>
      </pc:sldChg>
      <pc:sldChg chg="modSp">
        <pc:chgData name="Luís Orlando Lopes Junqueira" userId="S::lojunqueira_office365.ulisboa.pt#ext#@nofimaas.onmicrosoft.com::d109c002-e9b8-45c4-ba9e-8371b2b627ab" providerId="AD" clId="Web-{6E5CE79E-CF1F-6B44-4592-DE7F2AADF023}" dt="2020-10-06T00:59:09.200" v="219" actId="20577"/>
        <pc:sldMkLst>
          <pc:docMk/>
          <pc:sldMk cId="0" sldId="380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59:09.200" v="219" actId="20577"/>
          <ac:spMkLst>
            <pc:docMk/>
            <pc:sldMk cId="0" sldId="380"/>
            <ac:spMk id="6" creationId="{3DA9E331-345A-4310-81C6-7206BDB24D06}"/>
          </ac:spMkLst>
        </pc:spChg>
      </pc:sldChg>
      <pc:sldChg chg="modSp mod setBg">
        <pc:chgData name="Luís Orlando Lopes Junqueira" userId="S::lojunqueira_office365.ulisboa.pt#ext#@nofimaas.onmicrosoft.com::d109c002-e9b8-45c4-ba9e-8371b2b627ab" providerId="AD" clId="Web-{6E5CE79E-CF1F-6B44-4592-DE7F2AADF023}" dt="2020-10-06T00:59:27.763" v="222"/>
        <pc:sldMkLst>
          <pc:docMk/>
          <pc:sldMk cId="0" sldId="381"/>
        </pc:sldMkLst>
        <pc:spChg chg="mod">
          <ac:chgData name="Luís Orlando Lopes Junqueira" userId="S::lojunqueira_office365.ulisboa.pt#ext#@nofimaas.onmicrosoft.com::d109c002-e9b8-45c4-ba9e-8371b2b627ab" providerId="AD" clId="Web-{6E5CE79E-CF1F-6B44-4592-DE7F2AADF023}" dt="2020-10-06T00:31:54.315" v="0" actId="20577"/>
          <ac:spMkLst>
            <pc:docMk/>
            <pc:sldMk cId="0" sldId="381"/>
            <ac:spMk id="14" creationId="{8D4E7879-D0B3-44B3-BB83-A58DF31DE2B2}"/>
          </ac:spMkLst>
        </pc:spChg>
      </pc:sldChg>
    </pc:docChg>
  </pc:docChgLst>
  <pc:docChgLst>
    <pc:chgData name="Luís Orlando Lopes Junqueira" userId="S::lojunqueira_office365.ulisboa.pt#ext#@nofimaas.onmicrosoft.com::d109c002-e9b8-45c4-ba9e-8371b2b627ab" providerId="AD" clId="Web-{503949FC-1BA0-FD6E-C279-D39A75CE449F}"/>
    <pc:docChg chg="modSld">
      <pc:chgData name="Luís Orlando Lopes Junqueira" userId="S::lojunqueira_office365.ulisboa.pt#ext#@nofimaas.onmicrosoft.com::d109c002-e9b8-45c4-ba9e-8371b2b627ab" providerId="AD" clId="Web-{503949FC-1BA0-FD6E-C279-D39A75CE449F}" dt="2020-11-07T18:31:27.078" v="63"/>
      <pc:docMkLst>
        <pc:docMk/>
      </pc:docMkLst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7:06:18.075" v="24"/>
        <pc:sldMkLst>
          <pc:docMk/>
          <pc:sldMk cId="0" sldId="271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4:39.682" v="21"/>
          <ac:picMkLst>
            <pc:docMk/>
            <pc:sldMk cId="0" sldId="271"/>
            <ac:picMk id="24583" creationId="{9DCD79E5-B0B5-4D94-8717-565599E8CB91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5:12.120" v="23"/>
          <ac:picMkLst>
            <pc:docMk/>
            <pc:sldMk cId="0" sldId="271"/>
            <ac:picMk id="24584" creationId="{16B3F3AA-C06A-4135-B6EF-B587AE8ABFA8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6:18.075" v="24"/>
          <ac:picMkLst>
            <pc:docMk/>
            <pc:sldMk cId="0" sldId="271"/>
            <ac:picMk id="24590" creationId="{3C93FC08-AA70-4418-A4EA-76DA688AD159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4:55.167" v="22"/>
          <ac:picMkLst>
            <pc:docMk/>
            <pc:sldMk cId="0" sldId="271"/>
            <ac:picMk id="24591" creationId="{56076CA1-3E82-4B2A-BD42-8DA37C4BBFAC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7:07:11.639" v="28"/>
        <pc:sldMkLst>
          <pc:docMk/>
          <pc:sldMk cId="0" sldId="339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6:39.763" v="26"/>
          <ac:picMkLst>
            <pc:docMk/>
            <pc:sldMk cId="0" sldId="339"/>
            <ac:picMk id="25607" creationId="{591A7537-73FA-4EEB-AFF3-35E8A9DEAFC2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6:52.341" v="27"/>
          <ac:picMkLst>
            <pc:docMk/>
            <pc:sldMk cId="0" sldId="339"/>
            <ac:picMk id="25608" creationId="{D9E0B770-A762-4B07-940E-57A09FABD249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7:11.639" v="28"/>
          <ac:picMkLst>
            <pc:docMk/>
            <pc:sldMk cId="0" sldId="339"/>
            <ac:picMk id="25613" creationId="{24207CE4-D768-4984-8867-2B61FFE38D39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6:29.653" v="25"/>
          <ac:picMkLst>
            <pc:docMk/>
            <pc:sldMk cId="0" sldId="339"/>
            <ac:picMk id="25614" creationId="{2FC53D3B-3A5B-4DD5-AE3E-CEE75B7EC4EF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6:59:00.218" v="5"/>
        <pc:sldMkLst>
          <pc:docMk/>
          <pc:sldMk cId="0" sldId="340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6:58:32.780" v="3"/>
          <ac:picMkLst>
            <pc:docMk/>
            <pc:sldMk cId="0" sldId="340"/>
            <ac:picMk id="19463" creationId="{46D1AF0A-4A3E-4B85-95E6-A51B25080156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6:58:15.249" v="2"/>
          <ac:picMkLst>
            <pc:docMk/>
            <pc:sldMk cId="0" sldId="340"/>
            <ac:picMk id="19467" creationId="{7CAFDB48-8B05-46C1-B70F-8CB506840F8E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6:59:00.218" v="5"/>
          <ac:picMkLst>
            <pc:docMk/>
            <pc:sldMk cId="0" sldId="340"/>
            <ac:picMk id="19470" creationId="{18745233-BCD7-4562-B2B1-034D0251C294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8:17:41.074" v="45"/>
        <pc:sldMkLst>
          <pc:docMk/>
          <pc:sldMk cId="0" sldId="341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17:41.074" v="45"/>
          <ac:picMkLst>
            <pc:docMk/>
            <pc:sldMk cId="0" sldId="341"/>
            <ac:picMk id="31750" creationId="{D2BCB03D-3FAF-4FD2-8CF1-0F85C76D8C9B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7:00:02.939" v="8"/>
        <pc:sldMkLst>
          <pc:docMk/>
          <pc:sldMk cId="0" sldId="342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6:59:43.626" v="7"/>
          <ac:picMkLst>
            <pc:docMk/>
            <pc:sldMk cId="0" sldId="342"/>
            <ac:picMk id="20487" creationId="{7C60A27B-A2D4-4822-A50E-7CF89205270C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0:02.939" v="8"/>
          <ac:picMkLst>
            <pc:docMk/>
            <pc:sldMk cId="0" sldId="342"/>
            <ac:picMk id="20488" creationId="{1EB29F4C-105D-48AC-9957-ADA1EA6FC0B5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6:59:14.828" v="6"/>
          <ac:picMkLst>
            <pc:docMk/>
            <pc:sldMk cId="0" sldId="342"/>
            <ac:picMk id="20494" creationId="{CB069C03-B652-49D7-8458-957D31C36074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8:26:20.574" v="49"/>
        <pc:sldMkLst>
          <pc:docMk/>
          <pc:sldMk cId="0" sldId="344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26:20.574" v="49"/>
          <ac:picMkLst>
            <pc:docMk/>
            <pc:sldMk cId="0" sldId="344"/>
            <ac:picMk id="32776" creationId="{689473AC-76FC-4E6B-9FA1-1F34FAEBBC1D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8:25:53.447" v="48"/>
        <pc:sldMkLst>
          <pc:docMk/>
          <pc:sldMk cId="0" sldId="345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25:53.447" v="48"/>
          <ac:picMkLst>
            <pc:docMk/>
            <pc:sldMk cId="0" sldId="345"/>
            <ac:picMk id="33800" creationId="{B4E5C1E7-2E27-4678-8324-B6D2EB0424D2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8:26:40.715" v="50"/>
        <pc:sldMkLst>
          <pc:docMk/>
          <pc:sldMk cId="0" sldId="347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26:40.715" v="50"/>
          <ac:picMkLst>
            <pc:docMk/>
            <pc:sldMk cId="0" sldId="347"/>
            <ac:picMk id="35853" creationId="{A9DDEFFA-26CD-4712-BCF5-4EC786F983E4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8:27:52.110" v="53"/>
        <pc:sldMkLst>
          <pc:docMk/>
          <pc:sldMk cId="0" sldId="348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26:55.482" v="51"/>
          <ac:picMkLst>
            <pc:docMk/>
            <pc:sldMk cId="0" sldId="348"/>
            <ac:picMk id="36871" creationId="{17684D2C-A36A-45DD-952D-AE6ECC7F4208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27:22.905" v="52"/>
          <ac:picMkLst>
            <pc:docMk/>
            <pc:sldMk cId="0" sldId="348"/>
            <ac:picMk id="36872" creationId="{D7CA7270-CF54-45E0-9C84-BEE8CDBDF9E4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27:52.110" v="53"/>
          <ac:picMkLst>
            <pc:docMk/>
            <pc:sldMk cId="0" sldId="348"/>
            <ac:picMk id="36873" creationId="{23A3AFEC-6116-44E0-ADE4-004D1750E483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8:29:31.603" v="58"/>
        <pc:sldMkLst>
          <pc:docMk/>
          <pc:sldMk cId="0" sldId="366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28:15.972" v="54"/>
          <ac:picMkLst>
            <pc:docMk/>
            <pc:sldMk cId="0" sldId="366"/>
            <ac:picMk id="37895" creationId="{7DB22AF2-E357-4285-AE39-8CC80444C0EE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28:29.676" v="55"/>
          <ac:picMkLst>
            <pc:docMk/>
            <pc:sldMk cId="0" sldId="366"/>
            <ac:picMk id="37896" creationId="{3DD5FD6D-FDD0-4BC1-98CD-9566A369E1A4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28:54.273" v="56"/>
          <ac:picMkLst>
            <pc:docMk/>
            <pc:sldMk cId="0" sldId="366"/>
            <ac:picMk id="37897" creationId="{3283C07D-833E-4017-BA3C-F103809101C7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29:13.133" v="57"/>
          <ac:picMkLst>
            <pc:docMk/>
            <pc:sldMk cId="0" sldId="366"/>
            <ac:picMk id="37898" creationId="{1529B749-7187-414C-813F-C009EB882FC7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29:31.603" v="58"/>
          <ac:picMkLst>
            <pc:docMk/>
            <pc:sldMk cId="0" sldId="366"/>
            <ac:picMk id="37899" creationId="{A544AB4D-E144-4A36-83B6-FC7466790EFA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7:01:40.426" v="12"/>
        <pc:sldMkLst>
          <pc:docMk/>
          <pc:sldMk cId="0" sldId="367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0:26.299" v="9"/>
          <ac:picMkLst>
            <pc:docMk/>
            <pc:sldMk cId="0" sldId="367"/>
            <ac:picMk id="21511" creationId="{B2A0F818-F672-4066-8270-E7BB9D32075D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1:14.676" v="11"/>
          <ac:picMkLst>
            <pc:docMk/>
            <pc:sldMk cId="0" sldId="367"/>
            <ac:picMk id="21512" creationId="{58251E88-B536-4945-9E9A-B434596DA1D8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1:40.426" v="12"/>
          <ac:picMkLst>
            <pc:docMk/>
            <pc:sldMk cId="0" sldId="367"/>
            <ac:picMk id="21513" creationId="{01FC849C-D1C5-4A48-B3A0-A2A65A1DB9EE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0:45.800" v="10"/>
          <ac:picMkLst>
            <pc:docMk/>
            <pc:sldMk cId="0" sldId="367"/>
            <ac:picMk id="21517" creationId="{4269FEF7-B8D9-472B-B33D-89939A89BA41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7:02:56.397" v="16"/>
        <pc:sldMkLst>
          <pc:docMk/>
          <pc:sldMk cId="0" sldId="368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2:29.240" v="14"/>
          <ac:picMkLst>
            <pc:docMk/>
            <pc:sldMk cId="0" sldId="368"/>
            <ac:picMk id="22535" creationId="{E3A79F13-9744-4845-B4DF-2A95B94E8608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2:10.771" v="13"/>
          <ac:picMkLst>
            <pc:docMk/>
            <pc:sldMk cId="0" sldId="368"/>
            <ac:picMk id="22536" creationId="{0D866FE2-8628-4754-9E45-DA346C24E7BE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2:56.397" v="16"/>
          <ac:picMkLst>
            <pc:docMk/>
            <pc:sldMk cId="0" sldId="368"/>
            <ac:picMk id="22543" creationId="{2365658B-669A-471D-A164-4A766A4901D9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2:36.631" v="15"/>
          <ac:picMkLst>
            <pc:docMk/>
            <pc:sldMk cId="0" sldId="368"/>
            <ac:picMk id="22544" creationId="{648E6961-47EF-41D2-BB95-B8215B09199B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7:04:28.182" v="20"/>
        <pc:sldMkLst>
          <pc:docMk/>
          <pc:sldMk cId="0" sldId="369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4:28.182" v="20"/>
          <ac:picMkLst>
            <pc:docMk/>
            <pc:sldMk cId="0" sldId="369"/>
            <ac:picMk id="4" creationId="{140D91D9-C14E-4B35-A564-996C390C9956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3:25.429" v="17"/>
          <ac:picMkLst>
            <pc:docMk/>
            <pc:sldMk cId="0" sldId="369"/>
            <ac:picMk id="23558" creationId="{712023D5-3171-46B9-96CB-241432BCD45E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3:48.352" v="18"/>
          <ac:picMkLst>
            <pc:docMk/>
            <pc:sldMk cId="0" sldId="369"/>
            <ac:picMk id="23562" creationId="{2286503F-97A1-49F5-B1D0-B31C0560C910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4:11.525" v="19"/>
          <ac:picMkLst>
            <pc:docMk/>
            <pc:sldMk cId="0" sldId="369"/>
            <ac:picMk id="23568" creationId="{F127F0AD-CA96-4F84-B8F5-AEABC659D780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7:08:12.062" v="32"/>
        <pc:sldMkLst>
          <pc:docMk/>
          <pc:sldMk cId="0" sldId="370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7:34.421" v="29"/>
          <ac:picMkLst>
            <pc:docMk/>
            <pc:sldMk cId="0" sldId="370"/>
            <ac:picMk id="26631" creationId="{35506968-5DEB-4EF5-B1BB-F6792C88198E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7:56.546" v="31"/>
          <ac:picMkLst>
            <pc:docMk/>
            <pc:sldMk cId="0" sldId="370"/>
            <ac:picMk id="26632" creationId="{E3A9EF6B-374B-4989-98A0-961AD1E27076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8:12.062" v="32"/>
          <ac:picMkLst>
            <pc:docMk/>
            <pc:sldMk cId="0" sldId="370"/>
            <ac:picMk id="26637" creationId="{CCA83ED3-C35E-48C6-94BF-F469D436FBAA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7:07:42.452" v="30"/>
          <ac:picMkLst>
            <pc:docMk/>
            <pc:sldMk cId="0" sldId="370"/>
            <ac:picMk id="26638" creationId="{703AB035-02FE-4174-B8D7-D523805F4520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8:14:17.859" v="37"/>
        <pc:sldMkLst>
          <pc:docMk/>
          <pc:sldMk cId="0" sldId="372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13:05.665" v="33"/>
          <ac:picMkLst>
            <pc:docMk/>
            <pc:sldMk cId="0" sldId="372"/>
            <ac:picMk id="27655" creationId="{52C8638B-434D-41BD-95A0-942E338BD1FC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14:17.859" v="37"/>
          <ac:picMkLst>
            <pc:docMk/>
            <pc:sldMk cId="0" sldId="372"/>
            <ac:picMk id="27656" creationId="{7B4DC83A-F82B-486B-A0E7-D36DE234A462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13:30.447" v="35"/>
          <ac:picMkLst>
            <pc:docMk/>
            <pc:sldMk cId="0" sldId="372"/>
            <ac:picMk id="27661" creationId="{EE20FF4E-130A-4689-A1F3-F49F6AEA80F2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14:03.121" v="36"/>
          <ac:picMkLst>
            <pc:docMk/>
            <pc:sldMk cId="0" sldId="372"/>
            <ac:picMk id="27662" creationId="{7951E416-D78A-4D12-AD7D-687AB62AC601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13:15.947" v="34"/>
          <ac:picMkLst>
            <pc:docMk/>
            <pc:sldMk cId="0" sldId="372"/>
            <ac:picMk id="27663" creationId="{850C778D-C475-457B-BF1A-6E78DB7F5A59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8:14:52.345" v="39"/>
        <pc:sldMkLst>
          <pc:docMk/>
          <pc:sldMk cId="0" sldId="373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14:52.345" v="39"/>
          <ac:picMkLst>
            <pc:docMk/>
            <pc:sldMk cId="0" sldId="373"/>
            <ac:picMk id="28679" creationId="{72E40DA8-25F4-494D-BF2C-26830F861994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14:37.423" v="38"/>
          <ac:picMkLst>
            <pc:docMk/>
            <pc:sldMk cId="0" sldId="373"/>
            <ac:picMk id="28680" creationId="{059CFE5C-9499-4248-9B9A-D38380A17161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8:16:37.571" v="43"/>
        <pc:sldMkLst>
          <pc:docMk/>
          <pc:sldMk cId="0" sldId="374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15:03.221" v="40"/>
          <ac:picMkLst>
            <pc:docMk/>
            <pc:sldMk cId="0" sldId="374"/>
            <ac:picMk id="29703" creationId="{662CF71C-B235-4306-ABF8-BE4665218160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16:37.571" v="43"/>
          <ac:picMkLst>
            <pc:docMk/>
            <pc:sldMk cId="0" sldId="374"/>
            <ac:picMk id="29704" creationId="{60B9AD78-5FCA-4156-B9E5-B00F8B12BC2A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15:16.175" v="41"/>
          <ac:picMkLst>
            <pc:docMk/>
            <pc:sldMk cId="0" sldId="374"/>
            <ac:picMk id="29705" creationId="{506B9D41-5319-457E-AC91-183DAAB10741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15:27.597" v="42"/>
          <ac:picMkLst>
            <pc:docMk/>
            <pc:sldMk cId="0" sldId="374"/>
            <ac:picMk id="29710" creationId="{1CAB2125-336B-4794-B6C2-23B1D1120FD4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8:30:37.450" v="60"/>
        <pc:sldMkLst>
          <pc:docMk/>
          <pc:sldMk cId="0" sldId="376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30:37.450" v="60"/>
          <ac:picMkLst>
            <pc:docMk/>
            <pc:sldMk cId="0" sldId="376"/>
            <ac:picMk id="38918" creationId="{05D77C09-9225-4C3E-8C54-40CE88D69305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29:51.120" v="59"/>
          <ac:picMkLst>
            <pc:docMk/>
            <pc:sldMk cId="0" sldId="376"/>
            <ac:picMk id="38920" creationId="{905569D4-0876-46A2-9028-35834E81D1C3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8:31:16.125" v="62"/>
        <pc:sldMkLst>
          <pc:docMk/>
          <pc:sldMk cId="0" sldId="377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30:47.420" v="61"/>
          <ac:picMkLst>
            <pc:docMk/>
            <pc:sldMk cId="0" sldId="377"/>
            <ac:picMk id="39941" creationId="{15E2AF78-156D-4115-A2B1-B14EFF28700F}"/>
          </ac:picMkLst>
        </pc:picChg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31:16.125" v="62"/>
          <ac:picMkLst>
            <pc:docMk/>
            <pc:sldMk cId="0" sldId="377"/>
            <ac:picMk id="39942" creationId="{015B6A0F-0A2D-4BA5-8971-CAB1AE6F82C8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8:17:07.307" v="44"/>
        <pc:sldMkLst>
          <pc:docMk/>
          <pc:sldMk cId="0" sldId="379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17:07.307" v="44"/>
          <ac:picMkLst>
            <pc:docMk/>
            <pc:sldMk cId="0" sldId="379"/>
            <ac:picMk id="30727" creationId="{C5B90C32-94B7-4848-A65A-EEDB3B504D9E}"/>
          </ac:picMkLst>
        </pc:picChg>
      </pc:sldChg>
      <pc:sldChg chg="modSp">
        <pc:chgData name="Luís Orlando Lopes Junqueira" userId="S::lojunqueira_office365.ulisboa.pt#ext#@nofimaas.onmicrosoft.com::d109c002-e9b8-45c4-ba9e-8371b2b627ab" providerId="AD" clId="Web-{503949FC-1BA0-FD6E-C279-D39A75CE449F}" dt="2020-11-07T18:31:27.078" v="63"/>
        <pc:sldMkLst>
          <pc:docMk/>
          <pc:sldMk cId="0" sldId="380"/>
        </pc:sldMkLst>
        <pc:picChg chg="mod">
          <ac:chgData name="Luís Orlando Lopes Junqueira" userId="S::lojunqueira_office365.ulisboa.pt#ext#@nofimaas.onmicrosoft.com::d109c002-e9b8-45c4-ba9e-8371b2b627ab" providerId="AD" clId="Web-{503949FC-1BA0-FD6E-C279-D39A75CE449F}" dt="2020-11-07T18:31:27.078" v="63"/>
          <ac:picMkLst>
            <pc:docMk/>
            <pc:sldMk cId="0" sldId="380"/>
            <ac:picMk id="40968" creationId="{3E963871-FF77-497E-B51C-2BF6000C8DFB}"/>
          </ac:picMkLst>
        </pc:picChg>
      </pc:sldChg>
    </pc:docChg>
  </pc:docChgLst>
  <pc:docChgLst>
    <pc:chgData name="Luís Orlando Lopes Junqueira" userId="S::lojunqueira_office365.ulisboa.pt#ext#@nofimaas.onmicrosoft.com::d109c002-e9b8-45c4-ba9e-8371b2b627ab" providerId="AD" clId="Web-{D84B09F8-F782-CA8B-FD1F-3360CDB4AADC}"/>
    <pc:docChg chg="modSld">
      <pc:chgData name="Luís Orlando Lopes Junqueira" userId="S::lojunqueira_office365.ulisboa.pt#ext#@nofimaas.onmicrosoft.com::d109c002-e9b8-45c4-ba9e-8371b2b627ab" providerId="AD" clId="Web-{D84B09F8-F782-CA8B-FD1F-3360CDB4AADC}" dt="2020-08-03T11:43:57.148" v="1484" actId="20577"/>
      <pc:docMkLst>
        <pc:docMk/>
      </pc:docMkLst>
      <pc:sldChg chg="modSp">
        <pc:chgData name="Luís Orlando Lopes Junqueira" userId="S::lojunqueira_office365.ulisboa.pt#ext#@nofimaas.onmicrosoft.com::d109c002-e9b8-45c4-ba9e-8371b2b627ab" providerId="AD" clId="Web-{D84B09F8-F782-CA8B-FD1F-3360CDB4AADC}" dt="2020-08-03T11:43:57.148" v="1483" actId="20577"/>
        <pc:sldMkLst>
          <pc:docMk/>
          <pc:sldMk cId="0" sldId="381"/>
        </pc:sldMkLst>
        <pc:spChg chg="mod">
          <ac:chgData name="Luís Orlando Lopes Junqueira" userId="S::lojunqueira_office365.ulisboa.pt#ext#@nofimaas.onmicrosoft.com::d109c002-e9b8-45c4-ba9e-8371b2b627ab" providerId="AD" clId="Web-{D84B09F8-F782-CA8B-FD1F-3360CDB4AADC}" dt="2020-08-03T11:43:57.148" v="1483" actId="20577"/>
          <ac:spMkLst>
            <pc:docMk/>
            <pc:sldMk cId="0" sldId="381"/>
            <ac:spMk id="14" creationId="{8D4E7879-D0B3-44B3-BB83-A58DF31DE2B2}"/>
          </ac:spMkLst>
        </pc:spChg>
      </pc:sldChg>
    </pc:docChg>
  </pc:docChgLst>
  <pc:docChgLst>
    <pc:chgData name="virginie Hugues" userId="S::vhugues_outlook.fr#ext#@nofimaas.onmicrosoft.com::58faddbd-4a9f-49b8-8170-bcac0b4b6911" providerId="AD" clId="Web-{B9E9FC07-3420-C062-0F0E-72DF2E3AA115}"/>
    <pc:docChg chg="modSld">
      <pc:chgData name="virginie Hugues" userId="S::vhugues_outlook.fr#ext#@nofimaas.onmicrosoft.com::58faddbd-4a9f-49b8-8170-bcac0b4b6911" providerId="AD" clId="Web-{B9E9FC07-3420-C062-0F0E-72DF2E3AA115}" dt="2020-09-14T07:39:32.702" v="3" actId="20577"/>
      <pc:docMkLst>
        <pc:docMk/>
      </pc:docMkLst>
      <pc:sldChg chg="modSp">
        <pc:chgData name="virginie Hugues" userId="S::vhugues_outlook.fr#ext#@nofimaas.onmicrosoft.com::58faddbd-4a9f-49b8-8170-bcac0b4b6911" providerId="AD" clId="Web-{B9E9FC07-3420-C062-0F0E-72DF2E3AA115}" dt="2020-09-14T07:39:32.702" v="2" actId="20577"/>
        <pc:sldMkLst>
          <pc:docMk/>
          <pc:sldMk cId="0" sldId="381"/>
        </pc:sldMkLst>
        <pc:spChg chg="mod">
          <ac:chgData name="virginie Hugues" userId="S::vhugues_outlook.fr#ext#@nofimaas.onmicrosoft.com::58faddbd-4a9f-49b8-8170-bcac0b4b6911" providerId="AD" clId="Web-{B9E9FC07-3420-C062-0F0E-72DF2E3AA115}" dt="2020-09-14T07:39:32.702" v="2" actId="20577"/>
          <ac:spMkLst>
            <pc:docMk/>
            <pc:sldMk cId="0" sldId="381"/>
            <ac:spMk id="4" creationId="{87E6E92A-CB11-4B9B-AB77-16D368AD6FC5}"/>
          </ac:spMkLst>
        </pc:spChg>
      </pc:sldChg>
    </pc:docChg>
  </pc:docChgLst>
  <pc:docChgLst>
    <pc:chgData name="virginie Hugues" userId="f5ff6c274e13bc49" providerId="LiveId" clId="{CD4C7253-F3AE-43B1-BC4F-A93B6C914CEA}"/>
    <pc:docChg chg="delSld modSld">
      <pc:chgData name="virginie Hugues" userId="f5ff6c274e13bc49" providerId="LiveId" clId="{CD4C7253-F3AE-43B1-BC4F-A93B6C914CEA}" dt="2020-09-28T06:48:39.895" v="24" actId="2696"/>
      <pc:docMkLst>
        <pc:docMk/>
      </pc:docMkLst>
      <pc:sldChg chg="del">
        <pc:chgData name="virginie Hugues" userId="f5ff6c274e13bc49" providerId="LiveId" clId="{CD4C7253-F3AE-43B1-BC4F-A93B6C914CEA}" dt="2020-09-28T06:48:39.895" v="24" actId="2696"/>
        <pc:sldMkLst>
          <pc:docMk/>
          <pc:sldMk cId="0" sldId="270"/>
        </pc:sldMkLst>
      </pc:sldChg>
      <pc:sldChg chg="modSp mod">
        <pc:chgData name="virginie Hugues" userId="f5ff6c274e13bc49" providerId="LiveId" clId="{CD4C7253-F3AE-43B1-BC4F-A93B6C914CEA}" dt="2020-09-28T06:47:52.778" v="7" actId="6549"/>
        <pc:sldMkLst>
          <pc:docMk/>
          <pc:sldMk cId="0" sldId="271"/>
        </pc:sldMkLst>
        <pc:spChg chg="mod">
          <ac:chgData name="virginie Hugues" userId="f5ff6c274e13bc49" providerId="LiveId" clId="{CD4C7253-F3AE-43B1-BC4F-A93B6C914CEA}" dt="2020-09-28T06:47:52.778" v="7" actId="6549"/>
          <ac:spMkLst>
            <pc:docMk/>
            <pc:sldMk cId="0" sldId="271"/>
            <ac:spMk id="26" creationId="{D07AC4B1-8908-47D6-AA23-FEE537AD25D2}"/>
          </ac:spMkLst>
        </pc:spChg>
      </pc:sldChg>
      <pc:sldChg chg="modSp mod">
        <pc:chgData name="virginie Hugues" userId="f5ff6c274e13bc49" providerId="LiveId" clId="{CD4C7253-F3AE-43B1-BC4F-A93B6C914CEA}" dt="2020-09-28T06:47:38.437" v="1" actId="6549"/>
        <pc:sldMkLst>
          <pc:docMk/>
          <pc:sldMk cId="0" sldId="328"/>
        </pc:sldMkLst>
        <pc:spChg chg="mod">
          <ac:chgData name="virginie Hugues" userId="f5ff6c274e13bc49" providerId="LiveId" clId="{CD4C7253-F3AE-43B1-BC4F-A93B6C914CEA}" dt="2020-09-28T06:47:38.437" v="1" actId="6549"/>
          <ac:spMkLst>
            <pc:docMk/>
            <pc:sldMk cId="0" sldId="328"/>
            <ac:spMk id="33" creationId="{D32E6981-4363-4DF1-A753-D00F07462B46}"/>
          </ac:spMkLst>
        </pc:spChg>
      </pc:sldChg>
      <pc:sldChg chg="modSp mod">
        <pc:chgData name="virginie Hugues" userId="f5ff6c274e13bc49" providerId="LiveId" clId="{CD4C7253-F3AE-43B1-BC4F-A93B6C914CEA}" dt="2020-09-28T06:47:55.068" v="8" actId="6549"/>
        <pc:sldMkLst>
          <pc:docMk/>
          <pc:sldMk cId="0" sldId="339"/>
        </pc:sldMkLst>
        <pc:spChg chg="mod">
          <ac:chgData name="virginie Hugues" userId="f5ff6c274e13bc49" providerId="LiveId" clId="{CD4C7253-F3AE-43B1-BC4F-A93B6C914CEA}" dt="2020-09-28T06:47:55.068" v="8" actId="6549"/>
          <ac:spMkLst>
            <pc:docMk/>
            <pc:sldMk cId="0" sldId="339"/>
            <ac:spMk id="26" creationId="{35D52FE6-5B82-4FE3-8041-D343D799FF3E}"/>
          </ac:spMkLst>
        </pc:spChg>
      </pc:sldChg>
      <pc:sldChg chg="modSp mod">
        <pc:chgData name="virginie Hugues" userId="f5ff6c274e13bc49" providerId="LiveId" clId="{CD4C7253-F3AE-43B1-BC4F-A93B6C914CEA}" dt="2020-09-28T06:47:40.847" v="2" actId="6549"/>
        <pc:sldMkLst>
          <pc:docMk/>
          <pc:sldMk cId="0" sldId="340"/>
        </pc:sldMkLst>
        <pc:spChg chg="mod">
          <ac:chgData name="virginie Hugues" userId="f5ff6c274e13bc49" providerId="LiveId" clId="{CD4C7253-F3AE-43B1-BC4F-A93B6C914CEA}" dt="2020-09-28T06:47:40.847" v="2" actId="6549"/>
          <ac:spMkLst>
            <pc:docMk/>
            <pc:sldMk cId="0" sldId="340"/>
            <ac:spMk id="27" creationId="{88BD0A74-A43D-48C6-9D83-CEE5ED353D63}"/>
          </ac:spMkLst>
        </pc:spChg>
      </pc:sldChg>
      <pc:sldChg chg="modSp mod">
        <pc:chgData name="virginie Hugues" userId="f5ff6c274e13bc49" providerId="LiveId" clId="{CD4C7253-F3AE-43B1-BC4F-A93B6C914CEA}" dt="2020-09-28T06:48:14.094" v="14" actId="6549"/>
        <pc:sldMkLst>
          <pc:docMk/>
          <pc:sldMk cId="0" sldId="341"/>
        </pc:sldMkLst>
        <pc:spChg chg="mod">
          <ac:chgData name="virginie Hugues" userId="f5ff6c274e13bc49" providerId="LiveId" clId="{CD4C7253-F3AE-43B1-BC4F-A93B6C914CEA}" dt="2020-09-28T06:48:14.094" v="14" actId="6549"/>
          <ac:spMkLst>
            <pc:docMk/>
            <pc:sldMk cId="0" sldId="341"/>
            <ac:spMk id="23" creationId="{0D357946-622A-4E13-AC49-8D4FEB7CB2B7}"/>
          </ac:spMkLst>
        </pc:spChg>
      </pc:sldChg>
      <pc:sldChg chg="modSp mod">
        <pc:chgData name="virginie Hugues" userId="f5ff6c274e13bc49" providerId="LiveId" clId="{CD4C7253-F3AE-43B1-BC4F-A93B6C914CEA}" dt="2020-09-28T06:47:43.179" v="3" actId="6549"/>
        <pc:sldMkLst>
          <pc:docMk/>
          <pc:sldMk cId="0" sldId="342"/>
        </pc:sldMkLst>
        <pc:spChg chg="mod">
          <ac:chgData name="virginie Hugues" userId="f5ff6c274e13bc49" providerId="LiveId" clId="{CD4C7253-F3AE-43B1-BC4F-A93B6C914CEA}" dt="2020-09-28T06:47:43.179" v="3" actId="6549"/>
          <ac:spMkLst>
            <pc:docMk/>
            <pc:sldMk cId="0" sldId="342"/>
            <ac:spMk id="26" creationId="{0485010C-6515-42C3-A556-94175F09674C}"/>
          </ac:spMkLst>
        </pc:spChg>
      </pc:sldChg>
      <pc:sldChg chg="modSp mod">
        <pc:chgData name="virginie Hugues" userId="f5ff6c274e13bc49" providerId="LiveId" clId="{CD4C7253-F3AE-43B1-BC4F-A93B6C914CEA}" dt="2020-09-28T06:48:16.664" v="15" actId="6549"/>
        <pc:sldMkLst>
          <pc:docMk/>
          <pc:sldMk cId="0" sldId="344"/>
        </pc:sldMkLst>
        <pc:spChg chg="mod">
          <ac:chgData name="virginie Hugues" userId="f5ff6c274e13bc49" providerId="LiveId" clId="{CD4C7253-F3AE-43B1-BC4F-A93B6C914CEA}" dt="2020-09-28T06:48:16.664" v="15" actId="6549"/>
          <ac:spMkLst>
            <pc:docMk/>
            <pc:sldMk cId="0" sldId="344"/>
            <ac:spMk id="24" creationId="{B10C7F3E-2D98-4485-9C98-A06527811563}"/>
          </ac:spMkLst>
        </pc:spChg>
      </pc:sldChg>
      <pc:sldChg chg="modSp mod">
        <pc:chgData name="virginie Hugues" userId="f5ff6c274e13bc49" providerId="LiveId" clId="{CD4C7253-F3AE-43B1-BC4F-A93B6C914CEA}" dt="2020-09-28T06:48:18.724" v="16" actId="6549"/>
        <pc:sldMkLst>
          <pc:docMk/>
          <pc:sldMk cId="0" sldId="345"/>
        </pc:sldMkLst>
        <pc:spChg chg="mod">
          <ac:chgData name="virginie Hugues" userId="f5ff6c274e13bc49" providerId="LiveId" clId="{CD4C7253-F3AE-43B1-BC4F-A93B6C914CEA}" dt="2020-09-28T06:48:18.724" v="16" actId="6549"/>
          <ac:spMkLst>
            <pc:docMk/>
            <pc:sldMk cId="0" sldId="345"/>
            <ac:spMk id="20" creationId="{C4B8DD30-0396-4246-ACF7-C0C7069D994F}"/>
          </ac:spMkLst>
        </pc:spChg>
      </pc:sldChg>
      <pc:sldChg chg="modSp mod">
        <pc:chgData name="virginie Hugues" userId="f5ff6c274e13bc49" providerId="LiveId" clId="{CD4C7253-F3AE-43B1-BC4F-A93B6C914CEA}" dt="2020-09-28T06:48:20.591" v="17" actId="6549"/>
        <pc:sldMkLst>
          <pc:docMk/>
          <pc:sldMk cId="0" sldId="346"/>
        </pc:sldMkLst>
        <pc:spChg chg="mod">
          <ac:chgData name="virginie Hugues" userId="f5ff6c274e13bc49" providerId="LiveId" clId="{CD4C7253-F3AE-43B1-BC4F-A93B6C914CEA}" dt="2020-09-28T06:48:20.591" v="17" actId="6549"/>
          <ac:spMkLst>
            <pc:docMk/>
            <pc:sldMk cId="0" sldId="346"/>
            <ac:spMk id="21" creationId="{861E0027-F5E1-4F3C-99A1-37A2D22668EE}"/>
          </ac:spMkLst>
        </pc:spChg>
      </pc:sldChg>
      <pc:sldChg chg="modSp mod">
        <pc:chgData name="virginie Hugues" userId="f5ff6c274e13bc49" providerId="LiveId" clId="{CD4C7253-F3AE-43B1-BC4F-A93B6C914CEA}" dt="2020-09-28T06:48:23.156" v="18" actId="6549"/>
        <pc:sldMkLst>
          <pc:docMk/>
          <pc:sldMk cId="0" sldId="347"/>
        </pc:sldMkLst>
        <pc:spChg chg="mod">
          <ac:chgData name="virginie Hugues" userId="f5ff6c274e13bc49" providerId="LiveId" clId="{CD4C7253-F3AE-43B1-BC4F-A93B6C914CEA}" dt="2020-09-28T06:48:23.156" v="18" actId="6549"/>
          <ac:spMkLst>
            <pc:docMk/>
            <pc:sldMk cId="0" sldId="347"/>
            <ac:spMk id="24" creationId="{F75401D5-059B-4ED2-854E-A7ADE6BEF2F3}"/>
          </ac:spMkLst>
        </pc:spChg>
      </pc:sldChg>
      <pc:sldChg chg="modSp mod">
        <pc:chgData name="virginie Hugues" userId="f5ff6c274e13bc49" providerId="LiveId" clId="{CD4C7253-F3AE-43B1-BC4F-A93B6C914CEA}" dt="2020-09-28T06:48:25.601" v="19" actId="6549"/>
        <pc:sldMkLst>
          <pc:docMk/>
          <pc:sldMk cId="0" sldId="348"/>
        </pc:sldMkLst>
        <pc:spChg chg="mod">
          <ac:chgData name="virginie Hugues" userId="f5ff6c274e13bc49" providerId="LiveId" clId="{CD4C7253-F3AE-43B1-BC4F-A93B6C914CEA}" dt="2020-09-28T06:48:25.601" v="19" actId="6549"/>
          <ac:spMkLst>
            <pc:docMk/>
            <pc:sldMk cId="0" sldId="348"/>
            <ac:spMk id="24" creationId="{B9447419-C4A2-40F0-93D4-12DEDD9EB92D}"/>
          </ac:spMkLst>
        </pc:spChg>
      </pc:sldChg>
      <pc:sldChg chg="modSp mod">
        <pc:chgData name="virginie Hugues" userId="f5ff6c274e13bc49" providerId="LiveId" clId="{CD4C7253-F3AE-43B1-BC4F-A93B6C914CEA}" dt="2020-09-28T06:48:27.834" v="20" actId="6549"/>
        <pc:sldMkLst>
          <pc:docMk/>
          <pc:sldMk cId="0" sldId="366"/>
        </pc:sldMkLst>
        <pc:spChg chg="mod">
          <ac:chgData name="virginie Hugues" userId="f5ff6c274e13bc49" providerId="LiveId" clId="{CD4C7253-F3AE-43B1-BC4F-A93B6C914CEA}" dt="2020-09-28T06:48:27.834" v="20" actId="6549"/>
          <ac:spMkLst>
            <pc:docMk/>
            <pc:sldMk cId="0" sldId="366"/>
            <ac:spMk id="27" creationId="{FE94D074-6494-4708-984B-C27F00A317E4}"/>
          </ac:spMkLst>
        </pc:spChg>
      </pc:sldChg>
      <pc:sldChg chg="modSp mod">
        <pc:chgData name="virginie Hugues" userId="f5ff6c274e13bc49" providerId="LiveId" clId="{CD4C7253-F3AE-43B1-BC4F-A93B6C914CEA}" dt="2020-09-28T06:47:45.849" v="4" actId="6549"/>
        <pc:sldMkLst>
          <pc:docMk/>
          <pc:sldMk cId="0" sldId="367"/>
        </pc:sldMkLst>
        <pc:spChg chg="mod">
          <ac:chgData name="virginie Hugues" userId="f5ff6c274e13bc49" providerId="LiveId" clId="{CD4C7253-F3AE-43B1-BC4F-A93B6C914CEA}" dt="2020-09-28T06:47:45.849" v="4" actId="6549"/>
          <ac:spMkLst>
            <pc:docMk/>
            <pc:sldMk cId="0" sldId="367"/>
            <ac:spMk id="26" creationId="{371514A0-5519-4EAF-8F60-287C684BCEA3}"/>
          </ac:spMkLst>
        </pc:spChg>
      </pc:sldChg>
      <pc:sldChg chg="modSp mod">
        <pc:chgData name="virginie Hugues" userId="f5ff6c274e13bc49" providerId="LiveId" clId="{CD4C7253-F3AE-43B1-BC4F-A93B6C914CEA}" dt="2020-09-28T06:47:48.034" v="5" actId="6549"/>
        <pc:sldMkLst>
          <pc:docMk/>
          <pc:sldMk cId="0" sldId="368"/>
        </pc:sldMkLst>
        <pc:spChg chg="mod">
          <ac:chgData name="virginie Hugues" userId="f5ff6c274e13bc49" providerId="LiveId" clId="{CD4C7253-F3AE-43B1-BC4F-A93B6C914CEA}" dt="2020-09-28T06:47:48.034" v="5" actId="6549"/>
          <ac:spMkLst>
            <pc:docMk/>
            <pc:sldMk cId="0" sldId="368"/>
            <ac:spMk id="29" creationId="{597DCC5F-0B0F-4A2C-9373-E833A0DC5493}"/>
          </ac:spMkLst>
        </pc:spChg>
      </pc:sldChg>
      <pc:sldChg chg="modSp mod">
        <pc:chgData name="virginie Hugues" userId="f5ff6c274e13bc49" providerId="LiveId" clId="{CD4C7253-F3AE-43B1-BC4F-A93B6C914CEA}" dt="2020-09-28T06:47:50.498" v="6" actId="6549"/>
        <pc:sldMkLst>
          <pc:docMk/>
          <pc:sldMk cId="0" sldId="369"/>
        </pc:sldMkLst>
        <pc:spChg chg="mod">
          <ac:chgData name="virginie Hugues" userId="f5ff6c274e13bc49" providerId="LiveId" clId="{CD4C7253-F3AE-43B1-BC4F-A93B6C914CEA}" dt="2020-09-28T06:47:50.498" v="6" actId="6549"/>
          <ac:spMkLst>
            <pc:docMk/>
            <pc:sldMk cId="0" sldId="369"/>
            <ac:spMk id="26" creationId="{D1A610A9-9954-4DE4-933C-92FB4BCFB119}"/>
          </ac:spMkLst>
        </pc:spChg>
      </pc:sldChg>
      <pc:sldChg chg="modSp mod">
        <pc:chgData name="virginie Hugues" userId="f5ff6c274e13bc49" providerId="LiveId" clId="{CD4C7253-F3AE-43B1-BC4F-A93B6C914CEA}" dt="2020-09-28T06:47:57.704" v="9" actId="6549"/>
        <pc:sldMkLst>
          <pc:docMk/>
          <pc:sldMk cId="0" sldId="370"/>
        </pc:sldMkLst>
        <pc:spChg chg="mod">
          <ac:chgData name="virginie Hugues" userId="f5ff6c274e13bc49" providerId="LiveId" clId="{CD4C7253-F3AE-43B1-BC4F-A93B6C914CEA}" dt="2020-09-28T06:47:57.704" v="9" actId="6549"/>
          <ac:spMkLst>
            <pc:docMk/>
            <pc:sldMk cId="0" sldId="370"/>
            <ac:spMk id="26" creationId="{390588DF-9FDA-4331-A58F-CF1D5F2A9C77}"/>
          </ac:spMkLst>
        </pc:spChg>
      </pc:sldChg>
      <pc:sldChg chg="modSp mod">
        <pc:chgData name="virginie Hugues" userId="f5ff6c274e13bc49" providerId="LiveId" clId="{CD4C7253-F3AE-43B1-BC4F-A93B6C914CEA}" dt="2020-09-28T06:48:02.298" v="10" actId="6549"/>
        <pc:sldMkLst>
          <pc:docMk/>
          <pc:sldMk cId="0" sldId="372"/>
        </pc:sldMkLst>
        <pc:spChg chg="mod">
          <ac:chgData name="virginie Hugues" userId="f5ff6c274e13bc49" providerId="LiveId" clId="{CD4C7253-F3AE-43B1-BC4F-A93B6C914CEA}" dt="2020-09-28T06:48:02.298" v="10" actId="6549"/>
          <ac:spMkLst>
            <pc:docMk/>
            <pc:sldMk cId="0" sldId="372"/>
            <ac:spMk id="29" creationId="{05F3B3CF-55CC-48A5-9533-5F2F772A0A8E}"/>
          </ac:spMkLst>
        </pc:spChg>
      </pc:sldChg>
      <pc:sldChg chg="modSp mod">
        <pc:chgData name="virginie Hugues" userId="f5ff6c274e13bc49" providerId="LiveId" clId="{CD4C7253-F3AE-43B1-BC4F-A93B6C914CEA}" dt="2020-09-28T06:48:04.809" v="11" actId="6549"/>
        <pc:sldMkLst>
          <pc:docMk/>
          <pc:sldMk cId="0" sldId="373"/>
        </pc:sldMkLst>
        <pc:spChg chg="mod">
          <ac:chgData name="virginie Hugues" userId="f5ff6c274e13bc49" providerId="LiveId" clId="{CD4C7253-F3AE-43B1-BC4F-A93B6C914CEA}" dt="2020-09-28T06:48:04.809" v="11" actId="6549"/>
          <ac:spMkLst>
            <pc:docMk/>
            <pc:sldMk cId="0" sldId="373"/>
            <ac:spMk id="19" creationId="{DC60F7A4-2276-4B8D-9B2A-FE85AE774F16}"/>
          </ac:spMkLst>
        </pc:spChg>
      </pc:sldChg>
      <pc:sldChg chg="modSp mod">
        <pc:chgData name="virginie Hugues" userId="f5ff6c274e13bc49" providerId="LiveId" clId="{CD4C7253-F3AE-43B1-BC4F-A93B6C914CEA}" dt="2020-09-28T06:48:07.215" v="12" actId="6549"/>
        <pc:sldMkLst>
          <pc:docMk/>
          <pc:sldMk cId="0" sldId="374"/>
        </pc:sldMkLst>
        <pc:spChg chg="mod">
          <ac:chgData name="virginie Hugues" userId="f5ff6c274e13bc49" providerId="LiveId" clId="{CD4C7253-F3AE-43B1-BC4F-A93B6C914CEA}" dt="2020-09-28T06:48:07.215" v="12" actId="6549"/>
          <ac:spMkLst>
            <pc:docMk/>
            <pc:sldMk cId="0" sldId="374"/>
            <ac:spMk id="26" creationId="{581EDEEA-1F88-4313-A8D5-0DE8442CA7B3}"/>
          </ac:spMkLst>
        </pc:spChg>
      </pc:sldChg>
      <pc:sldChg chg="modSp mod">
        <pc:chgData name="virginie Hugues" userId="f5ff6c274e13bc49" providerId="LiveId" clId="{CD4C7253-F3AE-43B1-BC4F-A93B6C914CEA}" dt="2020-09-28T06:48:30.358" v="21" actId="6549"/>
        <pc:sldMkLst>
          <pc:docMk/>
          <pc:sldMk cId="0" sldId="376"/>
        </pc:sldMkLst>
        <pc:spChg chg="mod">
          <ac:chgData name="virginie Hugues" userId="f5ff6c274e13bc49" providerId="LiveId" clId="{CD4C7253-F3AE-43B1-BC4F-A93B6C914CEA}" dt="2020-09-28T06:48:30.358" v="21" actId="6549"/>
          <ac:spMkLst>
            <pc:docMk/>
            <pc:sldMk cId="0" sldId="376"/>
            <ac:spMk id="24" creationId="{26CE00EE-2ACC-4FEA-B786-3549BCF56F0E}"/>
          </ac:spMkLst>
        </pc:spChg>
      </pc:sldChg>
      <pc:sldChg chg="modSp mod">
        <pc:chgData name="virginie Hugues" userId="f5ff6c274e13bc49" providerId="LiveId" clId="{CD4C7253-F3AE-43B1-BC4F-A93B6C914CEA}" dt="2020-09-28T06:48:32.811" v="22" actId="6549"/>
        <pc:sldMkLst>
          <pc:docMk/>
          <pc:sldMk cId="0" sldId="377"/>
        </pc:sldMkLst>
        <pc:spChg chg="mod">
          <ac:chgData name="virginie Hugues" userId="f5ff6c274e13bc49" providerId="LiveId" clId="{CD4C7253-F3AE-43B1-BC4F-A93B6C914CEA}" dt="2020-09-28T06:48:32.811" v="22" actId="6549"/>
          <ac:spMkLst>
            <pc:docMk/>
            <pc:sldMk cId="0" sldId="377"/>
            <ac:spMk id="23" creationId="{98EB8B4E-E1B3-461F-ADBA-26C6D97841B4}"/>
          </ac:spMkLst>
        </pc:spChg>
      </pc:sldChg>
      <pc:sldChg chg="modSp mod">
        <pc:chgData name="virginie Hugues" userId="f5ff6c274e13bc49" providerId="LiveId" clId="{CD4C7253-F3AE-43B1-BC4F-A93B6C914CEA}" dt="2020-09-28T06:48:09.608" v="13" actId="6549"/>
        <pc:sldMkLst>
          <pc:docMk/>
          <pc:sldMk cId="0" sldId="379"/>
        </pc:sldMkLst>
        <pc:spChg chg="mod">
          <ac:chgData name="virginie Hugues" userId="f5ff6c274e13bc49" providerId="LiveId" clId="{CD4C7253-F3AE-43B1-BC4F-A93B6C914CEA}" dt="2020-09-28T06:48:09.608" v="13" actId="6549"/>
          <ac:spMkLst>
            <pc:docMk/>
            <pc:sldMk cId="0" sldId="379"/>
            <ac:spMk id="18" creationId="{28FB3A86-B03D-4CC6-8F6A-C1979556C30E}"/>
          </ac:spMkLst>
        </pc:spChg>
      </pc:sldChg>
      <pc:sldChg chg="modSp mod">
        <pc:chgData name="virginie Hugues" userId="f5ff6c274e13bc49" providerId="LiveId" clId="{CD4C7253-F3AE-43B1-BC4F-A93B6C914CEA}" dt="2020-09-28T06:48:35.056" v="23" actId="6549"/>
        <pc:sldMkLst>
          <pc:docMk/>
          <pc:sldMk cId="0" sldId="380"/>
        </pc:sldMkLst>
        <pc:spChg chg="mod">
          <ac:chgData name="virginie Hugues" userId="f5ff6c274e13bc49" providerId="LiveId" clId="{CD4C7253-F3AE-43B1-BC4F-A93B6C914CEA}" dt="2020-09-28T06:48:35.056" v="23" actId="6549"/>
          <ac:spMkLst>
            <pc:docMk/>
            <pc:sldMk cId="0" sldId="380"/>
            <ac:spMk id="19" creationId="{13D63AC7-E01F-4C54-99BE-42D76A4A802C}"/>
          </ac:spMkLst>
        </pc:spChg>
      </pc:sldChg>
      <pc:sldChg chg="modSp mod">
        <pc:chgData name="virginie Hugues" userId="f5ff6c274e13bc49" providerId="LiveId" clId="{CD4C7253-F3AE-43B1-BC4F-A93B6C914CEA}" dt="2020-09-28T06:47:35.551" v="0" actId="6549"/>
        <pc:sldMkLst>
          <pc:docMk/>
          <pc:sldMk cId="0" sldId="381"/>
        </pc:sldMkLst>
        <pc:spChg chg="mod">
          <ac:chgData name="virginie Hugues" userId="f5ff6c274e13bc49" providerId="LiveId" clId="{CD4C7253-F3AE-43B1-BC4F-A93B6C914CEA}" dt="2020-09-28T06:47:35.551" v="0" actId="6549"/>
          <ac:spMkLst>
            <pc:docMk/>
            <pc:sldMk cId="0" sldId="381"/>
            <ac:spMk id="26" creationId="{FC524B27-9501-4D4B-99F4-3E9E05E2B3D8}"/>
          </ac:spMkLst>
        </pc:spChg>
      </pc:sldChg>
    </pc:docChg>
  </pc:docChgLst>
  <pc:docChgLst>
    <pc:chgData name="virginie Hugues" userId="S::vhugues_outlook.fr#ext#@nofimaas.onmicrosoft.com::58faddbd-4a9f-49b8-8170-bcac0b4b6911" providerId="AD" clId="Web-{A58C7893-9CFA-4311-A21F-4419EFB479CC}"/>
    <pc:docChg chg="modSld">
      <pc:chgData name="virginie Hugues" userId="S::vhugues_outlook.fr#ext#@nofimaas.onmicrosoft.com::58faddbd-4a9f-49b8-8170-bcac0b4b6911" providerId="AD" clId="Web-{A58C7893-9CFA-4311-A21F-4419EFB479CC}" dt="2020-09-14T07:34:25.766" v="16" actId="20577"/>
      <pc:docMkLst>
        <pc:docMk/>
      </pc:docMkLst>
      <pc:sldChg chg="modSp">
        <pc:chgData name="virginie Hugues" userId="S::vhugues_outlook.fr#ext#@nofimaas.onmicrosoft.com::58faddbd-4a9f-49b8-8170-bcac0b4b6911" providerId="AD" clId="Web-{A58C7893-9CFA-4311-A21F-4419EFB479CC}" dt="2020-09-14T07:34:25.095" v="14" actId="20577"/>
        <pc:sldMkLst>
          <pc:docMk/>
          <pc:sldMk cId="0" sldId="381"/>
        </pc:sldMkLst>
        <pc:spChg chg="mod">
          <ac:chgData name="virginie Hugues" userId="S::vhugues_outlook.fr#ext#@nofimaas.onmicrosoft.com::58faddbd-4a9f-49b8-8170-bcac0b4b6911" providerId="AD" clId="Web-{A58C7893-9CFA-4311-A21F-4419EFB479CC}" dt="2020-09-14T07:34:25.095" v="14" actId="20577"/>
          <ac:spMkLst>
            <pc:docMk/>
            <pc:sldMk cId="0" sldId="381"/>
            <ac:spMk id="4" creationId="{87E6E92A-CB11-4B9B-AB77-16D368AD6F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E2BD4E9-975A-4DD0-860A-F114C23692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D8319C-B16E-44E6-AECB-62CBA3CD5E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8F974B-D077-427C-B290-B38010170DA8}" type="datetimeFigureOut">
              <a:rPr lang="fr-FR"/>
              <a:pPr>
                <a:defRPr/>
              </a:pPr>
              <a:t>17/06/2021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C675FAA-2555-4D32-B69E-FFADC9F190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CF004588-52CB-42BE-8927-51E273484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96D7F8-C022-4D88-8471-093367784A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39B129-E655-4716-A296-2CF8556A6E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41E22F-1BF1-4974-8212-FA25A7B3E2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>
            <a:extLst>
              <a:ext uri="{FF2B5EF4-FFF2-40B4-BE49-F238E27FC236}">
                <a16:creationId xmlns:a16="http://schemas.microsoft.com/office/drawing/2014/main" id="{80DA05BB-C6A9-47C7-809C-20A79D79E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notes 2">
            <a:extLst>
              <a:ext uri="{FF2B5EF4-FFF2-40B4-BE49-F238E27FC236}">
                <a16:creationId xmlns:a16="http://schemas.microsoft.com/office/drawing/2014/main" id="{E8BCAF12-3A83-484A-8B6F-E1731884E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6388" name="Espace réservé du numéro de diapositive 3">
            <a:extLst>
              <a:ext uri="{FF2B5EF4-FFF2-40B4-BE49-F238E27FC236}">
                <a16:creationId xmlns:a16="http://schemas.microsoft.com/office/drawing/2014/main" id="{FBBCB0F5-DC97-47E9-95B9-169FEDF79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fld id="{84769FFA-F62B-4D2B-81C1-5AAADA2F30EC}" type="slidenum">
              <a:rPr lang="fr-FR" altLang="fr-FR" sz="1200" smtClean="0">
                <a:latin typeface="Calibri" panose="020F0502020204030204" pitchFamily="34" charset="0"/>
              </a:rPr>
              <a:pPr/>
              <a:t>1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2EF2264-1893-4CBD-A60D-DB454E45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379663"/>
            <a:ext cx="7937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 close up of a flower&#10;&#10;Description generated with high confidence">
            <a:extLst>
              <a:ext uri="{FF2B5EF4-FFF2-40B4-BE49-F238E27FC236}">
                <a16:creationId xmlns:a16="http://schemas.microsoft.com/office/drawing/2014/main" id="{4B8C3A67-95CB-4792-8563-80001F854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38" y="5913438"/>
            <a:ext cx="8175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420BFEB7-CB5B-4675-9357-1C0D0BBBD8FE}"/>
              </a:ext>
            </a:extLst>
          </p:cNvPr>
          <p:cNvSpPr txBox="1"/>
          <p:nvPr/>
        </p:nvSpPr>
        <p:spPr>
          <a:xfrm>
            <a:off x="8758238" y="5870575"/>
            <a:ext cx="21717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 project has received funding from the European Union's Horizon 2020 research and innovation programme under grant agreement No 727580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479"/>
            <a:ext cx="9144000" cy="1320521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6F7B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GB" noProof="0"/>
          </a:p>
        </p:txBody>
      </p:sp>
      <p:sp>
        <p:nvSpPr>
          <p:cNvPr id="7" name="Plassholder for bunntekst 8">
            <a:extLst>
              <a:ext uri="{FF2B5EF4-FFF2-40B4-BE49-F238E27FC236}">
                <a16:creationId xmlns:a16="http://schemas.microsoft.com/office/drawing/2014/main" id="{2DA15673-EC85-4EB1-9FBA-A9C51854BB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68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D16936F6-3965-432E-B78D-EE6346A55DF1}"/>
              </a:ext>
            </a:extLst>
          </p:cNvPr>
          <p:cNvSpPr/>
          <p:nvPr/>
        </p:nvSpPr>
        <p:spPr>
          <a:xfrm>
            <a:off x="2051050" y="0"/>
            <a:ext cx="10140950" cy="6858000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>
              <a:latin typeface="+mn-lt"/>
            </a:endParaRP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1"/>
          </p:nvPr>
        </p:nvSpPr>
        <p:spPr>
          <a:xfrm>
            <a:off x="688795" y="3244058"/>
            <a:ext cx="2980058" cy="3014072"/>
          </a:xfrm>
        </p:spPr>
        <p:txBody>
          <a:bodyPr tIns="14631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5069460" y="979313"/>
            <a:ext cx="3760690" cy="250769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8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6192806" y="3773237"/>
            <a:ext cx="3760690" cy="250769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85B3CB6D-A203-4058-AEE9-85216949B0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35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DD2CDC6B-22A0-40EC-B9EF-A3BDC91E02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29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C535536-9C3C-4853-90F1-E8FA5E9B70E0}"/>
              </a:ext>
            </a:extLst>
          </p:cNvPr>
          <p:cNvSpPr/>
          <p:nvPr/>
        </p:nvSpPr>
        <p:spPr>
          <a:xfrm>
            <a:off x="2051050" y="0"/>
            <a:ext cx="10140950" cy="6858000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>
              <a:latin typeface="+mn-lt"/>
            </a:endParaRP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EA532B92-7E15-4D1B-96F1-9DE94DAEDE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70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B73C6A-A475-4A0A-B814-9041EE8A7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933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5D83985-A92A-454D-97C1-65A940C7DB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19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FFB0E7-75B8-468D-A3E2-9EFF66FB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7A6F39-171E-451E-867A-37AC34D9A797}" type="datetimeFigureOut">
              <a:rPr lang="fr-FR"/>
              <a:pPr>
                <a:defRPr/>
              </a:pPr>
              <a:t>17/06/2021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B27BA9-AB64-4799-AD17-5750B88E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09500B-7D0A-4B4B-B687-D09DEE29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1A2ADA7-78F7-4E44-A7DC-CDEF741DE5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532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479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2126598" y="2380173"/>
            <a:ext cx="7938804" cy="101815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Plassholder for bunntekst 8">
            <a:extLst>
              <a:ext uri="{FF2B5EF4-FFF2-40B4-BE49-F238E27FC236}">
                <a16:creationId xmlns:a16="http://schemas.microsoft.com/office/drawing/2014/main" id="{3EF16F6A-6B55-4B15-8292-4A62E77AB31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55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idx="11"/>
          </p:nvPr>
        </p:nvSpPr>
        <p:spPr>
          <a:xfrm>
            <a:off x="688776" y="1971314"/>
            <a:ext cx="7305551" cy="853891"/>
          </a:xfrm>
        </p:spPr>
        <p:txBody>
          <a:bodyPr tIns="18481" anchor="b"/>
          <a:lstStyle>
            <a:lvl1pPr marL="0" indent="0">
              <a:lnSpc>
                <a:spcPct val="100000"/>
              </a:lnSpc>
              <a:buNone/>
              <a:defRPr sz="5501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688775" y="3238442"/>
            <a:ext cx="7305551" cy="1065777"/>
          </a:xfrm>
          <a:prstGeom prst="rect">
            <a:avLst/>
          </a:prstGeom>
        </p:spPr>
        <p:txBody>
          <a:bodyPr tIns="13861"/>
          <a:lstStyle>
            <a:lvl1pPr marL="0" indent="0">
              <a:lnSpc>
                <a:spcPct val="122000"/>
              </a:lnSpc>
              <a:spcBef>
                <a:spcPts val="58"/>
              </a:spcBef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6">
            <a:extLst>
              <a:ext uri="{FF2B5EF4-FFF2-40B4-BE49-F238E27FC236}">
                <a16:creationId xmlns:a16="http://schemas.microsoft.com/office/drawing/2014/main" id="{82BB8945-59B7-446D-85F6-2E4FE636F4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77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1"/>
          </p:nvPr>
        </p:nvSpPr>
        <p:spPr>
          <a:xfrm>
            <a:off x="688776" y="1971314"/>
            <a:ext cx="7305551" cy="853891"/>
          </a:xfrm>
        </p:spPr>
        <p:txBody>
          <a:bodyPr tIns="18481" anchor="b"/>
          <a:lstStyle>
            <a:lvl1pPr marL="0" indent="0">
              <a:lnSpc>
                <a:spcPct val="100000"/>
              </a:lnSpc>
              <a:buNone/>
              <a:defRPr sz="5501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688775" y="3238442"/>
            <a:ext cx="7305551" cy="1065777"/>
          </a:xfrm>
          <a:prstGeom prst="rect">
            <a:avLst/>
          </a:prstGeom>
        </p:spPr>
        <p:txBody>
          <a:bodyPr tIns="13861"/>
          <a:lstStyle>
            <a:lvl1pPr marL="0" indent="0">
              <a:lnSpc>
                <a:spcPct val="122000"/>
              </a:lnSpc>
              <a:spcBef>
                <a:spcPts val="58"/>
              </a:spcBef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Plassholder for bunntekst 6">
            <a:extLst>
              <a:ext uri="{FF2B5EF4-FFF2-40B4-BE49-F238E27FC236}">
                <a16:creationId xmlns:a16="http://schemas.microsoft.com/office/drawing/2014/main" id="{83BC1070-6F3C-4BF8-96DC-97721304E8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13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4E156956-655E-479F-9E00-8F149695D6B2}"/>
              </a:ext>
            </a:extLst>
          </p:cNvPr>
          <p:cNvSpPr/>
          <p:nvPr/>
        </p:nvSpPr>
        <p:spPr>
          <a:xfrm>
            <a:off x="7951788" y="0"/>
            <a:ext cx="4240212" cy="6858000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A906721D-19A1-4027-8112-4FE255A2A5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76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7952880" y="0"/>
            <a:ext cx="4239120" cy="685893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2876 w 10000"/>
              <a:gd name="connsiteY0" fmla="*/ 461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12 h 10000"/>
              <a:gd name="connsiteX1" fmla="*/ 4921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40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876 w 10000"/>
              <a:gd name="connsiteY5" fmla="*/ 4640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7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89 h 10021"/>
              <a:gd name="connsiteX1" fmla="*/ 4595 w 10000"/>
              <a:gd name="connsiteY1" fmla="*/ 7 h 10021"/>
              <a:gd name="connsiteX2" fmla="*/ 10000 w 10000"/>
              <a:gd name="connsiteY2" fmla="*/ 0 h 10021"/>
              <a:gd name="connsiteX3" fmla="*/ 10000 w 10000"/>
              <a:gd name="connsiteY3" fmla="*/ 10021 h 10021"/>
              <a:gd name="connsiteX4" fmla="*/ 0 w 10000"/>
              <a:gd name="connsiteY4" fmla="*/ 10021 h 10021"/>
              <a:gd name="connsiteX5" fmla="*/ 2597 w 10000"/>
              <a:gd name="connsiteY5" fmla="*/ 4589 h 10021"/>
              <a:gd name="connsiteX0" fmla="*/ 2597 w 10003"/>
              <a:gd name="connsiteY0" fmla="*/ 4598 h 10030"/>
              <a:gd name="connsiteX1" fmla="*/ 4595 w 10003"/>
              <a:gd name="connsiteY1" fmla="*/ 16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3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0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6 h 10028"/>
              <a:gd name="connsiteX1" fmla="*/ 4600 w 10003"/>
              <a:gd name="connsiteY1" fmla="*/ 0 h 10028"/>
              <a:gd name="connsiteX2" fmla="*/ 10003 w 10003"/>
              <a:gd name="connsiteY2" fmla="*/ 55 h 10028"/>
              <a:gd name="connsiteX3" fmla="*/ 10000 w 10003"/>
              <a:gd name="connsiteY3" fmla="*/ 10028 h 10028"/>
              <a:gd name="connsiteX4" fmla="*/ 0 w 10003"/>
              <a:gd name="connsiteY4" fmla="*/ 10028 h 10028"/>
              <a:gd name="connsiteX5" fmla="*/ 2597 w 10003"/>
              <a:gd name="connsiteY5" fmla="*/ 4596 h 10028"/>
              <a:gd name="connsiteX0" fmla="*/ 2597 w 10000"/>
              <a:gd name="connsiteY0" fmla="*/ 4596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03 w 10000"/>
              <a:gd name="connsiteY0" fmla="*/ 4582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03 w 10000"/>
              <a:gd name="connsiteY5" fmla="*/ 4582 h 10028"/>
              <a:gd name="connsiteX0" fmla="*/ 2500 w 9997"/>
              <a:gd name="connsiteY0" fmla="*/ 4582 h 10028"/>
              <a:gd name="connsiteX1" fmla="*/ 4597 w 9997"/>
              <a:gd name="connsiteY1" fmla="*/ 0 h 10028"/>
              <a:gd name="connsiteX2" fmla="*/ 9997 w 9997"/>
              <a:gd name="connsiteY2" fmla="*/ 1 h 10028"/>
              <a:gd name="connsiteX3" fmla="*/ 9997 w 9997"/>
              <a:gd name="connsiteY3" fmla="*/ 10028 h 10028"/>
              <a:gd name="connsiteX4" fmla="*/ 0 w 9997"/>
              <a:gd name="connsiteY4" fmla="*/ 10002 h 10028"/>
              <a:gd name="connsiteX5" fmla="*/ 2500 w 9997"/>
              <a:gd name="connsiteY5" fmla="*/ 4582 h 10028"/>
              <a:gd name="connsiteX0" fmla="*/ 2501 w 10000"/>
              <a:gd name="connsiteY0" fmla="*/ 4569 h 9974"/>
              <a:gd name="connsiteX1" fmla="*/ 4598 w 10000"/>
              <a:gd name="connsiteY1" fmla="*/ 0 h 9974"/>
              <a:gd name="connsiteX2" fmla="*/ 10000 w 10000"/>
              <a:gd name="connsiteY2" fmla="*/ 1 h 9974"/>
              <a:gd name="connsiteX3" fmla="*/ 9958 w 10000"/>
              <a:gd name="connsiteY3" fmla="*/ 9917 h 9974"/>
              <a:gd name="connsiteX4" fmla="*/ 0 w 10000"/>
              <a:gd name="connsiteY4" fmla="*/ 9974 h 9974"/>
              <a:gd name="connsiteX5" fmla="*/ 2501 w 10000"/>
              <a:gd name="connsiteY5" fmla="*/ 4569 h 9974"/>
              <a:gd name="connsiteX0" fmla="*/ 2501 w 10000"/>
              <a:gd name="connsiteY0" fmla="*/ 4581 h 10000"/>
              <a:gd name="connsiteX1" fmla="*/ 4598 w 10000"/>
              <a:gd name="connsiteY1" fmla="*/ 0 h 10000"/>
              <a:gd name="connsiteX2" fmla="*/ 10000 w 10000"/>
              <a:gd name="connsiteY2" fmla="*/ 1 h 10000"/>
              <a:gd name="connsiteX3" fmla="*/ 10000 w 10000"/>
              <a:gd name="connsiteY3" fmla="*/ 9997 h 10000"/>
              <a:gd name="connsiteX4" fmla="*/ 0 w 10000"/>
              <a:gd name="connsiteY4" fmla="*/ 10000 h 10000"/>
              <a:gd name="connsiteX5" fmla="*/ 2501 w 10000"/>
              <a:gd name="connsiteY5" fmla="*/ 45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2501" y="4581"/>
                </a:moveTo>
                <a:lnTo>
                  <a:pt x="4598" y="0"/>
                </a:lnTo>
                <a:lnTo>
                  <a:pt x="10000" y="1"/>
                </a:lnTo>
                <a:cubicBezTo>
                  <a:pt x="9999" y="3344"/>
                  <a:pt x="10001" y="6654"/>
                  <a:pt x="10000" y="9997"/>
                </a:cubicBezTo>
                <a:lnTo>
                  <a:pt x="0" y="10000"/>
                </a:lnTo>
                <a:lnTo>
                  <a:pt x="2501" y="4581"/>
                </a:lnTo>
                <a:close/>
              </a:path>
            </a:pathLst>
          </a:custGeom>
          <a:solidFill>
            <a:srgbClr val="ECF7F3"/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nb-N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E65CE40-73F1-4005-ABED-6D815D0B98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97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23545527-C780-49E3-9642-FD1146F92008}"/>
              </a:ext>
            </a:extLst>
          </p:cNvPr>
          <p:cNvSpPr/>
          <p:nvPr/>
        </p:nvSpPr>
        <p:spPr>
          <a:xfrm>
            <a:off x="7951788" y="0"/>
            <a:ext cx="4240212" cy="6858000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8158060" y="2469154"/>
            <a:ext cx="3171437" cy="2084479"/>
          </a:xfrm>
          <a:prstGeom prst="rect">
            <a:avLst/>
          </a:prstGeom>
        </p:spPr>
        <p:txBody>
          <a:bodyPr tIns="14631" anchor="ctr"/>
          <a:lstStyle>
            <a:lvl1pPr marL="0" indent="0" algn="l">
              <a:lnSpc>
                <a:spcPct val="106000"/>
              </a:lnSpc>
              <a:spcBef>
                <a:spcPts val="58"/>
              </a:spcBef>
              <a:buNone/>
              <a:defRPr sz="2551">
                <a:solidFill>
                  <a:srgbClr val="8FB6BC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Plassholder for bunntekst 6">
            <a:extLst>
              <a:ext uri="{FF2B5EF4-FFF2-40B4-BE49-F238E27FC236}">
                <a16:creationId xmlns:a16="http://schemas.microsoft.com/office/drawing/2014/main" id="{68BC02E4-2B76-45DB-BB86-2CDD9FED55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37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759409" y="2411115"/>
            <a:ext cx="8673181" cy="1770267"/>
          </a:xfrm>
        </p:spPr>
        <p:txBody>
          <a:bodyPr anchor="ctr" anchorCtr="1"/>
          <a:lstStyle>
            <a:lvl1pPr marL="0" indent="0" algn="ctr">
              <a:lnSpc>
                <a:spcPts val="6351"/>
              </a:lnSpc>
              <a:buNone/>
              <a:defRPr sz="5151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9037938" y="4855773"/>
            <a:ext cx="2784680" cy="199846"/>
          </a:xfrm>
          <a:prstGeom prst="rect">
            <a:avLst/>
          </a:prstGeom>
        </p:spPr>
        <p:txBody>
          <a:bodyPr tIns="16941"/>
          <a:lstStyle>
            <a:lvl1pPr marL="0" indent="0">
              <a:buNone/>
              <a:defRPr sz="1250">
                <a:solidFill>
                  <a:srgbClr val="EBF7F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3102CB7F-6CCD-41FA-943E-ABA87A49C4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08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759409" y="2411115"/>
            <a:ext cx="8673181" cy="1770267"/>
          </a:xfrm>
        </p:spPr>
        <p:txBody>
          <a:bodyPr anchor="ctr" anchorCtr="1"/>
          <a:lstStyle>
            <a:lvl1pPr marL="0" indent="0" algn="ctr">
              <a:lnSpc>
                <a:spcPts val="6351"/>
              </a:lnSpc>
              <a:buNone/>
              <a:defRPr sz="5151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9037938" y="4855773"/>
            <a:ext cx="2784680" cy="199846"/>
          </a:xfrm>
          <a:prstGeom prst="rect">
            <a:avLst/>
          </a:prstGeom>
        </p:spPr>
        <p:txBody>
          <a:bodyPr tIns="16941"/>
          <a:lstStyle>
            <a:lvl1pPr marL="0" indent="0">
              <a:buNone/>
              <a:defRPr sz="1250">
                <a:solidFill>
                  <a:srgbClr val="EBF7F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30E0FD70-ED98-428E-A371-7C8EFB167F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73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FDEFC21-65DC-4AD3-8378-10505155B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89535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08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C17CA5C-8891-4D3B-AFCC-FDFBC8E5D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8975" y="3243263"/>
            <a:ext cx="105156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Rediger tekststiler i malen</a:t>
            </a:r>
          </a:p>
          <a:p>
            <a:pPr lvl="1"/>
            <a:r>
              <a:rPr lang="en-GB" altLang="fr-FR"/>
              <a:t>Andre nivå</a:t>
            </a:r>
          </a:p>
          <a:p>
            <a:pPr lvl="2"/>
            <a:r>
              <a:rPr lang="en-GB" altLang="fr-FR"/>
              <a:t>Tredje nivå</a:t>
            </a:r>
          </a:p>
          <a:p>
            <a:pPr lvl="3"/>
            <a:r>
              <a:rPr lang="en-GB" altLang="fr-FR"/>
              <a:t>Fjerde nivå</a:t>
            </a:r>
          </a:p>
          <a:p>
            <a:pPr lvl="4"/>
            <a:r>
              <a:rPr lang="en-GB" altLang="fr-FR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A8046-376F-43BE-9FF2-14A9892C3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163" y="285750"/>
            <a:ext cx="5781675" cy="149225"/>
          </a:xfrm>
          <a:prstGeom prst="rect">
            <a:avLst/>
          </a:prstGeom>
        </p:spPr>
        <p:txBody>
          <a:bodyPr vert="horz" wrap="square" lIns="0" tIns="18000" rIns="0" bIns="0" rtlCol="0" anchor="t" anchorCtr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50" spc="5" baseline="0">
                <a:solidFill>
                  <a:srgbClr val="9B9B9B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79" r:id="rId6"/>
    <p:sldLayoutId id="2147484587" r:id="rId7"/>
    <p:sldLayoutId id="2147484588" r:id="rId8"/>
    <p:sldLayoutId id="2147484589" r:id="rId9"/>
    <p:sldLayoutId id="2147484590" r:id="rId10"/>
    <p:sldLayoutId id="2147484591" r:id="rId11"/>
    <p:sldLayoutId id="2147484592" r:id="rId12"/>
    <p:sldLayoutId id="2147484580" r:id="rId13"/>
    <p:sldLayoutId id="2147484581" r:id="rId14"/>
    <p:sldLayoutId id="2147484593" r:id="rId15"/>
  </p:sldLayoutIdLst>
  <p:txStyles>
    <p:titleStyle>
      <a:lvl1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 kern="1200">
          <a:solidFill>
            <a:srgbClr val="00707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5pPr>
      <a:lvl6pPr marL="4572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6pPr>
      <a:lvl7pPr marL="9144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7pPr>
      <a:lvl8pPr marL="13716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8pPr>
      <a:lvl9pPr marL="18288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9pPr>
    </p:titleStyle>
    <p:bodyStyle>
      <a:lvl1pPr marL="107950" indent="-107950" algn="l" rtl="0" eaLnBrk="0" fontAlgn="base" hangingPunct="0">
        <a:lnSpc>
          <a:spcPct val="118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forms.gle/4WSxFoYTSm1LrCj99" TargetMode="External"/><Relationship Id="rId3" Type="http://schemas.openxmlformats.org/officeDocument/2006/relationships/hyperlink" Target="https://www.who.int/foodsafety/consumer/5KeysManual_pt.pdf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12.png"/><Relationship Id="rId2" Type="http://schemas.openxmlformats.org/officeDocument/2006/relationships/hyperlink" Target="https://www.nhs.uk/live-well/eat-well/10-ways-to-prevent-food-poisonin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slide" Target="slide21.xml"/><Relationship Id="rId5" Type="http://schemas.openxmlformats.org/officeDocument/2006/relationships/image" Target="../media/image6.png"/><Relationship Id="rId10" Type="http://schemas.openxmlformats.org/officeDocument/2006/relationships/image" Target="../media/image28.png"/><Relationship Id="rId4" Type="http://schemas.openxmlformats.org/officeDocument/2006/relationships/slide" Target="slide3.xml"/><Relationship Id="rId9" Type="http://schemas.openxmlformats.org/officeDocument/2006/relationships/slide" Target="slide19.xml"/><Relationship Id="rId14" Type="http://schemas.openxmlformats.org/officeDocument/2006/relationships/hyperlink" Target="https://forms.gle/hX4wmcwkrTRoszLa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forms.gle/hX4wmcwkrTRoszLaA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youtube.com/watch?v=Nf66OIEllRE" TargetMode="External"/><Relationship Id="rId12" Type="http://schemas.openxmlformats.org/officeDocument/2006/relationships/hyperlink" Target="https://forms.gle/4WSxFoYTSm1LrCj99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12.png"/><Relationship Id="rId5" Type="http://schemas.openxmlformats.org/officeDocument/2006/relationships/hyperlink" Target="https://www.youtube.com/watch?v=c4wbqWA2qI8" TargetMode="External"/><Relationship Id="rId10" Type="http://schemas.openxmlformats.org/officeDocument/2006/relationships/slide" Target="slide21.xml"/><Relationship Id="rId4" Type="http://schemas.openxmlformats.org/officeDocument/2006/relationships/image" Target="../media/image29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34.png"/><Relationship Id="rId3" Type="http://schemas.openxmlformats.org/officeDocument/2006/relationships/hyperlink" Target="https://www.food.gov.uk/sites/default/files/media/document/prove-it.pdf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20.png"/><Relationship Id="rId17" Type="http://schemas.openxmlformats.org/officeDocument/2006/relationships/hyperlink" Target="https://forms.gle/hX4wmcwkrTRoszLaA" TargetMode="External"/><Relationship Id="rId2" Type="http://schemas.openxmlformats.org/officeDocument/2006/relationships/hyperlink" Target="http://repositorio.insa.pt/bitstream/10400.18/2371/3/Seguranca_Alimentar-Guia_de_Boas_Praticas_do_Consumidor.pdf" TargetMode="External"/><Relationship Id="rId16" Type="http://schemas.openxmlformats.org/officeDocument/2006/relationships/hyperlink" Target="https://forms.gle/4WSxFoYTSm1LrCj9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slide" Target="slide23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image" Target="../media/image33.png"/><Relationship Id="rId1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hX4wmcwkrTRoszLaA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forms.gle/4WSxFoYTSm1LrCj99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forms.gle/hX4wmcwkrTRoszLaA" TargetMode="External"/><Relationship Id="rId3" Type="http://schemas.openxmlformats.org/officeDocument/2006/relationships/slide" Target="slide3.xml"/><Relationship Id="rId7" Type="http://schemas.openxmlformats.org/officeDocument/2006/relationships/image" Target="../media/image38.png"/><Relationship Id="rId12" Type="http://schemas.openxmlformats.org/officeDocument/2006/relationships/hyperlink" Target="https://forms.gle/4WSxFoYTSm1LrCj99" TargetMode="External"/><Relationship Id="rId2" Type="http://schemas.openxmlformats.org/officeDocument/2006/relationships/hyperlink" Target="https://www.nhs.uk/live-well/eat-well/10-ways-to-prevent-food-poisonin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12.png"/><Relationship Id="rId5" Type="http://schemas.openxmlformats.org/officeDocument/2006/relationships/image" Target="../media/image37.png"/><Relationship Id="rId10" Type="http://schemas.openxmlformats.org/officeDocument/2006/relationships/slide" Target="slide21.xml"/><Relationship Id="rId4" Type="http://schemas.openxmlformats.org/officeDocument/2006/relationships/image" Target="../media/image6.png"/><Relationship Id="rId9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forms.gle/hX4wmcwkrTRoszLaA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4WSxFoYTSm1LrCj99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https://forms.gle/hX4wmcwkrTRoszLaA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4WSxFoYTSm1LrCj99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forms.gle/hX4wmcwkrTRoszLaA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forms.gle/4WSxFoYTSm1LrCj99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forms.gle/hX4wmcwkrTRoszLaA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forms.gle/4WSxFoYTSm1LrCj99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hX4wmcwkrTRoszLaA" TargetMode="External"/><Relationship Id="rId5" Type="http://schemas.openxmlformats.org/officeDocument/2006/relationships/hyperlink" Target="https://forms.gle/4WSxFoYTSm1LrCj99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orms.gle/4WSxFoYTSm1LrCj99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forms.gle/hX4wmcwkrTRoszLaA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hX4wmcwkrTRoszLaA" TargetMode="External"/><Relationship Id="rId3" Type="http://schemas.openxmlformats.org/officeDocument/2006/relationships/slide" Target="slide3.xml"/><Relationship Id="rId7" Type="http://schemas.openxmlformats.org/officeDocument/2006/relationships/hyperlink" Target="https://forms.gle/4WSxFoYTSm1LrCj99" TargetMode="External"/><Relationship Id="rId2" Type="http://schemas.openxmlformats.org/officeDocument/2006/relationships/hyperlink" Target="https://www.youtube.com/watch?v=Nf66OIEllR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4WSxFoYTSm1LrCj99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hyperlink" Target="https://forms.gle/hX4wmcwkrTRoszLaA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.png"/><Relationship Id="rId7" Type="http://schemas.openxmlformats.org/officeDocument/2006/relationships/image" Target="../media/image4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hyperlink" Target="https://forms.gle/hX4wmcwkrTRoszLaA" TargetMode="External"/><Relationship Id="rId5" Type="http://schemas.openxmlformats.org/officeDocument/2006/relationships/image" Target="../media/image47.png"/><Relationship Id="rId10" Type="http://schemas.openxmlformats.org/officeDocument/2006/relationships/hyperlink" Target="https://forms.gle/4WSxFoYTSm1LrCj99" TargetMode="External"/><Relationship Id="rId4" Type="http://schemas.openxmlformats.org/officeDocument/2006/relationships/image" Target="../media/image46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4WSxFoYTSm1LrCj99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hyperlink" Target="https://e-bug.eu/downloads/portugal/senior/food%20hygiene/TTR/S2/PORTUGAL_SafeConsume_TeacherTraining_Session2.MicrobiologicalAspects_v4_Jan2021.pptx" TargetMode="External"/><Relationship Id="rId4" Type="http://schemas.openxmlformats.org/officeDocument/2006/relationships/image" Target="../media/image51.png"/><Relationship Id="rId9" Type="http://schemas.openxmlformats.org/officeDocument/2006/relationships/hyperlink" Target="https://forms.gle/hX4wmcwkrTRoszLaA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2.png"/><Relationship Id="rId7" Type="http://schemas.openxmlformats.org/officeDocument/2006/relationships/image" Target="../media/image6.png"/><Relationship Id="rId2" Type="http://schemas.openxmlformats.org/officeDocument/2006/relationships/hyperlink" Target="https://m.wikihow.com/Pasteurize-Eggs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54.png"/><Relationship Id="rId10" Type="http://schemas.openxmlformats.org/officeDocument/2006/relationships/hyperlink" Target="https://forms.gle/hX4wmcwkrTRoszLaA" TargetMode="External"/><Relationship Id="rId4" Type="http://schemas.openxmlformats.org/officeDocument/2006/relationships/image" Target="../media/image53.png"/><Relationship Id="rId9" Type="http://schemas.openxmlformats.org/officeDocument/2006/relationships/hyperlink" Target="https://forms.gle/4WSxFoYTSm1LrCj99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hX4wmcwkrTRoszLaA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forms.gle/4WSxFoYTSm1LrCj99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5.png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hyperlink" Target="https://forms.gle/hX4wmcwkrTRoszLaA" TargetMode="Externa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12" Type="http://schemas.openxmlformats.org/officeDocument/2006/relationships/slide" Target="slide14.xml"/><Relationship Id="rId17" Type="http://schemas.openxmlformats.org/officeDocument/2006/relationships/hyperlink" Target="https://forms.gle/4WSxFoYTSm1LrCj99" TargetMode="External"/><Relationship Id="rId2" Type="http://schemas.openxmlformats.org/officeDocument/2006/relationships/image" Target="../media/image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slide" Target="slide11.xml"/><Relationship Id="rId4" Type="http://schemas.openxmlformats.org/officeDocument/2006/relationships/image" Target="../media/image10.png"/><Relationship Id="rId9" Type="http://schemas.openxmlformats.org/officeDocument/2006/relationships/slide" Target="slide10.xml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forms.gle/hX4wmcwkrTRoszLaA" TargetMode="Externa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12" Type="http://schemas.openxmlformats.org/officeDocument/2006/relationships/hyperlink" Target="https://forms.gle/4WSxFoYTSm1LrCj99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11" Type="http://schemas.openxmlformats.org/officeDocument/2006/relationships/image" Target="../media/image12.png"/><Relationship Id="rId5" Type="http://schemas.openxmlformats.org/officeDocument/2006/relationships/hyperlink" Target="https://e-bug.eu/downloads/portugal/senior/food%20hygiene/TTR/S3/PORTUGAL_SafeConsume_TeacherTraining_Session3.FoodLabels_v3_Dec2020.pptx" TargetMode="External"/><Relationship Id="rId10" Type="http://schemas.openxmlformats.org/officeDocument/2006/relationships/slide" Target="slide21.xml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12" Type="http://schemas.openxmlformats.org/officeDocument/2006/relationships/hyperlink" Target="https://forms.gle/hX4wmcwkrTRoszLaA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hyperlink" Target="https://forms.gle/4WSxFoYTSm1LrCj99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hyperlink" Target="https://forms.gle/hX4wmcwkrTRoszLaA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s://forms.gle/4WSxFoYTSm1LrCj99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hyperlink" Target="https://forms.gle/4WSxFoYTSm1LrCj99" TargetMode="Externa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12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slide" Target="slide23.xml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slide" Target="slide21.xml"/><Relationship Id="rId14" Type="http://schemas.openxmlformats.org/officeDocument/2006/relationships/hyperlink" Target="https://forms.gle/hX4wmcwkrTRoszLa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.gov.uk/safety-hygiene/chilling" TargetMode="External"/><Relationship Id="rId13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hyperlink" Target="https://www.dgs.pt/em-destaque/alimentacao-inteligente-coma-melhor-poupe-mais1.aspx" TargetMode="External"/><Relationship Id="rId12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urosurveillance.org/content/10.2807/1560-7917.ES2015.20.17.21104" TargetMode="External"/><Relationship Id="rId11" Type="http://schemas.openxmlformats.org/officeDocument/2006/relationships/slide" Target="slide16.xml"/><Relationship Id="rId5" Type="http://schemas.openxmlformats.org/officeDocument/2006/relationships/hyperlink" Target="https://efsa.onlinelibrary.wiley.com/doi/10.2903/sp.efsa.2018.EN-1448" TargetMode="External"/><Relationship Id="rId15" Type="http://schemas.openxmlformats.org/officeDocument/2006/relationships/hyperlink" Target="https://forms.gle/hX4wmcwkrTRoszLaA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hyperlink" Target="https://forms.gle/4WSxFoYTSm1LrCj9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forms.gle/4WSxFoYTSm1LrCj99" TargetMode="External"/><Relationship Id="rId3" Type="http://schemas.openxmlformats.org/officeDocument/2006/relationships/slide" Target="slide3.xml"/><Relationship Id="rId7" Type="http://schemas.openxmlformats.org/officeDocument/2006/relationships/hyperlink" Target="https://www.youtube.com/watch?v=Nf66OIEllRE" TargetMode="External"/><Relationship Id="rId12" Type="http://schemas.openxmlformats.org/officeDocument/2006/relationships/image" Target="../media/image12.png"/><Relationship Id="rId2" Type="http://schemas.openxmlformats.org/officeDocument/2006/relationships/hyperlink" Target="https://www.nhs.uk/live-well/eat-well/how-to-prepare-and-cook-food-safely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slide" Target="slide21.xml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slide" Target="slide19.xml"/><Relationship Id="rId14" Type="http://schemas.openxmlformats.org/officeDocument/2006/relationships/hyperlink" Target="https://forms.gle/hX4wmcwkrTRoszLa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B341920E-2F15-4A7C-9860-B1665EFFF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200"/>
            <a:ext cx="9144000" cy="1320800"/>
          </a:xfrm>
        </p:spPr>
        <p:txBody>
          <a:bodyPr rtlCol="0">
            <a:noAutofit/>
          </a:bodyPr>
          <a:lstStyle/>
          <a:p>
            <a:pPr defTabSz="914446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fr-FR" altLang="fr-FR" sz="3200"/>
              <a:t>Transmissão de infeções</a:t>
            </a:r>
            <a:endParaRPr lang="fr-FR" sz="3200"/>
          </a:p>
        </p:txBody>
      </p:sp>
      <p:pic>
        <p:nvPicPr>
          <p:cNvPr id="15363" name="Image 12">
            <a:extLst>
              <a:ext uri="{FF2B5EF4-FFF2-40B4-BE49-F238E27FC236}">
                <a16:creationId xmlns:a16="http://schemas.microsoft.com/office/drawing/2014/main" id="{E90B2C5B-9BB4-4E30-A78F-4B55BED4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8" y="39688"/>
            <a:ext cx="325913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13">
            <a:extLst>
              <a:ext uri="{FF2B5EF4-FFF2-40B4-BE49-F238E27FC236}">
                <a16:creationId xmlns:a16="http://schemas.microsoft.com/office/drawing/2014/main" id="{F27B305C-4CAD-40D3-976E-6B7DBCEC8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5338763"/>
            <a:ext cx="36226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e 4">
            <a:extLst>
              <a:ext uri="{FF2B5EF4-FFF2-40B4-BE49-F238E27FC236}">
                <a16:creationId xmlns:a16="http://schemas.microsoft.com/office/drawing/2014/main" id="{5E29E528-30D4-423D-A424-2CED5B775AB1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15367" name="ZoneTexte 5">
              <a:extLst>
                <a:ext uri="{FF2B5EF4-FFF2-40B4-BE49-F238E27FC236}">
                  <a16:creationId xmlns:a16="http://schemas.microsoft.com/office/drawing/2014/main" id="{F4B447E4-E5A7-462C-9B9F-365E91009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5368" name="ZoneTexte 8">
              <a:extLst>
                <a:ext uri="{FF2B5EF4-FFF2-40B4-BE49-F238E27FC236}">
                  <a16:creationId xmlns:a16="http://schemas.microsoft.com/office/drawing/2014/main" id="{FAFDA376-057C-4C2F-BB89-B70500361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027D43-307D-47F3-A989-C44B2BD61573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4" name="Bouton d’action : vide 23">
              <a:hlinkClick r:id="" action="ppaction://hlinkshowjump?jump=endshow" highlightClick="1"/>
              <a:extLst>
                <a:ext uri="{FF2B5EF4-FFF2-40B4-BE49-F238E27FC236}">
                  <a16:creationId xmlns:a16="http://schemas.microsoft.com/office/drawing/2014/main" id="{ECED8E34-5AC2-4D5C-A94D-D811B82A1238}"/>
                </a:ext>
              </a:extLst>
            </p:cNvPr>
            <p:cNvSpPr/>
            <p:nvPr/>
          </p:nvSpPr>
          <p:spPr>
            <a:xfrm>
              <a:off x="5713461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15371" name="ZoneTexte 24">
              <a:extLst>
                <a:ext uri="{FF2B5EF4-FFF2-40B4-BE49-F238E27FC236}">
                  <a16:creationId xmlns:a16="http://schemas.microsoft.com/office/drawing/2014/main" id="{22598D37-9305-4200-BFA7-E1C62179A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59" y="6155069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Fechar</a:t>
              </a:r>
            </a:p>
          </p:txBody>
        </p:sp>
        <p:sp>
          <p:nvSpPr>
            <p:cNvPr id="15372" name="ZoneTexte 25">
              <a:extLst>
                <a:ext uri="{FF2B5EF4-FFF2-40B4-BE49-F238E27FC236}">
                  <a16:creationId xmlns:a16="http://schemas.microsoft.com/office/drawing/2014/main" id="{BB1E313B-9C2C-4E08-9460-0876EC784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6931" y="6135725"/>
              <a:ext cx="2071327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/>
              <a:r>
                <a:rPr lang="fr-FR" altLang="fr-FR" sz="1200">
                  <a:solidFill>
                    <a:schemeClr val="bg1"/>
                  </a:solidFill>
                </a:rPr>
                <a:t>Próximo</a:t>
              </a:r>
            </a:p>
          </p:txBody>
        </p:sp>
        <p:sp>
          <p:nvSpPr>
            <p:cNvPr id="27" name="Bouton d’action : vide 2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511B4C8-629D-4AF6-92FD-4A803E84AFC3}"/>
                </a:ext>
              </a:extLst>
            </p:cNvPr>
            <p:cNvSpPr/>
            <p:nvPr/>
          </p:nvSpPr>
          <p:spPr>
            <a:xfrm>
              <a:off x="11555804" y="6133730"/>
              <a:ext cx="306405" cy="26866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&gt;</a:t>
              </a:r>
            </a:p>
          </p:txBody>
        </p:sp>
        <p:pic>
          <p:nvPicPr>
            <p:cNvPr id="15374" name="Image 28">
              <a:extLst>
                <a:ext uri="{FF2B5EF4-FFF2-40B4-BE49-F238E27FC236}">
                  <a16:creationId xmlns:a16="http://schemas.microsoft.com/office/drawing/2014/main" id="{51F98D98-78CA-416B-9954-37CE948A2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6" name="Image 3">
            <a:extLst>
              <a:ext uri="{FF2B5EF4-FFF2-40B4-BE49-F238E27FC236}">
                <a16:creationId xmlns:a16="http://schemas.microsoft.com/office/drawing/2014/main" id="{27162415-52D8-46F8-A023-20CD5869B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04775"/>
            <a:ext cx="36385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82A0A76-9633-49E9-BECD-78229101B02F}"/>
              </a:ext>
            </a:extLst>
          </p:cNvPr>
          <p:cNvSpPr txBox="1"/>
          <p:nvPr/>
        </p:nvSpPr>
        <p:spPr>
          <a:xfrm>
            <a:off x="1214284" y="4846940"/>
            <a:ext cx="97634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Instruções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utilização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sessão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treino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foi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desenvolvida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para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fonte de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lhe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permita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aceder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lhe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interessa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 de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percorrer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sessão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seguir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ordem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pré-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estabelecida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active o 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 de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.​</a:t>
            </a:r>
          </a:p>
          <a:p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4787B6B-F935-4DA2-9D15-4CD92661F49C}"/>
              </a:ext>
            </a:extLst>
          </p:cNvPr>
          <p:cNvSpPr txBox="1"/>
          <p:nvPr/>
        </p:nvSpPr>
        <p:spPr>
          <a:xfrm>
            <a:off x="3076575" y="246063"/>
            <a:ext cx="911542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Higiene pessoal</a:t>
            </a: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DD688C3F-48BD-44C5-973B-905CD9AA5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581150"/>
            <a:ext cx="8828088" cy="5083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B92233"/>
                </a:solidFill>
                <a:latin typeface="Microsoft Sans Serif"/>
                <a:ea typeface="Microsoft Sans Serif"/>
                <a:cs typeface="Microsoft Sans Serif"/>
              </a:rPr>
              <a:t>Lave as mãos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antes e durante a preparação dos alimentos (depois de tocar em carne, antes de preparar vegetais). Lave as mãos antes de comer.</a:t>
            </a:r>
            <a:r>
              <a:rPr lang="en-US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</a:t>
            </a:r>
            <a:endParaRPr lang="en-US" altLang="fr-FR" sz="1400">
              <a:solidFill>
                <a:srgbClr val="00707C"/>
              </a:solidFill>
            </a:endParaRPr>
          </a:p>
          <a:p>
            <a:pPr lvl="2" indent="0">
              <a:spcBef>
                <a:spcPts val="300"/>
              </a:spcBef>
              <a:defRPr/>
            </a:pPr>
            <a:r>
              <a:rPr lang="pt-BR" altLang="fr-F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Os alimentos crus podem conter patogénicos que podem passar para as mãos durante a preparação. </a:t>
            </a:r>
            <a:endParaRPr lang="pt-BR" altLang="fr-FR" sz="11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lvl="2" indent="0">
              <a:spcBef>
                <a:spcPts val="300"/>
              </a:spcBef>
              <a:defRPr/>
            </a:pPr>
            <a:r>
              <a:rPr lang="pt-BR" altLang="fr-F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Outras ações também podem contaminar as mãos (tocar no caixote do lixo, maçanetas das portas, </a:t>
            </a:r>
            <a:endParaRPr lang="pt-BR" altLang="fr-FR" sz="11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lvl="2" indent="0">
              <a:spcBef>
                <a:spcPts val="300"/>
              </a:spcBef>
              <a:defRPr/>
            </a:pPr>
            <a:r>
              <a:rPr lang="pt-BR" altLang="fr-F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tocar em animais de estimação, ….).</a:t>
            </a:r>
          </a:p>
          <a:p>
            <a:pPr lvl="2" indent="0">
              <a:spcBef>
                <a:spcPts val="300"/>
              </a:spcBef>
              <a:defRPr/>
            </a:pPr>
            <a:r>
              <a:rPr lang="pt-BR" altLang="fr-FR" sz="11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Uma vez contaminadas, as mãos podem transmitir agentes patogénicos</a:t>
            </a:r>
            <a:r>
              <a:rPr lang="pt-BR" altLang="fr-FR" sz="11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para os alimentos cozinhados, ou diretamente para a boca, quando os alimentos são servidos ou comidos</a:t>
            </a:r>
            <a:r>
              <a:rPr lang="en-US" altLang="fr-F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 </a:t>
            </a:r>
            <a:endParaRPr lang="en-US" altLang="fr-FR" sz="11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lvl="2" indent="0">
              <a:spcBef>
                <a:spcPts val="300"/>
              </a:spcBef>
              <a:defRPr/>
            </a:pPr>
            <a:endParaRPr lang="en-US" altLang="fr-FR" sz="1400">
              <a:solidFill>
                <a:srgbClr val="00707C"/>
              </a:solidFill>
            </a:endParaRPr>
          </a:p>
          <a:p>
            <a:pPr lvl="2" indent="0">
              <a:spcBef>
                <a:spcPts val="1000"/>
              </a:spcBef>
              <a:defRPr/>
            </a:pPr>
            <a:endParaRPr lang="en-US" altLang="fr-FR" sz="240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Use </a:t>
            </a: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toalhas ou papel limpos e secos</a:t>
            </a:r>
            <a:r>
              <a:rPr lang="en-US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  <a:endParaRPr lang="en-US" sz="1400" b="1" u="sng">
              <a:solidFill>
                <a:srgbClr val="C0000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228600" lvl="1" indent="0">
              <a:spcBef>
                <a:spcPts val="1000"/>
              </a:spcBef>
              <a:defRPr/>
            </a:pPr>
            <a:endParaRPr lang="en-US" sz="1400" b="1" u="sng">
              <a:solidFill>
                <a:srgbClr val="00707C"/>
              </a:solidFill>
            </a:endParaRPr>
          </a:p>
          <a:p>
            <a:pPr marL="228600" lvl="1" indent="0">
              <a:spcBef>
                <a:spcPts val="1000"/>
              </a:spcBef>
              <a:defRPr/>
            </a:pPr>
            <a:r>
              <a:rPr lang="en-US" sz="1400" b="1" u="sng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Mais </a:t>
            </a:r>
            <a:r>
              <a:rPr lang="en-US" sz="1400" b="1" u="sng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informações</a:t>
            </a:r>
            <a:r>
              <a:rPr lang="en-US" sz="1400" b="1" u="sng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:</a:t>
            </a:r>
          </a:p>
          <a:p>
            <a:pPr marL="228600" lvl="1" indent="0">
              <a:spcBef>
                <a:spcPts val="0"/>
              </a:spcBef>
              <a:defRPr/>
            </a:pPr>
            <a:endParaRPr lang="en-US" altLang="fr-FR" sz="140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				</a:t>
            </a:r>
            <a:r>
              <a:rPr lang="pt-B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  <a:hlinkClick r:id="rId2" tooltip="click here to open the link"/>
              </a:rPr>
              <a:t>10 formas de prevenir intoxicações alimentares (em inglês)</a:t>
            </a:r>
            <a:endParaRPr lang="pt-BR" altLang="fr-FR" sz="12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lvl="1">
              <a:spcBef>
                <a:spcPts val="0"/>
              </a:spcBef>
              <a:defRPr/>
            </a:pPr>
            <a:endParaRPr lang="pt-BR" altLang="fr-FR" sz="120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pt-BR" altLang="fr-FR" sz="80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pt-B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				</a:t>
            </a:r>
            <a:r>
              <a:rPr lang="fr-FR" u="sng">
                <a:latin typeface="Microsoft Sans Serif"/>
                <a:ea typeface="Microsoft Sans Serif"/>
                <a:cs typeface="Microsoft Sans Serif"/>
                <a:hlinkClick r:id="rId3"/>
              </a:rPr>
              <a:t> </a:t>
            </a:r>
            <a:r>
              <a:rPr lang="fr-FR" sz="1200" u="sng">
                <a:latin typeface="Microsoft Sans Serif"/>
                <a:ea typeface="Microsoft Sans Serif"/>
                <a:cs typeface="Microsoft Sans Serif"/>
                <a:hlinkClick r:id="rId3"/>
              </a:rPr>
              <a:t>5 chaves para uma alimentação mais segura</a:t>
            </a:r>
            <a:endParaRPr lang="en-US" altLang="fr-FR" sz="12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lvl="1">
              <a:spcBef>
                <a:spcPts val="0"/>
              </a:spcBef>
              <a:defRPr/>
            </a:pPr>
            <a:endParaRPr lang="en-US" altLang="fr-FR" sz="140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>
              <a:solidFill>
                <a:srgbClr val="00707C"/>
              </a:solidFill>
            </a:endParaRPr>
          </a:p>
          <a:p>
            <a:pPr lvl="1" eaLnBrk="1" hangingPunct="1">
              <a:defRPr/>
            </a:pPr>
            <a:endParaRPr lang="en-GB" altLang="fr-FR" sz="1400"/>
          </a:p>
        </p:txBody>
      </p:sp>
      <p:grpSp>
        <p:nvGrpSpPr>
          <p:cNvPr id="25604" name="Groupe 17">
            <a:extLst>
              <a:ext uri="{FF2B5EF4-FFF2-40B4-BE49-F238E27FC236}">
                <a16:creationId xmlns:a16="http://schemas.microsoft.com/office/drawing/2014/main" id="{7F4C3A52-F558-4A82-9294-F3802ABC99A4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5615" name="ZoneTexte 18">
              <a:extLst>
                <a:ext uri="{FF2B5EF4-FFF2-40B4-BE49-F238E27FC236}">
                  <a16:creationId xmlns:a16="http://schemas.microsoft.com/office/drawing/2014/main" id="{971A7606-643B-41C3-AE81-9FEB62826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5616" name="ZoneTexte 19">
              <a:extLst>
                <a:ext uri="{FF2B5EF4-FFF2-40B4-BE49-F238E27FC236}">
                  <a16:creationId xmlns:a16="http://schemas.microsoft.com/office/drawing/2014/main" id="{8711C71A-C59F-4775-B457-CE7A6AD9E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18C59F-DB84-42AF-BBE9-CA078E3C45F1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AFD7B2D2-BEFE-45E3-8DC0-0A0583F3EBC4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25619" name="Image 25">
              <a:extLst>
                <a:ext uri="{FF2B5EF4-FFF2-40B4-BE49-F238E27FC236}">
                  <a16:creationId xmlns:a16="http://schemas.microsoft.com/office/drawing/2014/main" id="{B25946C0-4465-49FD-BDAB-3A338A982E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68B10D1-B5F2-4DC5-9693-B9A4CE2158C7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346D414-0FA9-44AC-914E-96443879E1B1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607" name="Image 3" descr="Desenho: Pessoa a lavar as mãos">
            <a:extLst>
              <a:ext uri="{FF2B5EF4-FFF2-40B4-BE49-F238E27FC236}">
                <a16:creationId xmlns:a16="http://schemas.microsoft.com/office/drawing/2014/main" id="{591A7537-73FA-4EEB-AFF3-35E8A9DEAF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25" y="246063"/>
            <a:ext cx="10144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Image 18" descr="Logo: National Health Service">
            <a:extLst>
              <a:ext uri="{FF2B5EF4-FFF2-40B4-BE49-F238E27FC236}">
                <a16:creationId xmlns:a16="http://schemas.microsoft.com/office/drawing/2014/main" id="{D9E0B770-A762-4B07-940E-57A09FABD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4946650"/>
            <a:ext cx="78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>
            <a:extLst>
              <a:ext uri="{FF2B5EF4-FFF2-40B4-BE49-F238E27FC236}">
                <a16:creationId xmlns:a16="http://schemas.microsoft.com/office/drawing/2014/main" id="{66369DFC-AB75-468F-8308-8BA247620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200FEE1-1EBC-43C7-B19D-E5CEB3B927E8}"/>
              </a:ext>
            </a:extLst>
          </p:cNvPr>
          <p:cNvSpPr/>
          <p:nvPr/>
        </p:nvSpPr>
        <p:spPr>
          <a:xfrm>
            <a:off x="10120313" y="2079625"/>
            <a:ext cx="1938337" cy="366713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Mais informação sobre contaminação cruzada</a:t>
            </a:r>
            <a:endParaRPr lang="fr-FR"/>
          </a:p>
        </p:txBody>
      </p:sp>
      <p:sp>
        <p:nvSpPr>
          <p:cNvPr id="25612" name="ZoneTexte 22">
            <a:extLst>
              <a:ext uri="{FF2B5EF4-FFF2-40B4-BE49-F238E27FC236}">
                <a16:creationId xmlns:a16="http://schemas.microsoft.com/office/drawing/2014/main" id="{C81AA299-FD12-49C2-BA7E-E2993F581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0663" y="6170613"/>
            <a:ext cx="1890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pic>
        <p:nvPicPr>
          <p:cNvPr id="25613" name="Image 6" descr="Logo: Organização Mundial de Saúde">
            <a:extLst>
              <a:ext uri="{FF2B5EF4-FFF2-40B4-BE49-F238E27FC236}">
                <a16:creationId xmlns:a16="http://schemas.microsoft.com/office/drawing/2014/main" id="{24207CE4-D768-4984-8867-2B61FFE38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5419725"/>
            <a:ext cx="9826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Image 7" descr="Fotografia: pedaço de carne crua">
            <a:hlinkClick r:id="rId11" action="ppaction://hlinksldjump"/>
            <a:extLst>
              <a:ext uri="{FF2B5EF4-FFF2-40B4-BE49-F238E27FC236}">
                <a16:creationId xmlns:a16="http://schemas.microsoft.com/office/drawing/2014/main" id="{2FC53D3B-3A5B-4DD5-AE3E-CEE75B7EC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3095625"/>
            <a:ext cx="10858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FA13B33-8FC4-4DF9-835A-64BAD08499D8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3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3" name="Bouton d’action : vide 22">
            <a:hlinkClick r:id="rId14" highlightClick="1"/>
            <a:extLst>
              <a:ext uri="{FF2B5EF4-FFF2-40B4-BE49-F238E27FC236}">
                <a16:creationId xmlns:a16="http://schemas.microsoft.com/office/drawing/2014/main" id="{AA0F81FB-F933-4EA3-B758-D3FDF1B86C06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DDFCA00-076F-4024-A88C-5085F64E375F}"/>
              </a:ext>
            </a:extLst>
          </p:cNvPr>
          <p:cNvSpPr txBox="1"/>
          <p:nvPr/>
        </p:nvSpPr>
        <p:spPr>
          <a:xfrm>
            <a:off x="3076575" y="246063"/>
            <a:ext cx="8548688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Lavagem de alimentos</a:t>
            </a:r>
          </a:p>
        </p:txBody>
      </p:sp>
      <p:sp>
        <p:nvSpPr>
          <p:cNvPr id="26627" name="ZoneTexte 13">
            <a:extLst>
              <a:ext uri="{FF2B5EF4-FFF2-40B4-BE49-F238E27FC236}">
                <a16:creationId xmlns:a16="http://schemas.microsoft.com/office/drawing/2014/main" id="{6D959E20-BE07-4952-9A0A-E79FC60BB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1820863"/>
            <a:ext cx="882808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Lave os vegetais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com cuidado, especialmente se os comer crus</a:t>
            </a:r>
            <a:endParaRPr lang="en-US" altLang="fr-FR" sz="14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</a:pPr>
            <a:endParaRPr lang="en-GB" altLang="fr-FR" sz="1400">
              <a:solidFill>
                <a:srgbClr val="00707C"/>
              </a:solidFill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Não lave a carne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, o risco de contaminação é elevado</a:t>
            </a:r>
            <a:r>
              <a:rPr lang="en-US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</a:t>
            </a:r>
            <a:endParaRPr lang="en-GB" altLang="fr-FR" sz="1400">
              <a:solidFill>
                <a:srgbClr val="00707C"/>
              </a:solidFill>
            </a:endParaRPr>
          </a:p>
        </p:txBody>
      </p:sp>
      <p:grpSp>
        <p:nvGrpSpPr>
          <p:cNvPr id="26628" name="Groupe 17">
            <a:extLst>
              <a:ext uri="{FF2B5EF4-FFF2-40B4-BE49-F238E27FC236}">
                <a16:creationId xmlns:a16="http://schemas.microsoft.com/office/drawing/2014/main" id="{E10C00C9-AE26-402C-BEA3-4EAED7947104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6639" name="ZoneTexte 18">
              <a:extLst>
                <a:ext uri="{FF2B5EF4-FFF2-40B4-BE49-F238E27FC236}">
                  <a16:creationId xmlns:a16="http://schemas.microsoft.com/office/drawing/2014/main" id="{83AA3DA0-A24E-4DC2-919F-5F363C59B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6640" name="ZoneTexte 19">
              <a:extLst>
                <a:ext uri="{FF2B5EF4-FFF2-40B4-BE49-F238E27FC236}">
                  <a16:creationId xmlns:a16="http://schemas.microsoft.com/office/drawing/2014/main" id="{5D205B92-2C7C-4F14-B2D4-24E082230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9410FF-4DFF-46BD-A62A-9AAA33C84C97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E5B10650-9B90-4836-9C14-75FBBEE940F2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26643" name="Image 25">
              <a:extLst>
                <a:ext uri="{FF2B5EF4-FFF2-40B4-BE49-F238E27FC236}">
                  <a16:creationId xmlns:a16="http://schemas.microsoft.com/office/drawing/2014/main" id="{BBB9FCBB-6CE6-47A9-A501-1F2ADE48D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EC15B16-501E-46BB-9014-7001D516EF65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2607293-60C4-4E9A-9462-980551B3C10D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631" name="Image 3" descr="Desenho: Pessoa a lavar fruta sob água corrente">
            <a:extLst>
              <a:ext uri="{FF2B5EF4-FFF2-40B4-BE49-F238E27FC236}">
                <a16:creationId xmlns:a16="http://schemas.microsoft.com/office/drawing/2014/main" id="{35506968-5DEB-4EF5-B1BB-F6792C881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3" y="325438"/>
            <a:ext cx="1352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Image 1" descr="Fotografia: pessoa a cortar frango inteiro">
            <a:hlinkClick r:id="rId5" tooltip="click here to open the link"/>
            <a:extLst>
              <a:ext uri="{FF2B5EF4-FFF2-40B4-BE49-F238E27FC236}">
                <a16:creationId xmlns:a16="http://schemas.microsoft.com/office/drawing/2014/main" id="{E3A9EF6B-374B-4989-98A0-961AD1E27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3517900"/>
            <a:ext cx="1098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1">
            <a:extLst>
              <a:ext uri="{FF2B5EF4-FFF2-40B4-BE49-F238E27FC236}">
                <a16:creationId xmlns:a16="http://schemas.microsoft.com/office/drawing/2014/main" id="{BF6A0416-51AB-4AD3-B1B5-1591322C8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460750"/>
            <a:ext cx="67976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ts val="300"/>
              </a:spcBef>
            </a:pPr>
            <a:endParaRPr lang="pt-BR" altLang="fr-FR" sz="1200">
              <a:solidFill>
                <a:srgbClr val="00707C"/>
              </a:solidFill>
            </a:endParaRPr>
          </a:p>
          <a:p>
            <a:pPr defTabSz="914400" eaLnBrk="1" hangingPunct="1">
              <a:lnSpc>
                <a:spcPct val="150000"/>
              </a:lnSpc>
              <a:spcBef>
                <a:spcPts val="300"/>
              </a:spcBef>
            </a:pPr>
            <a:r>
              <a:rPr lang="pt-BR" altLang="fr-FR" sz="1200">
                <a:solidFill>
                  <a:srgbClr val="00707C"/>
                </a:solidFill>
              </a:rPr>
              <a:t>Vídeo: </a:t>
            </a:r>
            <a:r>
              <a:rPr lang="pt-BR" altLang="fr-FR" sz="1200">
                <a:solidFill>
                  <a:srgbClr val="00707C"/>
                </a:solidFill>
                <a:hlinkClick r:id="rId5"/>
              </a:rPr>
              <a:t>Veja como a Campylobacter se espalha numa cozinha, a partir do frango cru (em inglês)</a:t>
            </a:r>
            <a:endParaRPr lang="pt-BR" altLang="fr-FR" sz="1200">
              <a:solidFill>
                <a:srgbClr val="00707C"/>
              </a:solidFill>
            </a:endParaRPr>
          </a:p>
          <a:p>
            <a:pPr defTabSz="914400" eaLnBrk="1" hangingPunct="1">
              <a:lnSpc>
                <a:spcPct val="150000"/>
              </a:lnSpc>
              <a:spcBef>
                <a:spcPts val="300"/>
              </a:spcBef>
            </a:pPr>
            <a:endParaRPr lang="en-US" altLang="fr-FR" sz="1200">
              <a:solidFill>
                <a:srgbClr val="00707C"/>
              </a:solidFill>
            </a:endParaRPr>
          </a:p>
          <a:p>
            <a:pPr defTabSz="914400" eaLnBrk="1" hangingPunct="1">
              <a:lnSpc>
                <a:spcPct val="150000"/>
              </a:lnSpc>
              <a:spcBef>
                <a:spcPts val="300"/>
              </a:spcBef>
            </a:pPr>
            <a:endParaRPr lang="en-US" altLang="fr-FR" sz="1200">
              <a:solidFill>
                <a:srgbClr val="00707C"/>
              </a:solidFill>
            </a:endParaRPr>
          </a:p>
          <a:p>
            <a:pPr defTabSz="914400" eaLnBrk="1" hangingPunct="1">
              <a:lnSpc>
                <a:spcPct val="150000"/>
              </a:lnSpc>
              <a:spcBef>
                <a:spcPts val="300"/>
              </a:spcBef>
            </a:pPr>
            <a:r>
              <a:rPr lang="en-US" altLang="fr-FR" sz="1200">
                <a:solidFill>
                  <a:srgbClr val="00707C"/>
                </a:solidFill>
              </a:rPr>
              <a:t> </a:t>
            </a:r>
            <a:r>
              <a:rPr lang="pt-BR" altLang="fr-FR" sz="1200">
                <a:solidFill>
                  <a:srgbClr val="00707C"/>
                </a:solidFill>
                <a:hlinkClick r:id="rId7"/>
              </a:rPr>
              <a:t>A campilobacteriose pode ser prevenida</a:t>
            </a:r>
            <a:r>
              <a:rPr lang="pt-BR" altLang="fr-FR" sz="1200">
                <a:solidFill>
                  <a:srgbClr val="00707C"/>
                </a:solidFill>
              </a:rPr>
              <a:t>: vídeo criado pelo Gabinete Nacional de Segurança da Cadeia Alimentar da Hungria para o Dia Mundial da Segurança Alimentar e traduzido para português</a:t>
            </a:r>
            <a:endParaRPr lang="fr-FR" altLang="fr-FR" sz="1200"/>
          </a:p>
          <a:p>
            <a:pPr defTabSz="914400" eaLnBrk="1" hangingPunct="1">
              <a:lnSpc>
                <a:spcPct val="150000"/>
              </a:lnSpc>
              <a:spcBef>
                <a:spcPts val="300"/>
              </a:spcBef>
            </a:pPr>
            <a:endParaRPr lang="fr-FR" altLang="fr-FR" sz="1100">
              <a:solidFill>
                <a:schemeClr val="accent1"/>
              </a:solidFill>
            </a:endParaRPr>
          </a:p>
        </p:txBody>
      </p:sp>
      <p:pic>
        <p:nvPicPr>
          <p:cNvPr id="26634" name="Picture 18">
            <a:extLst>
              <a:ext uri="{FF2B5EF4-FFF2-40B4-BE49-F238E27FC236}">
                <a16:creationId xmlns:a16="http://schemas.microsoft.com/office/drawing/2014/main" id="{54DA35B2-D476-4221-AD6B-F6E46F95A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ZoneTexte 22">
            <a:extLst>
              <a:ext uri="{FF2B5EF4-FFF2-40B4-BE49-F238E27FC236}">
                <a16:creationId xmlns:a16="http://schemas.microsoft.com/office/drawing/2014/main" id="{D6304E78-6CF4-401C-8E51-EBB883578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0663" y="6170613"/>
            <a:ext cx="1890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pic>
        <p:nvPicPr>
          <p:cNvPr id="26637" name="Image 7" descr="A campilobacteriose pode ser prevenida">
            <a:extLst>
              <a:ext uri="{FF2B5EF4-FFF2-40B4-BE49-F238E27FC236}">
                <a16:creationId xmlns:a16="http://schemas.microsoft.com/office/drawing/2014/main" id="{CCA83ED3-C35E-48C6-94BF-F469D436F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4862513"/>
            <a:ext cx="1484312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Image 7" descr="Fotografia: pedaço de carne crua">
            <a:hlinkClick r:id="rId10" action="ppaction://hlinksldjump"/>
            <a:extLst>
              <a:ext uri="{FF2B5EF4-FFF2-40B4-BE49-F238E27FC236}">
                <a16:creationId xmlns:a16="http://schemas.microsoft.com/office/drawing/2014/main" id="{703AB035-02FE-4174-B8D7-D523805F4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2182813"/>
            <a:ext cx="1085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DB47100-B3BD-4ECC-891D-7113D02ED0D7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2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3" name="Bouton d’action : vide 22">
            <a:hlinkClick r:id="rId13" highlightClick="1"/>
            <a:extLst>
              <a:ext uri="{FF2B5EF4-FFF2-40B4-BE49-F238E27FC236}">
                <a16:creationId xmlns:a16="http://schemas.microsoft.com/office/drawing/2014/main" id="{8EAC5D75-2D7F-4A83-B990-313696672FF1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8C6EA88-B2F5-4856-A7BB-7DC4EC45BFEE}"/>
              </a:ext>
            </a:extLst>
          </p:cNvPr>
          <p:cNvSpPr txBox="1"/>
          <p:nvPr/>
        </p:nvSpPr>
        <p:spPr>
          <a:xfrm>
            <a:off x="3076575" y="246063"/>
            <a:ext cx="8548688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Cozinhar</a:t>
            </a: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15BC5989-27D7-416E-9073-BA7C41F14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1663700"/>
            <a:ext cx="8828087" cy="46624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Cozinhe bem a carne, verifique se está bem passada</a:t>
            </a:r>
            <a:endParaRPr lang="en-US" sz="1400">
              <a:solidFill>
                <a:srgbClr val="C0000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457200" lvl="3" indent="0" eaLnBrk="1" hangingPunct="1">
              <a:spcBef>
                <a:spcPts val="300"/>
              </a:spcBef>
              <a:defRPr/>
            </a:pPr>
            <a:r>
              <a:rPr lang="pt-B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Para matar os agentes patogénicos que podem contaminar a carne crua, é necessário atingir uma temperatura suficiente e mantê-la durante algum tempo em todas as partes da carne.</a:t>
            </a:r>
            <a:r>
              <a:rPr lang="en-US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</a:t>
            </a:r>
            <a:endParaRPr lang="en-US" sz="11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marL="457200" lvl="3" indent="0" eaLnBrk="1" hangingPunct="1">
              <a:spcBef>
                <a:spcPts val="300"/>
              </a:spcBef>
              <a:defRPr/>
            </a:pPr>
            <a:r>
              <a:rPr lang="pt-B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Alguns agentes patogénicos podem sobreviver em “pontos frios” que são particularmente difíceis de evitar quando os alimentos são cozinhados no micro-ondas, no grelhador ou na frigideira.</a:t>
            </a:r>
            <a:r>
              <a:rPr lang="en-US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</a:t>
            </a:r>
            <a:endParaRPr lang="en-US" sz="11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marL="457200" lvl="3" indent="0" eaLnBrk="1" hangingPunct="1">
              <a:spcBef>
                <a:spcPts val="300"/>
              </a:spcBef>
              <a:defRPr/>
            </a:pPr>
            <a:r>
              <a:rPr lang="pt-B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O interior de hamburgers, salsichas, e as zonas do frango entre a coxa e o peito não deve ficar cor-de-rosa ou ter sangue. </a:t>
            </a:r>
            <a:endParaRPr lang="en-US" sz="1100">
              <a:solidFill>
                <a:srgbClr val="00707C"/>
              </a:solidFill>
            </a:endParaRPr>
          </a:p>
          <a:p>
            <a:pPr marL="457200" lvl="3" indent="0" eaLnBrk="1" hangingPunct="1">
              <a:spcBef>
                <a:spcPts val="300"/>
              </a:spcBef>
              <a:defRPr/>
            </a:pPr>
            <a:r>
              <a:rPr lang="pt-B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Idealmente, a temperatura deve ser verificada com um termómetro.</a:t>
            </a:r>
            <a:endParaRPr lang="en-US" sz="11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r>
              <a:rPr lang="en-US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</a:t>
            </a:r>
            <a:r>
              <a:rPr lang="en-US" altLang="fr-FR" sz="1400" b="1" u="sng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Mais </a:t>
            </a:r>
            <a:r>
              <a:rPr lang="en-US" altLang="fr-FR" sz="1400" b="1" u="sng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informações</a:t>
            </a:r>
            <a:r>
              <a:rPr lang="en-US" altLang="fr-FR" sz="1400" b="1" u="sng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:</a:t>
            </a:r>
          </a:p>
          <a:p>
            <a:pPr marL="228600" lvl="1" indent="0" eaLnBrk="1" hangingPunct="1">
              <a:defRPr/>
            </a:pPr>
            <a:endParaRPr lang="en-US" altLang="fr-FR" sz="140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r>
              <a:rPr lang="en-US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						</a:t>
            </a:r>
            <a:r>
              <a:rPr lang="pt-B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  <a:hlinkClick r:id="rId2"/>
              </a:rPr>
              <a:t>Seguranca Alimentar - Guia de Boas Práticas do Consumidor</a:t>
            </a:r>
            <a:endParaRPr lang="en-US" sz="14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228600" lvl="1" indent="0" eaLnBrk="1" hangingPunct="1">
              <a:defRPr/>
            </a:pPr>
            <a:endParaRPr lang="en-US" altLang="fr-FR" sz="120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endParaRPr lang="en-US" altLang="fr-FR" sz="100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r>
              <a:rPr lang="en-US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						</a:t>
            </a:r>
            <a:r>
              <a:rPr lang="en-US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  <a:hlinkClick r:id="rId3"/>
              </a:rPr>
              <a:t>Informação sobre termómetros (em inglês)</a:t>
            </a:r>
            <a:endParaRPr lang="en-US" altLang="fr-FR" sz="12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228600" lvl="1" indent="0" eaLnBrk="1" hangingPunct="1">
              <a:defRPr/>
            </a:pPr>
            <a:endParaRPr lang="en-US" altLang="fr-FR" sz="140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endParaRPr lang="en-GB" altLang="fr-FR" sz="1400">
              <a:solidFill>
                <a:srgbClr val="00707C"/>
              </a:solidFill>
            </a:endParaRPr>
          </a:p>
        </p:txBody>
      </p:sp>
      <p:grpSp>
        <p:nvGrpSpPr>
          <p:cNvPr id="27652" name="Groupe 17">
            <a:extLst>
              <a:ext uri="{FF2B5EF4-FFF2-40B4-BE49-F238E27FC236}">
                <a16:creationId xmlns:a16="http://schemas.microsoft.com/office/drawing/2014/main" id="{B4DF55C1-FECB-49E2-B192-2C9FDBF5A6A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7666" name="ZoneTexte 18">
              <a:extLst>
                <a:ext uri="{FF2B5EF4-FFF2-40B4-BE49-F238E27FC236}">
                  <a16:creationId xmlns:a16="http://schemas.microsoft.com/office/drawing/2014/main" id="{04503AC5-E56C-482C-A920-C9BC42B80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7667" name="ZoneTexte 19">
              <a:extLst>
                <a:ext uri="{FF2B5EF4-FFF2-40B4-BE49-F238E27FC236}">
                  <a16:creationId xmlns:a16="http://schemas.microsoft.com/office/drawing/2014/main" id="{D5D90FC0-890F-449E-BAD7-0FB4ABE15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3D963B-4118-44B9-984D-E4CB2F6D8217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7C2E0765-C27C-498B-B440-FACDA57C8753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27670" name="Image 25">
              <a:extLst>
                <a:ext uri="{FF2B5EF4-FFF2-40B4-BE49-F238E27FC236}">
                  <a16:creationId xmlns:a16="http://schemas.microsoft.com/office/drawing/2014/main" id="{4ADC8F16-AE57-4DC6-91FB-710C453B0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2E50766-3074-4861-8AAA-361D8B3B988D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282085E-71EA-4436-ACA0-B51C402AC3EE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655" name="Image 3" descr="Desenho: Homem cozinha numa frigideira">
            <a:extLst>
              <a:ext uri="{FF2B5EF4-FFF2-40B4-BE49-F238E27FC236}">
                <a16:creationId xmlns:a16="http://schemas.microsoft.com/office/drawing/2014/main" id="{52C8638B-434D-41BD-95A0-942E338BD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3" y="25400"/>
            <a:ext cx="1181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mage 2" descr="Logo: Food Standards Agency">
            <a:extLst>
              <a:ext uri="{FF2B5EF4-FFF2-40B4-BE49-F238E27FC236}">
                <a16:creationId xmlns:a16="http://schemas.microsoft.com/office/drawing/2014/main" id="{7B4DC83A-F82B-486B-A0E7-D36DE234A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5476875"/>
            <a:ext cx="10001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7" name="Groupe 2">
            <a:extLst>
              <a:ext uri="{FF2B5EF4-FFF2-40B4-BE49-F238E27FC236}">
                <a16:creationId xmlns:a16="http://schemas.microsoft.com/office/drawing/2014/main" id="{15F4CB96-48B9-434F-92BD-6BD16A614E01}"/>
              </a:ext>
            </a:extLst>
          </p:cNvPr>
          <p:cNvGrpSpPr>
            <a:grpSpLocks/>
          </p:cNvGrpSpPr>
          <p:nvPr/>
        </p:nvGrpSpPr>
        <p:grpSpPr bwMode="auto">
          <a:xfrm>
            <a:off x="8728075" y="3271838"/>
            <a:ext cx="827088" cy="1136650"/>
            <a:chOff x="9246754" y="3165793"/>
            <a:chExt cx="940666" cy="1187767"/>
          </a:xfrm>
        </p:grpSpPr>
        <p:pic>
          <p:nvPicPr>
            <p:cNvPr id="27664" name="Image 1">
              <a:hlinkClick r:id="rId8" action="ppaction://hlinksldjump"/>
              <a:extLst>
                <a:ext uri="{FF2B5EF4-FFF2-40B4-BE49-F238E27FC236}">
                  <a16:creationId xmlns:a16="http://schemas.microsoft.com/office/drawing/2014/main" id="{1ED3D675-53BB-4A27-BE2D-4C8F78CC2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6754" y="3166723"/>
              <a:ext cx="940666" cy="118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Bouton d’action : obtenir des informations 6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0D35723B-B411-40A0-AA6A-5EA4748CF1B0}"/>
                </a:ext>
              </a:extLst>
            </p:cNvPr>
            <p:cNvSpPr/>
            <p:nvPr/>
          </p:nvSpPr>
          <p:spPr bwMode="auto">
            <a:xfrm>
              <a:off x="9847986" y="3165793"/>
              <a:ext cx="339434" cy="258787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27658" name="Picture 18">
            <a:extLst>
              <a:ext uri="{FF2B5EF4-FFF2-40B4-BE49-F238E27FC236}">
                <a16:creationId xmlns:a16="http://schemas.microsoft.com/office/drawing/2014/main" id="{C9AA3D39-EA93-435A-882F-C5831800D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ZoneTexte 22">
            <a:extLst>
              <a:ext uri="{FF2B5EF4-FFF2-40B4-BE49-F238E27FC236}">
                <a16:creationId xmlns:a16="http://schemas.microsoft.com/office/drawing/2014/main" id="{CBF9A280-0ECD-4370-A5F4-FAF3EF24E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0663" y="6170613"/>
            <a:ext cx="1890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pic>
        <p:nvPicPr>
          <p:cNvPr id="27661" name="Image 5" descr="Fotografia: ovos em embalagem de cartão">
            <a:hlinkClick r:id="rId11" action="ppaction://hlinksldjump"/>
            <a:extLst>
              <a:ext uri="{FF2B5EF4-FFF2-40B4-BE49-F238E27FC236}">
                <a16:creationId xmlns:a16="http://schemas.microsoft.com/office/drawing/2014/main" id="{EE20FF4E-130A-4689-A1F3-F49F6AEA8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3519488"/>
            <a:ext cx="9715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Image 7" descr="Logo: Instituto Nacional de Saúde">
            <a:extLst>
              <a:ext uri="{FF2B5EF4-FFF2-40B4-BE49-F238E27FC236}">
                <a16:creationId xmlns:a16="http://schemas.microsoft.com/office/drawing/2014/main" id="{7951E416-D78A-4D12-AD7D-687AB62AC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5026025"/>
            <a:ext cx="1147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Image 7" descr="Fotografia: pedaço de carne crua">
            <a:hlinkClick r:id="rId14" action="ppaction://hlinksldjump"/>
            <a:extLst>
              <a:ext uri="{FF2B5EF4-FFF2-40B4-BE49-F238E27FC236}">
                <a16:creationId xmlns:a16="http://schemas.microsoft.com/office/drawing/2014/main" id="{850C778D-C475-457B-BF1A-6E78DB7F5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3429000"/>
            <a:ext cx="1085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E15176B-9632-40EC-9D61-68FC06546E5E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6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4" name="Bouton d’action : vide 23">
            <a:hlinkClick r:id="rId17" highlightClick="1"/>
            <a:extLst>
              <a:ext uri="{FF2B5EF4-FFF2-40B4-BE49-F238E27FC236}">
                <a16:creationId xmlns:a16="http://schemas.microsoft.com/office/drawing/2014/main" id="{C5C70F56-B327-4FD3-9804-4223079E3CC3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FB3E140-8FCB-4548-9364-EBA2DC1DDFFC}"/>
              </a:ext>
            </a:extLst>
          </p:cNvPr>
          <p:cNvSpPr txBox="1"/>
          <p:nvPr/>
        </p:nvSpPr>
        <p:spPr>
          <a:xfrm>
            <a:off x="3076575" y="246063"/>
            <a:ext cx="8548688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Lixo</a:t>
            </a:r>
          </a:p>
        </p:txBody>
      </p:sp>
      <p:sp>
        <p:nvSpPr>
          <p:cNvPr id="28675" name="ZoneTexte 13">
            <a:extLst>
              <a:ext uri="{FF2B5EF4-FFF2-40B4-BE49-F238E27FC236}">
                <a16:creationId xmlns:a16="http://schemas.microsoft.com/office/drawing/2014/main" id="{300DA9A0-E146-4EFC-AD99-D3C587183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1820863"/>
            <a:ext cx="8828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Evite usar as mãos para colocar comida no balde do lixo</a:t>
            </a:r>
            <a:endParaRPr lang="en-US" altLang="fr-FR" sz="1400">
              <a:solidFill>
                <a:srgbClr val="C00000"/>
              </a:solidFill>
              <a:latin typeface="Microsoft Sans Serif"/>
              <a:ea typeface="Microsoft Sans Serif"/>
              <a:cs typeface="Microsoft Sans Serif"/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US" altLang="fr-FR" sz="1400">
              <a:solidFill>
                <a:srgbClr val="00707C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Um </a:t>
            </a:r>
            <a:r>
              <a:rPr lang="pt-BR" altLang="fr-FR" sz="1400">
                <a:solidFill>
                  <a:srgbClr val="B92233"/>
                </a:solidFill>
                <a:latin typeface="Microsoft Sans Serif"/>
                <a:ea typeface="Microsoft Sans Serif"/>
                <a:cs typeface="Microsoft Sans Serif"/>
              </a:rPr>
              <a:t>balde do lixo com pedal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é a melhor opção para evitar transferir bactérias para as mãos</a:t>
            </a:r>
            <a:endParaRPr lang="en-US" altLang="fr-FR" sz="14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</p:txBody>
      </p:sp>
      <p:grpSp>
        <p:nvGrpSpPr>
          <p:cNvPr id="28676" name="Groupe 17">
            <a:extLst>
              <a:ext uri="{FF2B5EF4-FFF2-40B4-BE49-F238E27FC236}">
                <a16:creationId xmlns:a16="http://schemas.microsoft.com/office/drawing/2014/main" id="{9FD63B6A-BD1C-4D2B-9603-5468FAE75513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8684" name="ZoneTexte 18">
              <a:extLst>
                <a:ext uri="{FF2B5EF4-FFF2-40B4-BE49-F238E27FC236}">
                  <a16:creationId xmlns:a16="http://schemas.microsoft.com/office/drawing/2014/main" id="{0A00EF9F-C2D3-4F04-9473-EF9F860028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8685" name="ZoneTexte 19">
              <a:extLst>
                <a:ext uri="{FF2B5EF4-FFF2-40B4-BE49-F238E27FC236}">
                  <a16:creationId xmlns:a16="http://schemas.microsoft.com/office/drawing/2014/main" id="{9C060813-E430-43FA-BCA5-4842E0D00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DB9DC2-9A01-4790-AE3B-E7BC3E1C43D9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CF05501B-19B0-444F-B45C-8860570F7D40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28688" name="Image 25">
              <a:extLst>
                <a:ext uri="{FF2B5EF4-FFF2-40B4-BE49-F238E27FC236}">
                  <a16:creationId xmlns:a16="http://schemas.microsoft.com/office/drawing/2014/main" id="{60BC823C-90F9-4707-ADAE-0B46CE16B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BB79522-66BA-4EDA-ACC4-A87C1C960337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C7DFAE7-1F8E-4224-A354-4DFA36B51691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679" name="Image 3" descr="Desenho: Mulher atira lixo para o balde">
            <a:extLst>
              <a:ext uri="{FF2B5EF4-FFF2-40B4-BE49-F238E27FC236}">
                <a16:creationId xmlns:a16="http://schemas.microsoft.com/office/drawing/2014/main" id="{72E40DA8-25F4-494D-BF2C-26830F861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88" y="25400"/>
            <a:ext cx="15128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Image 1" descr="Desenho: Balde de lixo de metal com tampa e pedal">
            <a:extLst>
              <a:ext uri="{FF2B5EF4-FFF2-40B4-BE49-F238E27FC236}">
                <a16:creationId xmlns:a16="http://schemas.microsoft.com/office/drawing/2014/main" id="{059CFE5C-9499-4248-9B9A-D38380A1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3005138"/>
            <a:ext cx="1922462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8">
            <a:extLst>
              <a:ext uri="{FF2B5EF4-FFF2-40B4-BE49-F238E27FC236}">
                <a16:creationId xmlns:a16="http://schemas.microsoft.com/office/drawing/2014/main" id="{10D5BE02-6813-460F-8F23-DABDB1674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ZoneTexte 22">
            <a:extLst>
              <a:ext uri="{FF2B5EF4-FFF2-40B4-BE49-F238E27FC236}">
                <a16:creationId xmlns:a16="http://schemas.microsoft.com/office/drawing/2014/main" id="{8355B611-F645-49BC-8C0B-0D7BBFB90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0663" y="6170613"/>
            <a:ext cx="1890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F6878F0-C1CD-4CE8-9CFC-8E6CB331B9AF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7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8" name="Bouton d’action : vide 17">
            <a:hlinkClick r:id="rId8" highlightClick="1"/>
            <a:extLst>
              <a:ext uri="{FF2B5EF4-FFF2-40B4-BE49-F238E27FC236}">
                <a16:creationId xmlns:a16="http://schemas.microsoft.com/office/drawing/2014/main" id="{4C5CF2BA-9734-431B-AC6B-C1796DA93679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6E12F95-90EF-4A6D-B1B2-D5D8404C26E1}"/>
              </a:ext>
            </a:extLst>
          </p:cNvPr>
          <p:cNvSpPr txBox="1"/>
          <p:nvPr/>
        </p:nvSpPr>
        <p:spPr>
          <a:xfrm>
            <a:off x="3076575" y="246063"/>
            <a:ext cx="9097963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 Comer e Servir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501" b="1">
              <a:solidFill>
                <a:srgbClr val="00707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A99855F7-6994-4477-83AC-56461307D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888" y="1233488"/>
            <a:ext cx="8828087" cy="44069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ü"/>
              <a:defRPr/>
            </a:pPr>
            <a:endParaRPr lang="en-US" altLang="fr-FR" sz="1400">
              <a:solidFill>
                <a:srgbClr val="00707C"/>
              </a:solidFill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Lave as mãos</a:t>
            </a:r>
            <a:r>
              <a:rPr lang="pt-B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antes de comer</a:t>
            </a:r>
            <a:endParaRPr lang="en-US" sz="14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457200" lvl="3" indent="0" eaLnBrk="1" hangingPunct="1">
              <a:defRPr/>
            </a:pPr>
            <a:r>
              <a:rPr lang="pt-B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A comida crua pode conter agentes patogénicos que podem passar para as mãos durante a preparação.</a:t>
            </a:r>
            <a:r>
              <a:rPr lang="en-US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</a:t>
            </a:r>
          </a:p>
          <a:p>
            <a:pPr marL="457200" lvl="3" indent="0" eaLnBrk="1" hangingPunct="1">
              <a:defRPr/>
            </a:pPr>
            <a:r>
              <a:rPr lang="pt-B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Outras ações também podem contaminar as mãos (tocar o caixote do lixo, maçanetas das portas, tocar </a:t>
            </a:r>
            <a:endParaRPr lang="pt-BR" sz="11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marL="457200" lvl="3" indent="0" eaLnBrk="1" hangingPunct="1">
              <a:defRPr/>
            </a:pPr>
            <a:r>
              <a:rPr lang="pt-B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em animais de estimação,….)</a:t>
            </a:r>
            <a:r>
              <a:rPr lang="en-US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 </a:t>
            </a:r>
            <a:endParaRPr lang="en-US" sz="11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marL="457200" lvl="3" indent="0" eaLnBrk="1" hangingPunct="1">
              <a:defRPr/>
            </a:pPr>
            <a:r>
              <a:rPr lang="pt-B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Uma vez contaminadas, as mãos podem transmitir agentes patogénicos para os alimentos cozinhados, ou diretamente para a boca, quando os alimentos são servidos ou comidos</a:t>
            </a:r>
            <a:r>
              <a:rPr lang="en-US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 </a:t>
            </a:r>
            <a:endParaRPr lang="en-US" sz="11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marL="457200" lvl="3" indent="0" eaLnBrk="1" hangingPunct="1">
              <a:defRPr/>
            </a:pPr>
            <a:endParaRPr lang="en-US" sz="1000">
              <a:solidFill>
                <a:srgbClr val="00707C"/>
              </a:solidFill>
            </a:endParaRPr>
          </a:p>
          <a:p>
            <a:pPr marL="457200" lvl="3" indent="0" eaLnBrk="1" hangingPunct="1">
              <a:defRPr/>
            </a:pPr>
            <a:endParaRPr lang="en-US" sz="1000">
              <a:solidFill>
                <a:srgbClr val="00707C"/>
              </a:solidFill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Separe os alimentos crus dos alimentos cozinhados</a:t>
            </a:r>
            <a:endParaRPr lang="en-US" altLang="fr-FR" sz="14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lvl="2" indent="0" eaLnBrk="1" hangingPunct="1">
              <a:spcBef>
                <a:spcPts val="300"/>
              </a:spcBef>
              <a:defRPr/>
            </a:pPr>
            <a:r>
              <a:rPr lang="pt-BR" altLang="fr-F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Os alimentos crus podem conter agentes patogénicos. Se estes forem transmitidos para alimentos já cozinhados, não serão  </a:t>
            </a:r>
            <a:endParaRPr lang="pt-BR" altLang="fr-FR" sz="11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lvl="2" indent="0" eaLnBrk="1" hangingPunct="1">
              <a:spcBef>
                <a:spcPts val="300"/>
              </a:spcBef>
              <a:defRPr/>
            </a:pPr>
            <a:r>
              <a:rPr lang="pt-BR" altLang="fr-F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eliminados e irão contaminar os consumidores.</a:t>
            </a:r>
            <a:endParaRPr lang="en-US" altLang="fr-FR" sz="11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lvl="2" indent="0" eaLnBrk="1" hangingPunct="1">
              <a:spcBef>
                <a:spcPts val="300"/>
              </a:spcBef>
              <a:defRPr/>
            </a:pPr>
            <a:endParaRPr lang="en-US" altLang="fr-FR" sz="1100">
              <a:solidFill>
                <a:srgbClr val="00707C"/>
              </a:solidFill>
            </a:endParaRPr>
          </a:p>
          <a:p>
            <a:pPr lvl="2" indent="0" eaLnBrk="1" hangingPunct="1">
              <a:spcBef>
                <a:spcPts val="300"/>
              </a:spcBef>
              <a:defRPr/>
            </a:pPr>
            <a:r>
              <a:rPr lang="pt-BR" altLang="fr-F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Reaquecer os alimentos geralmente não é suficiente para destruir agentes patogénicos.</a:t>
            </a:r>
            <a:r>
              <a:rPr lang="en-US" altLang="fr-F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</a:t>
            </a:r>
            <a:endParaRPr lang="en-US" altLang="fr-FR" sz="11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lvl="2" indent="0" eaLnBrk="1" hangingPunct="1">
              <a:spcBef>
                <a:spcPts val="300"/>
              </a:spcBef>
              <a:defRPr/>
            </a:pPr>
            <a:r>
              <a:rPr lang="pt-BR" altLang="fr-F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É importante guardar os alimentos crus em recipientes fechados e prevenir a libertação de sucos, </a:t>
            </a:r>
            <a:endParaRPr lang="pt-BR" altLang="fr-FR" sz="11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lvl="2" indent="0" eaLnBrk="1" hangingPunct="1">
              <a:spcBef>
                <a:spcPts val="300"/>
              </a:spcBef>
              <a:defRPr/>
            </a:pPr>
            <a:r>
              <a:rPr lang="pt-BR" altLang="fr-F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por exemplo da carne crua</a:t>
            </a:r>
            <a:r>
              <a:rPr lang="en-US" altLang="fr-F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marL="457200" lvl="3" indent="0" eaLnBrk="1" hangingPunct="1">
              <a:defRPr/>
            </a:pPr>
            <a:endParaRPr lang="en-US" sz="1000">
              <a:solidFill>
                <a:srgbClr val="00707C"/>
              </a:solidFill>
            </a:endParaRPr>
          </a:p>
          <a:p>
            <a:pPr marL="228600" lvl="1" indent="0">
              <a:spcBef>
                <a:spcPts val="1000"/>
              </a:spcBef>
              <a:defRPr/>
            </a:pPr>
            <a:r>
              <a:rPr lang="en-US" sz="1400" b="1" u="sng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Mais </a:t>
            </a:r>
            <a:r>
              <a:rPr lang="en-US" sz="1400" b="1" u="sng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informações</a:t>
            </a:r>
            <a:r>
              <a:rPr lang="en-US" sz="1400" b="1" u="sng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:</a:t>
            </a:r>
          </a:p>
          <a:p>
            <a:pPr marL="228600" lvl="1" indent="0">
              <a:spcBef>
                <a:spcPts val="0"/>
              </a:spcBef>
              <a:defRPr/>
            </a:pPr>
            <a:endParaRPr lang="en-US" altLang="fr-FR" sz="140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					</a:t>
            </a:r>
            <a:r>
              <a:rPr lang="pt-B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  <a:hlinkClick r:id="rId2" tooltip="click here to open the link"/>
              </a:rPr>
              <a:t>10 formas de prevenir intoxicações alimentares (em inglês)</a:t>
            </a:r>
            <a:r>
              <a:rPr lang="en-US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</a:t>
            </a:r>
            <a:endParaRPr lang="en-US" altLang="fr-FR" sz="12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lvl="1">
              <a:spcBef>
                <a:spcPts val="0"/>
              </a:spcBef>
              <a:defRPr/>
            </a:pPr>
            <a:endParaRPr lang="en-US" altLang="fr-FR" sz="1200">
              <a:solidFill>
                <a:srgbClr val="00707C"/>
              </a:solidFill>
            </a:endParaRPr>
          </a:p>
          <a:p>
            <a:pPr marL="457200" lvl="3" indent="0" eaLnBrk="1" hangingPunct="1">
              <a:defRPr/>
            </a:pPr>
            <a:endParaRPr lang="en-US" sz="1000">
              <a:solidFill>
                <a:srgbClr val="00707C"/>
              </a:solidFill>
            </a:endParaRPr>
          </a:p>
        </p:txBody>
      </p:sp>
      <p:grpSp>
        <p:nvGrpSpPr>
          <p:cNvPr id="29700" name="Groupe 17">
            <a:extLst>
              <a:ext uri="{FF2B5EF4-FFF2-40B4-BE49-F238E27FC236}">
                <a16:creationId xmlns:a16="http://schemas.microsoft.com/office/drawing/2014/main" id="{FD940B49-3BBE-4C83-8D39-768864D93B44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9711" name="ZoneTexte 18">
              <a:extLst>
                <a:ext uri="{FF2B5EF4-FFF2-40B4-BE49-F238E27FC236}">
                  <a16:creationId xmlns:a16="http://schemas.microsoft.com/office/drawing/2014/main" id="{7815F4AF-0824-44F5-A388-74D21BA7C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9712" name="ZoneTexte 19">
              <a:extLst>
                <a:ext uri="{FF2B5EF4-FFF2-40B4-BE49-F238E27FC236}">
                  <a16:creationId xmlns:a16="http://schemas.microsoft.com/office/drawing/2014/main" id="{109B683F-3EFE-48A4-A84D-BFE232BFA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ED7DD3-3492-4FF7-8109-9AA032881A9C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7070012B-4D2C-4DB6-B3DF-243EF795B03B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29715" name="Image 25">
              <a:extLst>
                <a:ext uri="{FF2B5EF4-FFF2-40B4-BE49-F238E27FC236}">
                  <a16:creationId xmlns:a16="http://schemas.microsoft.com/office/drawing/2014/main" id="{C4CA3ABC-812C-4036-9DD1-E528D68DD5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8FEAE-926C-4BD5-9997-B33758E21933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6453D75-8B1F-4C52-832B-959058B13C2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703" name="Espace réservé du contenu 3" descr="Desenho: Mulher come fruta">
            <a:extLst>
              <a:ext uri="{FF2B5EF4-FFF2-40B4-BE49-F238E27FC236}">
                <a16:creationId xmlns:a16="http://schemas.microsoft.com/office/drawing/2014/main" id="{662CF71C-B235-4306-ABF8-BE4665218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38113"/>
            <a:ext cx="12287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Image 19" descr="Logo: National Health Service">
            <a:extLst>
              <a:ext uri="{FF2B5EF4-FFF2-40B4-BE49-F238E27FC236}">
                <a16:creationId xmlns:a16="http://schemas.microsoft.com/office/drawing/2014/main" id="{60B9AD78-5FCA-4156-B9E5-B00F8B12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4935538"/>
            <a:ext cx="7874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Espace réservé du contenu 3" descr="Desenho: Homem segura pizza na mão">
            <a:extLst>
              <a:ext uri="{FF2B5EF4-FFF2-40B4-BE49-F238E27FC236}">
                <a16:creationId xmlns:a16="http://schemas.microsoft.com/office/drawing/2014/main" id="{506B9D41-5319-457E-AC91-183DAAB10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613" y="76200"/>
            <a:ext cx="1090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8">
            <a:extLst>
              <a:ext uri="{FF2B5EF4-FFF2-40B4-BE49-F238E27FC236}">
                <a16:creationId xmlns:a16="http://schemas.microsoft.com/office/drawing/2014/main" id="{8B11985B-5232-41A7-A20B-F7C0CD4C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1D2B3937-4430-40E0-B6ED-EB5D5CF43B25}"/>
              </a:ext>
            </a:extLst>
          </p:cNvPr>
          <p:cNvSpPr/>
          <p:nvPr/>
        </p:nvSpPr>
        <p:spPr>
          <a:xfrm>
            <a:off x="10148888" y="1695450"/>
            <a:ext cx="1938337" cy="365125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Mais informação sobre contaminação cruzada</a:t>
            </a:r>
            <a:endParaRPr lang="fr-FR"/>
          </a:p>
        </p:txBody>
      </p:sp>
      <p:sp>
        <p:nvSpPr>
          <p:cNvPr id="29709" name="ZoneTexte 22">
            <a:extLst>
              <a:ext uri="{FF2B5EF4-FFF2-40B4-BE49-F238E27FC236}">
                <a16:creationId xmlns:a16="http://schemas.microsoft.com/office/drawing/2014/main" id="{E7514A22-B4B7-4972-836F-8CFA6D03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0663" y="6170613"/>
            <a:ext cx="1890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pic>
        <p:nvPicPr>
          <p:cNvPr id="29710" name="Image 7" descr="Fotografia: pedaço de carne crua">
            <a:hlinkClick r:id="rId10" action="ppaction://hlinksldjump"/>
            <a:extLst>
              <a:ext uri="{FF2B5EF4-FFF2-40B4-BE49-F238E27FC236}">
                <a16:creationId xmlns:a16="http://schemas.microsoft.com/office/drawing/2014/main" id="{1CAB2125-336B-4794-B6C2-23B1D1120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738" y="3429000"/>
            <a:ext cx="1085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941A407-EC88-4783-B7BC-44C9A640D145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2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3" name="Bouton d’action : vide 22">
            <a:hlinkClick r:id="rId13" highlightClick="1"/>
            <a:extLst>
              <a:ext uri="{FF2B5EF4-FFF2-40B4-BE49-F238E27FC236}">
                <a16:creationId xmlns:a16="http://schemas.microsoft.com/office/drawing/2014/main" id="{4D1CE387-67B5-4379-8A46-388B39195D6F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87C3E8A-0BC7-4572-BC25-64DA3C501C90}"/>
              </a:ext>
            </a:extLst>
          </p:cNvPr>
          <p:cNvSpPr txBox="1"/>
          <p:nvPr/>
        </p:nvSpPr>
        <p:spPr>
          <a:xfrm>
            <a:off x="3076575" y="246063"/>
            <a:ext cx="8548688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Guardar sobras</a:t>
            </a:r>
          </a:p>
        </p:txBody>
      </p:sp>
      <p:sp>
        <p:nvSpPr>
          <p:cNvPr id="29699" name="ZoneTexte 13">
            <a:extLst>
              <a:ext uri="{FF2B5EF4-FFF2-40B4-BE49-F238E27FC236}">
                <a16:creationId xmlns:a16="http://schemas.microsoft.com/office/drawing/2014/main" id="{358B4A0E-9E45-4DD1-9FC5-212A2CF97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1246188"/>
            <a:ext cx="8736011" cy="478592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4572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228600" lvl="1" indent="0" eaLnBrk="1" hangingPunct="1">
              <a:defRPr/>
            </a:pPr>
            <a:endParaRPr lang="en-US" altLang="fr-FR" sz="1400">
              <a:solidFill>
                <a:srgbClr val="00707C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Reaqueça apenas uma vez;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Deixe no máximo duas horas à temperatura ambiente; </a:t>
            </a:r>
            <a:endParaRPr lang="pt-BR" sz="1400">
              <a:solidFill>
                <a:srgbClr val="C00000"/>
              </a:solidFill>
              <a:ea typeface="Microsoft Sans Serif"/>
              <a:cs typeface="Microsoft Sans Serif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Consuma as sobras de comida até três dias no máximo;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Coloque no frigorífico (≤ 4°C), coloque uma etiqueta com a data.</a:t>
            </a:r>
            <a:endParaRPr lang="en-US" sz="1400">
              <a:solidFill>
                <a:srgbClr val="C0000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fr-FR" sz="1400">
              <a:solidFill>
                <a:srgbClr val="00707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fr-FR" sz="1400">
              <a:solidFill>
                <a:srgbClr val="00707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fr-FR" sz="1400" u="sng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Quais </a:t>
            </a:r>
            <a:r>
              <a:rPr lang="en-US" altLang="fr-FR" sz="1400" u="sng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são</a:t>
            </a:r>
            <a:r>
              <a:rPr lang="en-US" altLang="fr-FR" sz="1400" u="sng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altLang="fr-FR" sz="1400" u="sng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os</a:t>
            </a:r>
            <a:r>
              <a:rPr lang="en-US" altLang="fr-FR" sz="1400" u="sng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altLang="fr-FR" sz="1400" u="sng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riscos</a:t>
            </a:r>
            <a:r>
              <a:rPr lang="en-US" altLang="fr-FR" sz="1400" u="sng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?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fr-FR" sz="1400" u="sng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Algumas estirpes de </a:t>
            </a: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bactérias patogénicas</a:t>
            </a:r>
            <a:r>
              <a:rPr lang="pt-B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(</a:t>
            </a:r>
            <a:r>
              <a:rPr lang="pt-BR" sz="1400" i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Bacillus </a:t>
            </a:r>
            <a:r>
              <a:rPr lang="pt-BR" sz="1400" i="1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cereus</a:t>
            </a:r>
            <a:r>
              <a:rPr lang="pt-BR" sz="1400" i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, Clostridium </a:t>
            </a:r>
            <a:r>
              <a:rPr lang="pt-BR" sz="1400" i="1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perfringens</a:t>
            </a:r>
            <a:r>
              <a:rPr lang="pt-BR" sz="1400" i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, Clostridium </a:t>
            </a:r>
            <a:r>
              <a:rPr lang="pt-BR" sz="1400" i="1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botulinum</a:t>
            </a:r>
            <a:r>
              <a:rPr lang="pt-BR" sz="1400" i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...) </a:t>
            </a: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produzem formas muito resistentes chamadas “esporos”</a:t>
            </a:r>
            <a:r>
              <a:rPr lang="en-US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 </a:t>
            </a:r>
            <a:endParaRPr lang="en-US" sz="14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40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Esses esporos podem ser encontrados na carne, leite, cereais, vegetais. Os esporos presentes nos alimentos </a:t>
            </a: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não serão destruídos pela cozedura</a:t>
            </a:r>
            <a:r>
              <a:rPr lang="pt-B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e multiplicar-se-ão nos alimentos cozinhados sempre que a temperatura estiver suficientemente alta</a:t>
            </a:r>
            <a:r>
              <a:rPr lang="en-US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 </a:t>
            </a:r>
            <a:endParaRPr lang="en-US" sz="14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40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Eles podem infetar-nos causando diarreia ou produzir toxinas mortais nos alimentos</a:t>
            </a:r>
            <a:r>
              <a:rPr lang="en-US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 </a:t>
            </a:r>
            <a:endParaRPr lang="en-US" sz="140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40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É por isso que as sobras devem ser arrefecidas rapidamente, mantidas no frigorifico e consumidas em 3 dias</a:t>
            </a:r>
            <a:r>
              <a:rPr lang="en-US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400" strike="sngStrike">
              <a:solidFill>
                <a:srgbClr val="00707C"/>
              </a:solidFill>
            </a:endParaRPr>
          </a:p>
          <a:p>
            <a:pPr lvl="3" indent="0" eaLnBrk="1" hangingPunct="1">
              <a:defRPr/>
            </a:pPr>
            <a:endParaRPr lang="en-US" altLang="fr-FR" sz="1100">
              <a:solidFill>
                <a:srgbClr val="00707C"/>
              </a:solidFill>
            </a:endParaRPr>
          </a:p>
        </p:txBody>
      </p:sp>
      <p:grpSp>
        <p:nvGrpSpPr>
          <p:cNvPr id="30724" name="Groupe 17">
            <a:extLst>
              <a:ext uri="{FF2B5EF4-FFF2-40B4-BE49-F238E27FC236}">
                <a16:creationId xmlns:a16="http://schemas.microsoft.com/office/drawing/2014/main" id="{A61A74A6-CAD3-4FA4-A153-77AB4227184D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30731" name="ZoneTexte 18">
              <a:extLst>
                <a:ext uri="{FF2B5EF4-FFF2-40B4-BE49-F238E27FC236}">
                  <a16:creationId xmlns:a16="http://schemas.microsoft.com/office/drawing/2014/main" id="{C1CBA623-7645-487D-8B91-829F784FE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30732" name="ZoneTexte 19">
              <a:extLst>
                <a:ext uri="{FF2B5EF4-FFF2-40B4-BE49-F238E27FC236}">
                  <a16:creationId xmlns:a16="http://schemas.microsoft.com/office/drawing/2014/main" id="{69391619-27EE-41C7-9DE3-0463F0DFD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866637-5D6B-463E-AF6A-971F2190B72F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0795F529-5D65-4C83-AE9F-8995D2444DCD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30735" name="Image 25">
              <a:extLst>
                <a:ext uri="{FF2B5EF4-FFF2-40B4-BE49-F238E27FC236}">
                  <a16:creationId xmlns:a16="http://schemas.microsoft.com/office/drawing/2014/main" id="{275DE414-A8B0-4E2B-B242-8C3184BCA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2D7F3C2-C1E2-40BF-B005-FF9D9385D680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7055277-55FC-49E2-AE93-65E225D84E7C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27" name="Image 3" descr="Desenho: Taça com comida e recipientes com tampa">
            <a:extLst>
              <a:ext uri="{FF2B5EF4-FFF2-40B4-BE49-F238E27FC236}">
                <a16:creationId xmlns:a16="http://schemas.microsoft.com/office/drawing/2014/main" id="{C5B90C32-94B7-4848-A65A-EEDB3B504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650" y="239713"/>
            <a:ext cx="2000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8">
            <a:extLst>
              <a:ext uri="{FF2B5EF4-FFF2-40B4-BE49-F238E27FC236}">
                <a16:creationId xmlns:a16="http://schemas.microsoft.com/office/drawing/2014/main" id="{D8382AC7-B906-4AC8-A38D-9D17AA600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ZoneTexte 22">
            <a:extLst>
              <a:ext uri="{FF2B5EF4-FFF2-40B4-BE49-F238E27FC236}">
                <a16:creationId xmlns:a16="http://schemas.microsoft.com/office/drawing/2014/main" id="{DDC76F88-9917-4402-98E0-B6E2593A5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0663" y="6170613"/>
            <a:ext cx="1890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C825E14-6118-448E-ACA7-3F767970D09F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6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7" name="Bouton d’action : vide 16">
            <a:hlinkClick r:id="rId7" highlightClick="1"/>
            <a:extLst>
              <a:ext uri="{FF2B5EF4-FFF2-40B4-BE49-F238E27FC236}">
                <a16:creationId xmlns:a16="http://schemas.microsoft.com/office/drawing/2014/main" id="{525E9532-8291-4A5D-AD22-74D115449C3A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oneTexte 3">
            <a:extLst>
              <a:ext uri="{FF2B5EF4-FFF2-40B4-BE49-F238E27FC236}">
                <a16:creationId xmlns:a16="http://schemas.microsoft.com/office/drawing/2014/main" id="{C6389A53-55D0-4A9D-A099-6EEE6D01A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41275"/>
            <a:ext cx="91154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/>
            <a:r>
              <a:rPr lang="pt-BR" altLang="fr-FR" sz="4500" b="1">
                <a:solidFill>
                  <a:srgbClr val="00707C"/>
                </a:solidFill>
                <a:latin typeface="Georgia" panose="02040502050405020303" pitchFamily="18" charset="0"/>
              </a:rPr>
              <a:t>Por que razão é importante manter a cadeia de frio</a:t>
            </a:r>
            <a:r>
              <a:rPr lang="fr-FR" altLang="fr-FR" sz="4500" b="1">
                <a:solidFill>
                  <a:srgbClr val="00707C"/>
                </a:solidFill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31747" name="ZoneTexte 13">
            <a:extLst>
              <a:ext uri="{FF2B5EF4-FFF2-40B4-BE49-F238E27FC236}">
                <a16:creationId xmlns:a16="http://schemas.microsoft.com/office/drawing/2014/main" id="{8D377856-E973-476D-A1CF-00CA80C08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1512888"/>
            <a:ext cx="9031288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2857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da-DK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Por que razão é importante manter a cadeia de frio</a:t>
            </a:r>
            <a:r>
              <a:rPr lang="fr-FR" altLang="da-DK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?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pt-BR" altLang="fr-FR" sz="12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Os micróbios crescem rapidamente</a:t>
            </a:r>
            <a:r>
              <a:rPr lang="pt-B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, dependendo em particular da temperatura</a:t>
            </a:r>
            <a:r>
              <a:rPr lang="fr-F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pt-BR" altLang="fr-FR" sz="12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O frigorifico e o congelador não matam os micróbios</a:t>
            </a:r>
            <a:r>
              <a:rPr lang="pt-B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, mas o crescimento microbiano diminui ou para</a:t>
            </a:r>
            <a:r>
              <a:rPr lang="fr-F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lvl="1" eaLnBrk="1" hangingPunct="1">
              <a:spcBef>
                <a:spcPts val="300"/>
              </a:spcBef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pt-BR" altLang="fr-FR" sz="12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Se a cadeia de frio não for mantida, as bactérias podem crescer atingindo números</a:t>
            </a:r>
            <a:r>
              <a:rPr lang="pt-BR" altLang="fr-FR" sz="12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altos e aumentar o risco de intoxicação/infeção alimentar</a:t>
            </a:r>
            <a:r>
              <a:rPr lang="fr-F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altLang="da-DK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Como podemos manter a cadeia de frio</a:t>
            </a:r>
            <a:r>
              <a:rPr lang="fr-FR" altLang="da-DK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?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O uso de</a:t>
            </a:r>
            <a:r>
              <a:rPr lang="pt-BR" altLang="fr-FR" sz="12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 sacos térmicos (ou embalagens congeladas com alimentos refrigerados) durante o transporte da loja para casa ajudará a diminuir o crescimento bacteriano</a:t>
            </a:r>
            <a:r>
              <a:rPr lang="fr-F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Ao chegar a casa, </a:t>
            </a:r>
            <a:r>
              <a:rPr lang="pt-BR" altLang="fr-FR" sz="12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armazene os produtos refrigerados e congelados em primeiro lugar</a:t>
            </a:r>
            <a:r>
              <a:rPr lang="fr-FR" altLang="fr-FR" sz="12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pt-BR" altLang="fr-FR" sz="12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Não congele duas vezes</a:t>
            </a:r>
            <a:r>
              <a:rPr lang="pt-B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: as bactérias patogénicas podem multiplicar-se nos alimentos descongelados e não serão destruídas se os alimentos forem congelados novamente.</a:t>
            </a:r>
            <a:endParaRPr lang="fr-FR" altLang="fr-FR" sz="12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pt-BR" altLang="fr-FR" sz="12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Não coloque alimentos muito quentes no frigorífico</a:t>
            </a:r>
            <a:r>
              <a:rPr lang="pt-B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: isso aumentará a temperatura da do frigorífico</a:t>
            </a:r>
            <a:r>
              <a:rPr lang="fr-F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pt-BR" altLang="fr-FR" sz="12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Arrefeça as sobras o mais rapidamente possível </a:t>
            </a:r>
            <a:r>
              <a:rPr lang="pt-B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(dentro de 2 horas) e guarde-as no frigorífico</a:t>
            </a:r>
            <a:r>
              <a:rPr lang="en-US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  <a:endParaRPr lang="fr-FR" altLang="fr-FR" sz="12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lvl="1" eaLnBrk="1" hangingPunct="1">
              <a:spcBef>
                <a:spcPts val="300"/>
              </a:spcBef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pt-BR" altLang="fr-FR" sz="1200">
                <a:solidFill>
                  <a:srgbClr val="B92233"/>
                </a:solidFill>
                <a:latin typeface="Microsoft Sans Serif"/>
                <a:ea typeface="Microsoft Sans Serif"/>
                <a:cs typeface="Microsoft Sans Serif"/>
              </a:rPr>
              <a:t>Descongele os alimentos congelados no frigorífico</a:t>
            </a:r>
            <a:r>
              <a:rPr lang="pt-B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: evitará o crescimento microbiano e manterá a temperatura do frigorifico baixa. Se estiver com pressa, a descongelação também pode ser feita no micro-ondas ou em água quente</a:t>
            </a:r>
            <a:r>
              <a:rPr lang="en-US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  <a:endParaRPr lang="fr-FR" altLang="fr-FR" sz="12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FC5C26-8B68-49C0-8446-F52B33A4A07C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1E182E8-D07D-4728-A3FD-81D6C3FB4B0C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750" name="Image 5" descr="Desenho: Termómetro com as temperaturas mais altas marcadas a vermelho e as mais baixas a verde.">
            <a:extLst>
              <a:ext uri="{FF2B5EF4-FFF2-40B4-BE49-F238E27FC236}">
                <a16:creationId xmlns:a16="http://schemas.microsoft.com/office/drawing/2014/main" id="{D2BCB03D-3FAF-4FD2-8CF1-0F85C76D8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688" y="120650"/>
            <a:ext cx="7445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1" name="Groupe 27">
            <a:extLst>
              <a:ext uri="{FF2B5EF4-FFF2-40B4-BE49-F238E27FC236}">
                <a16:creationId xmlns:a16="http://schemas.microsoft.com/office/drawing/2014/main" id="{1EB363B1-D601-45D7-B960-DCAF2368006B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1756" name="Groupe 17">
              <a:extLst>
                <a:ext uri="{FF2B5EF4-FFF2-40B4-BE49-F238E27FC236}">
                  <a16:creationId xmlns:a16="http://schemas.microsoft.com/office/drawing/2014/main" id="{6845A0AF-C92A-479C-B7DF-86697532A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1758" name="ZoneTexte 18">
                <a:extLst>
                  <a:ext uri="{FF2B5EF4-FFF2-40B4-BE49-F238E27FC236}">
                    <a16:creationId xmlns:a16="http://schemas.microsoft.com/office/drawing/2014/main" id="{72E005A4-96E7-4091-80FC-8D10314EFB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200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1759" name="ZoneTexte 19">
                <a:extLst>
                  <a:ext uri="{FF2B5EF4-FFF2-40B4-BE49-F238E27FC236}">
                    <a16:creationId xmlns:a16="http://schemas.microsoft.com/office/drawing/2014/main" id="{349B0817-C206-4F3C-AEBA-AACDE2E89A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200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6239BCE-F7D7-4ACB-8240-67C199286FBB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Bouton d’action : vide 34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AB139857-4F0B-4B50-828D-2A8B80A82556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pic>
            <p:nvPicPr>
              <p:cNvPr id="31762" name="Image 25">
                <a:extLst>
                  <a:ext uri="{FF2B5EF4-FFF2-40B4-BE49-F238E27FC236}">
                    <a16:creationId xmlns:a16="http://schemas.microsoft.com/office/drawing/2014/main" id="{C78D7874-4603-4482-998A-77A8CD7399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Bouton d’action : vide 2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4B4E10EB-076F-44EE-AB94-741B9CE37EDD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&gt;</a:t>
              </a:r>
            </a:p>
          </p:txBody>
        </p:sp>
      </p:grpSp>
      <p:pic>
        <p:nvPicPr>
          <p:cNvPr id="31752" name="Picture 18">
            <a:extLst>
              <a:ext uri="{FF2B5EF4-FFF2-40B4-BE49-F238E27FC236}">
                <a16:creationId xmlns:a16="http://schemas.microsoft.com/office/drawing/2014/main" id="{6587CB3E-0EE3-4A18-9BCB-9FB12FD96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ZoneTexte 22">
            <a:extLst>
              <a:ext uri="{FF2B5EF4-FFF2-40B4-BE49-F238E27FC236}">
                <a16:creationId xmlns:a16="http://schemas.microsoft.com/office/drawing/2014/main" id="{2054167E-6B29-45E9-B574-7C9F9AEE0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6156325"/>
            <a:ext cx="1890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31755" name="ZoneTexte 25">
            <a:extLst>
              <a:ext uri="{FF2B5EF4-FFF2-40B4-BE49-F238E27FC236}">
                <a16:creationId xmlns:a16="http://schemas.microsoft.com/office/drawing/2014/main" id="{F8A6F42F-4616-4871-92F9-7C0ECAA6F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950" y="6135688"/>
            <a:ext cx="2071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Próximo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F04DCC4-DCFD-452B-888E-FF74F5D57FAD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6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0" name="Bouton d’action : vide 19">
            <a:hlinkClick r:id="rId7" highlightClick="1"/>
            <a:extLst>
              <a:ext uri="{FF2B5EF4-FFF2-40B4-BE49-F238E27FC236}">
                <a16:creationId xmlns:a16="http://schemas.microsoft.com/office/drawing/2014/main" id="{E6D939FB-FCB7-49B0-A15F-CA638CA8B9E8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e 2">
            <a:extLst>
              <a:ext uri="{FF2B5EF4-FFF2-40B4-BE49-F238E27FC236}">
                <a16:creationId xmlns:a16="http://schemas.microsoft.com/office/drawing/2014/main" id="{1B47256A-308B-4173-A261-DA38DC1FF1F9}"/>
              </a:ext>
            </a:extLst>
          </p:cNvPr>
          <p:cNvGrpSpPr>
            <a:grpSpLocks/>
          </p:cNvGrpSpPr>
          <p:nvPr/>
        </p:nvGrpSpPr>
        <p:grpSpPr bwMode="auto">
          <a:xfrm>
            <a:off x="4763" y="25400"/>
            <a:ext cx="3071812" cy="5959475"/>
            <a:chOff x="4763" y="25400"/>
            <a:chExt cx="3071812" cy="59594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26208A-63D7-40B7-89E5-E45571C86F0C}"/>
                </a:ext>
              </a:extLst>
            </p:cNvPr>
            <p:cNvSpPr/>
            <p:nvPr/>
          </p:nvSpPr>
          <p:spPr bwMode="auto">
            <a:xfrm>
              <a:off x="4763" y="25400"/>
              <a:ext cx="3071812" cy="59594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25166338-821A-40C8-B5C5-0F86C793461B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1" name="Groupe 5">
            <a:extLst>
              <a:ext uri="{FF2B5EF4-FFF2-40B4-BE49-F238E27FC236}">
                <a16:creationId xmlns:a16="http://schemas.microsoft.com/office/drawing/2014/main" id="{34F1DBDD-880D-40D1-ACC1-D2B11FA7B75F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2777" name="Groupe 36">
              <a:extLst>
                <a:ext uri="{FF2B5EF4-FFF2-40B4-BE49-F238E27FC236}">
                  <a16:creationId xmlns:a16="http://schemas.microsoft.com/office/drawing/2014/main" id="{D322AE57-7C99-467A-89FC-42D7BD4C6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275" y="6016625"/>
              <a:chExt cx="12276138" cy="887413"/>
            </a:xfrm>
          </p:grpSpPr>
          <p:grpSp>
            <p:nvGrpSpPr>
              <p:cNvPr id="32779" name="Groupe 17">
                <a:extLst>
                  <a:ext uri="{FF2B5EF4-FFF2-40B4-BE49-F238E27FC236}">
                    <a16:creationId xmlns:a16="http://schemas.microsoft.com/office/drawing/2014/main" id="{125753CD-337E-4B33-BFA7-DA5A7963CE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1275" y="6016625"/>
                <a:ext cx="12276138" cy="887413"/>
                <a:chOff x="-41565" y="6016088"/>
                <a:chExt cx="12276859" cy="888671"/>
              </a:xfrm>
            </p:grpSpPr>
            <p:sp>
              <p:nvSpPr>
                <p:cNvPr id="32781" name="ZoneTexte 18">
                  <a:extLst>
                    <a:ext uri="{FF2B5EF4-FFF2-40B4-BE49-F238E27FC236}">
                      <a16:creationId xmlns:a16="http://schemas.microsoft.com/office/drawing/2014/main" id="{8E34F221-2367-42F8-94CA-54DD3D6377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19957" y="6170631"/>
                  <a:ext cx="98196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1pPr>
                  <a:lvl2pPr marL="742950" indent="-28575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2pPr>
                  <a:lvl3pPr marL="11430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3pPr>
                  <a:lvl4pPr marL="16002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4pPr>
                  <a:lvl5pPr marL="20574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5pPr>
                  <a:lvl6pPr marL="25146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6pPr>
                  <a:lvl7pPr marL="29718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7pPr>
                  <a:lvl8pPr marL="34290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8pPr>
                  <a:lvl9pPr marL="38862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fr-FR" altLang="fr-FR" sz="1200">
                      <a:solidFill>
                        <a:srgbClr val="FFFFFF"/>
                      </a:solidFill>
                    </a:rPr>
                    <a:t>Close</a:t>
                  </a:r>
                </a:p>
              </p:txBody>
            </p:sp>
            <p:sp>
              <p:nvSpPr>
                <p:cNvPr id="32782" name="ZoneTexte 19">
                  <a:extLst>
                    <a:ext uri="{FF2B5EF4-FFF2-40B4-BE49-F238E27FC236}">
                      <a16:creationId xmlns:a16="http://schemas.microsoft.com/office/drawing/2014/main" id="{4085A003-4DD3-449D-847E-5C69A63518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76482" y="6160811"/>
                  <a:ext cx="18324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1pPr>
                  <a:lvl2pPr marL="742950" indent="-28575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2pPr>
                  <a:lvl3pPr marL="11430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3pPr>
                  <a:lvl4pPr marL="16002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4pPr>
                  <a:lvl5pPr marL="20574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5pPr>
                  <a:lvl6pPr marL="25146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6pPr>
                  <a:lvl7pPr marL="29718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7pPr>
                  <a:lvl8pPr marL="34290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8pPr>
                  <a:lvl9pPr marL="38862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fr-FR" altLang="fr-FR" sz="1200">
                      <a:solidFill>
                        <a:srgbClr val="FFFFFF"/>
                      </a:solidFill>
                    </a:rPr>
                    <a:t>                             Next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27D2F86-2D15-43EA-A7FE-5DB10CBD19B3}"/>
                    </a:ext>
                  </a:extLst>
                </p:cNvPr>
                <p:cNvSpPr/>
                <p:nvPr/>
              </p:nvSpPr>
              <p:spPr>
                <a:xfrm>
                  <a:off x="-41565" y="6016088"/>
                  <a:ext cx="12276859" cy="88867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Bouton d’action : vide 43">
                  <a:hlinkClick r:id="rId2" action="ppaction://hlinksldjump" highlightClick="1"/>
                  <a:extLst>
                    <a:ext uri="{FF2B5EF4-FFF2-40B4-BE49-F238E27FC236}">
                      <a16:creationId xmlns:a16="http://schemas.microsoft.com/office/drawing/2014/main" id="{41AD5ED7-0234-4CD9-8FBB-E1A58C6F5ECC}"/>
                    </a:ext>
                  </a:extLst>
                </p:cNvPr>
                <p:cNvSpPr/>
                <p:nvPr/>
              </p:nvSpPr>
              <p:spPr>
                <a:xfrm>
                  <a:off x="5586454" y="6154397"/>
                  <a:ext cx="306405" cy="270258"/>
                </a:xfrm>
                <a:prstGeom prst="actionButtonBlank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>
                      <a:solidFill>
                        <a:prstClr val="black"/>
                      </a:solidFill>
                    </a:rPr>
                    <a:t>X</a:t>
                  </a:r>
                </a:p>
              </p:txBody>
            </p:sp>
            <p:pic>
              <p:nvPicPr>
                <p:cNvPr id="32785" name="Image 25">
                  <a:extLst>
                    <a:ext uri="{FF2B5EF4-FFF2-40B4-BE49-F238E27FC236}">
                      <a16:creationId xmlns:a16="http://schemas.microsoft.com/office/drawing/2014/main" id="{CCA2787D-1CC9-4C34-9C81-5A2AFF39EB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16" y="6063782"/>
                  <a:ext cx="1890517" cy="413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9" name="Bouton d’action : vide 38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233EF736-5F20-495F-BB7E-3D50808EF752}"/>
                  </a:ext>
                </a:extLst>
              </p:cNvPr>
              <p:cNvSpPr/>
              <p:nvPr/>
            </p:nvSpPr>
            <p:spPr bwMode="auto">
              <a:xfrm>
                <a:off x="11555413" y="6134100"/>
                <a:ext cx="306387" cy="26828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&gt;</a:t>
                </a:r>
              </a:p>
            </p:txBody>
          </p:sp>
        </p:grpSp>
        <p:sp>
          <p:nvSpPr>
            <p:cNvPr id="47" name="Bouton d’action : vide 46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BB12BB62-F6BD-41C7-84B2-FAF327B9FEFC}"/>
                </a:ext>
              </a:extLst>
            </p:cNvPr>
            <p:cNvSpPr/>
            <p:nvPr/>
          </p:nvSpPr>
          <p:spPr bwMode="auto">
            <a:xfrm>
              <a:off x="9529763" y="6142038"/>
              <a:ext cx="306387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&lt;</a:t>
              </a:r>
            </a:p>
          </p:txBody>
        </p:sp>
      </p:grpSp>
      <p:pic>
        <p:nvPicPr>
          <p:cNvPr id="32772" name="Picture 18">
            <a:extLst>
              <a:ext uri="{FF2B5EF4-FFF2-40B4-BE49-F238E27FC236}">
                <a16:creationId xmlns:a16="http://schemas.microsoft.com/office/drawing/2014/main" id="{D1260A79-C5AC-44F6-AC44-9AAA2EE38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ZoneTexte 22">
            <a:extLst>
              <a:ext uri="{FF2B5EF4-FFF2-40B4-BE49-F238E27FC236}">
                <a16:creationId xmlns:a16="http://schemas.microsoft.com/office/drawing/2014/main" id="{41C349BD-2E05-46A0-A5DB-E094CF6AC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6156325"/>
            <a:ext cx="1890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32775" name="ZoneTexte 25">
            <a:extLst>
              <a:ext uri="{FF2B5EF4-FFF2-40B4-BE49-F238E27FC236}">
                <a16:creationId xmlns:a16="http://schemas.microsoft.com/office/drawing/2014/main" id="{BA4759A5-AD52-4A06-B152-59FFA19F5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7713" y="6135688"/>
            <a:ext cx="1890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   </a:t>
            </a:r>
            <a:r>
              <a:rPr lang="fr-FR" altLang="fr-FR"/>
              <a:t>Pr</a:t>
            </a:r>
            <a:r>
              <a:rPr lang="fr-FR" altLang="fr-FR">
                <a:solidFill>
                  <a:schemeClr val="bg1"/>
                </a:solidFill>
              </a:rPr>
              <a:t>Anterior        Próximo</a:t>
            </a:r>
          </a:p>
        </p:txBody>
      </p:sp>
      <p:pic>
        <p:nvPicPr>
          <p:cNvPr id="32776" name="Image 2" descr="Gráficos que representam a multiplicação da Salmonella no frango a diferentes temperaturas ao longo de 24h:&#10;&#10;Número de unidades por grama ao fim de 24h à temparatura:&#10;&#10;8º C - Menos de 10&#10;15º C - Entre 100 e 1000&#10;25º C - Cerca de 100.000.000&#10;&#10;Condições usadas para prever os crescimento:&#10;pH 7&#10;Atividade da água 0,997&#10;Sem fase de latência&#10;&#10;Texto sobre o gráfico: A Salmonella não se desenvolve a baixas temperaturas de refrigeração (0-5º C). No entanto, desenvolve-se rapidamente se deixada à temparatura ambiente num ambiente rico em nutrientes, como a carne de frango ou ovos.">
            <a:extLst>
              <a:ext uri="{FF2B5EF4-FFF2-40B4-BE49-F238E27FC236}">
                <a16:creationId xmlns:a16="http://schemas.microsoft.com/office/drawing/2014/main" id="{689473AC-76FC-4E6B-9FA1-1F34FAEBB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857250"/>
            <a:ext cx="6583362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5255B4C-2E29-479C-B762-8D633D555111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6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1" name="Bouton d’action : vide 20">
            <a:hlinkClick r:id="rId7" highlightClick="1"/>
            <a:extLst>
              <a:ext uri="{FF2B5EF4-FFF2-40B4-BE49-F238E27FC236}">
                <a16:creationId xmlns:a16="http://schemas.microsoft.com/office/drawing/2014/main" id="{60AEE54B-249F-4DFF-908D-72B2A58B18FB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e 6">
            <a:extLst>
              <a:ext uri="{FF2B5EF4-FFF2-40B4-BE49-F238E27FC236}">
                <a16:creationId xmlns:a16="http://schemas.microsoft.com/office/drawing/2014/main" id="{05F0B598-6D26-4F73-9787-243DECC994C0}"/>
              </a:ext>
            </a:extLst>
          </p:cNvPr>
          <p:cNvGrpSpPr>
            <a:grpSpLocks/>
          </p:cNvGrpSpPr>
          <p:nvPr/>
        </p:nvGrpSpPr>
        <p:grpSpPr bwMode="auto">
          <a:xfrm>
            <a:off x="4763" y="25400"/>
            <a:ext cx="3071812" cy="5959475"/>
            <a:chOff x="4763" y="25400"/>
            <a:chExt cx="3071812" cy="59594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E9AD59-F507-400F-9DC1-6C0D07747E0E}"/>
                </a:ext>
              </a:extLst>
            </p:cNvPr>
            <p:cNvSpPr/>
            <p:nvPr/>
          </p:nvSpPr>
          <p:spPr bwMode="auto">
            <a:xfrm>
              <a:off x="4763" y="25400"/>
              <a:ext cx="3071812" cy="59594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7642FDFF-AEFF-40E2-897B-1F6AE1291270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95" name="Groupe 52">
            <a:extLst>
              <a:ext uri="{FF2B5EF4-FFF2-40B4-BE49-F238E27FC236}">
                <a16:creationId xmlns:a16="http://schemas.microsoft.com/office/drawing/2014/main" id="{38531528-55F0-4D38-94AC-D3B76730B1F0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3801" name="Groupe 17">
              <a:extLst>
                <a:ext uri="{FF2B5EF4-FFF2-40B4-BE49-F238E27FC236}">
                  <a16:creationId xmlns:a16="http://schemas.microsoft.com/office/drawing/2014/main" id="{671DF527-8792-4F2B-A7E6-ED581E9D4C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3803" name="ZoneTexte 18">
                <a:extLst>
                  <a:ext uri="{FF2B5EF4-FFF2-40B4-BE49-F238E27FC236}">
                    <a16:creationId xmlns:a16="http://schemas.microsoft.com/office/drawing/2014/main" id="{A9EFF3FF-A1C8-4F14-92DF-5DD868D01F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200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3804" name="ZoneTexte 19">
                <a:extLst>
                  <a:ext uri="{FF2B5EF4-FFF2-40B4-BE49-F238E27FC236}">
                    <a16:creationId xmlns:a16="http://schemas.microsoft.com/office/drawing/2014/main" id="{BE9095BE-C0CB-4550-8182-A2DE08946E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200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B86CA94-E360-4252-BF08-8A63569B9AA5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Bouton d’action : vide 60">
                <a:hlinkClick r:id="rId2" action="ppaction://hlinksldjump" highlightClick="1"/>
                <a:extLst>
                  <a:ext uri="{FF2B5EF4-FFF2-40B4-BE49-F238E27FC236}">
                    <a16:creationId xmlns:a16="http://schemas.microsoft.com/office/drawing/2014/main" id="{F16D3C49-D555-4F9D-809F-69C29A9023E4}"/>
                  </a:ext>
                </a:extLst>
              </p:cNvPr>
              <p:cNvSpPr/>
              <p:nvPr/>
            </p:nvSpPr>
            <p:spPr>
              <a:xfrm>
                <a:off x="5586454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pic>
            <p:nvPicPr>
              <p:cNvPr id="33807" name="Image 25">
                <a:extLst>
                  <a:ext uri="{FF2B5EF4-FFF2-40B4-BE49-F238E27FC236}">
                    <a16:creationId xmlns:a16="http://schemas.microsoft.com/office/drawing/2014/main" id="{9E87B8D3-4073-4F7C-AD70-DBE306BA73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Bouton d’action : vide 5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D2BB21EB-FE4B-48DD-BAFC-82D04270ACBA}"/>
                </a:ext>
              </a:extLst>
            </p:cNvPr>
            <p:cNvSpPr/>
            <p:nvPr/>
          </p:nvSpPr>
          <p:spPr bwMode="auto">
            <a:xfrm>
              <a:off x="11555413" y="6134100"/>
              <a:ext cx="306387" cy="26828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&lt;</a:t>
              </a:r>
            </a:p>
          </p:txBody>
        </p:sp>
      </p:grpSp>
      <p:pic>
        <p:nvPicPr>
          <p:cNvPr id="33796" name="Picture 18">
            <a:extLst>
              <a:ext uri="{FF2B5EF4-FFF2-40B4-BE49-F238E27FC236}">
                <a16:creationId xmlns:a16="http://schemas.microsoft.com/office/drawing/2014/main" id="{7A0A0133-BE2B-453C-A4EE-4B7F495E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ZoneTexte 22">
            <a:extLst>
              <a:ext uri="{FF2B5EF4-FFF2-40B4-BE49-F238E27FC236}">
                <a16:creationId xmlns:a16="http://schemas.microsoft.com/office/drawing/2014/main" id="{A1E0B23C-B6EE-47FB-B505-1F6FBD406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6156325"/>
            <a:ext cx="1890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33799" name="ZoneTexte 22">
            <a:extLst>
              <a:ext uri="{FF2B5EF4-FFF2-40B4-BE49-F238E27FC236}">
                <a16:creationId xmlns:a16="http://schemas.microsoft.com/office/drawing/2014/main" id="{2EFC28AB-0C9F-4254-A0A3-2EA4A90DE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2813" y="6132513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Anterior</a:t>
            </a:r>
          </a:p>
        </p:txBody>
      </p:sp>
      <p:pic>
        <p:nvPicPr>
          <p:cNvPr id="33800" name="Image 2" descr="Gráficos que representam a multiplicação da Listeria no salmão fumado a diferentes temperaturas ao longo de 24h:&#10;&#10;Número de unidades por grama ao fim de 24h à temparatura:&#10;&#10;3º C - Menos de 10&#10;5º C - Menos de 10&#10;8º C - Cerca de 10&#10;15º C - Cerca de 100&#10;25º C - Cerca de 100.000&#10;&#10;Condições usadas para prever os crescimento:&#10;pH 7&#10;Atividade da água 0,997&#10;Sem fase de latência&#10;&#10;Texto sobre o gráfico: Se o salmão fumado estiver contaminado com Listeria monocytogenes, o crescimento desta é possível, mas é muito, muito mais lento às temperaturas de refrigeração em comparação com a temperatura ambiente.">
            <a:extLst>
              <a:ext uri="{FF2B5EF4-FFF2-40B4-BE49-F238E27FC236}">
                <a16:creationId xmlns:a16="http://schemas.microsoft.com/office/drawing/2014/main" id="{B4E5C1E7-2E27-4678-8324-B6D2EB042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455613"/>
            <a:ext cx="86614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0D263CA-C74A-4A4D-9580-61EBBCB3998F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6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9" name="Bouton d’action : vide 18">
            <a:hlinkClick r:id="rId7" highlightClick="1"/>
            <a:extLst>
              <a:ext uri="{FF2B5EF4-FFF2-40B4-BE49-F238E27FC236}">
                <a16:creationId xmlns:a16="http://schemas.microsoft.com/office/drawing/2014/main" id="{AABCEA42-B0D2-40F6-9E4F-3CE9AE486AFE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oneTexte 3">
            <a:extLst>
              <a:ext uri="{FF2B5EF4-FFF2-40B4-BE49-F238E27FC236}">
                <a16:creationId xmlns:a16="http://schemas.microsoft.com/office/drawing/2014/main" id="{30AF7608-2B17-4785-B169-415BC83C0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26988"/>
            <a:ext cx="91154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500" b="1">
                <a:solidFill>
                  <a:srgbClr val="00707C"/>
                </a:solidFill>
                <a:latin typeface="Georgia" panose="02040502050405020303" pitchFamily="18" charset="0"/>
              </a:rPr>
              <a:t>Evitando </a:t>
            </a:r>
          </a:p>
          <a:p>
            <a:pPr algn="ctr" eaLnBrk="1" hangingPunct="1"/>
            <a:r>
              <a:rPr lang="fr-FR" altLang="fr-FR" sz="4500" b="1">
                <a:solidFill>
                  <a:srgbClr val="00707C"/>
                </a:solidFill>
                <a:latin typeface="Georgia" panose="02040502050405020303" pitchFamily="18" charset="0"/>
              </a:rPr>
              <a:t>contaminação cruzada</a:t>
            </a:r>
          </a:p>
        </p:txBody>
      </p:sp>
      <p:sp>
        <p:nvSpPr>
          <p:cNvPr id="24579" name="ZoneTexte 13">
            <a:extLst>
              <a:ext uri="{FF2B5EF4-FFF2-40B4-BE49-F238E27FC236}">
                <a16:creationId xmlns:a16="http://schemas.microsoft.com/office/drawing/2014/main" id="{A63835DA-F1D8-4FE4-8D71-6A5853DA7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888" y="1638300"/>
            <a:ext cx="9137650" cy="471646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A contaminação cruzada ocorre quando </a:t>
            </a: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micróbios causadores de doença presentes em alimentos contaminados</a:t>
            </a:r>
            <a:r>
              <a:rPr lang="pt-B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(carne crua, vegetais sujos ...) ou objetos (mãos, ferramentas, superfícies, toalhas, esponjas, panos, tábuas de corte...) </a:t>
            </a: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são transferidos para outros alimentos</a:t>
            </a:r>
            <a:r>
              <a:rPr lang="pt-B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, especialmente </a:t>
            </a: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alimentos</a:t>
            </a:r>
            <a:r>
              <a:rPr lang="pt-B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«prontos a comer». Isso pode aumentar o risco de </a:t>
            </a: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intoxicação alimentar</a:t>
            </a:r>
            <a:r>
              <a:rPr lang="pt-B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  <a:r>
              <a:rPr 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</a:t>
            </a:r>
            <a:endParaRPr lang="fr-FR" sz="140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400">
              <a:solidFill>
                <a:srgbClr val="00707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fr-FR" sz="140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Pode </a:t>
            </a: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evitar a contaminação cruzada</a:t>
            </a:r>
            <a:r>
              <a:rPr lang="pt-B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em várias etapas da cadeia alimentar</a:t>
            </a:r>
            <a:r>
              <a:rPr 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: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400">
              <a:solidFill>
                <a:srgbClr val="00707C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sz="1400" err="1">
                <a:solidFill>
                  <a:srgbClr val="B92233"/>
                </a:solidFill>
                <a:latin typeface="Microsoft Sans Serif"/>
                <a:ea typeface="Microsoft Sans Serif"/>
                <a:cs typeface="Microsoft Sans Serif"/>
              </a:rPr>
              <a:t>Compras</a:t>
            </a:r>
            <a:r>
              <a:rPr lang="fr-FR" sz="1400">
                <a:solidFill>
                  <a:srgbClr val="B92233"/>
                </a:solidFill>
                <a:latin typeface="Microsoft Sans Serif"/>
                <a:ea typeface="Microsoft Sans Serif"/>
                <a:cs typeface="Microsoft Sans Serif"/>
              </a:rPr>
              <a:t> com </a:t>
            </a:r>
            <a:r>
              <a:rPr lang="fr-FR" sz="1400" err="1">
                <a:solidFill>
                  <a:srgbClr val="B92233"/>
                </a:solidFill>
                <a:latin typeface="Microsoft Sans Serif"/>
                <a:ea typeface="Microsoft Sans Serif"/>
                <a:cs typeface="Microsoft Sans Serif"/>
              </a:rPr>
              <a:t>segurança</a:t>
            </a:r>
            <a:r>
              <a:rPr lang="fr-FR" sz="1400">
                <a:solidFill>
                  <a:srgbClr val="B92233"/>
                </a:solidFill>
                <a:latin typeface="Microsoft Sans Serif"/>
                <a:ea typeface="Microsoft Sans Serif"/>
                <a:cs typeface="Microsoft Sans Serif"/>
              </a:rPr>
              <a:t> :</a:t>
            </a:r>
            <a:r>
              <a:rPr 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 </a:t>
            </a:r>
            <a:endParaRPr lang="fr-FR" sz="1400">
              <a:solidFill>
                <a:schemeClr val="bg1"/>
              </a:solidFill>
              <a:ea typeface="Microsoft Sans Serif"/>
              <a:cs typeface="Microsoft Sans Serif"/>
            </a:endParaRPr>
          </a:p>
          <a:p>
            <a:pPr marL="228600" lvl="1" indent="0" eaLnBrk="1" fontAlgn="auto" hangingPunct="1">
              <a:spcAft>
                <a:spcPts val="0"/>
              </a:spcAft>
              <a:buClr>
                <a:srgbClr val="00707C"/>
              </a:buClr>
              <a:defRPr/>
            </a:pPr>
            <a:r>
              <a:rPr 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	 </a:t>
            </a:r>
            <a:r>
              <a:rPr lang="pt-B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Separe alimentos crus e «prontos a comer» em diferentes sacos de compras</a:t>
            </a:r>
            <a:r>
              <a:rPr 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marL="228600" lvl="1" indent="0" eaLnBrk="1" fontAlgn="auto" hangingPunct="1">
              <a:spcAft>
                <a:spcPts val="0"/>
              </a:spcAft>
              <a:buClr>
                <a:srgbClr val="00707C"/>
              </a:buClr>
              <a:defRPr/>
            </a:pPr>
            <a:endParaRPr lang="fr-FR" sz="1400">
              <a:solidFill>
                <a:srgbClr val="00707C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Usar sacos de compras com segurança</a:t>
            </a:r>
            <a:r>
              <a:rPr 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:</a:t>
            </a:r>
          </a:p>
          <a:p>
            <a:pPr marL="342900" lvl="1" indent="-342900" eaLnBrk="1" fontAlgn="auto" hangingPunct="1">
              <a:spcAft>
                <a:spcPts val="0"/>
              </a:spcAft>
              <a:defRPr/>
            </a:pPr>
            <a:r>
              <a:rPr 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		 </a:t>
            </a:r>
            <a:r>
              <a:rPr lang="pt-B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Separe alimentos crus e «prontos a comer» em diferentes sacos de compras.</a:t>
            </a:r>
            <a:endParaRPr lang="fr-FR" sz="12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342900" lvl="1" indent="-342900" eaLnBrk="1" fontAlgn="auto" hangingPunct="1">
              <a:spcAft>
                <a:spcPts val="0"/>
              </a:spcAft>
              <a:defRPr/>
            </a:pPr>
            <a:r>
              <a:rPr 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	  	 </a:t>
            </a:r>
            <a:r>
              <a:rPr lang="pt-B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Etiquete ou codifique com cores os sacos (térmicos) de acordo com o uso e lave ou substitua-os quando necessário</a:t>
            </a:r>
            <a:r>
              <a:rPr 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marL="342900" lvl="1" indent="-342900" eaLnBrk="1" fontAlgn="auto" hangingPunct="1">
              <a:spcAft>
                <a:spcPts val="0"/>
              </a:spcAft>
              <a:defRPr/>
            </a:pPr>
            <a:endParaRPr lang="fr-FR" sz="1400">
              <a:solidFill>
                <a:srgbClr val="C00000"/>
              </a:solidFill>
              <a:ea typeface="Microsoft Sans Serif"/>
              <a:cs typeface="Microsoft Sans Serif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sz="1400" err="1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Armazenar</a:t>
            </a:r>
            <a:r>
              <a:rPr 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fr-FR" sz="1400" err="1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alimentos</a:t>
            </a:r>
            <a:r>
              <a:rPr 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 com </a:t>
            </a:r>
            <a:r>
              <a:rPr lang="fr-FR" sz="1400" err="1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segurança</a:t>
            </a:r>
            <a:r>
              <a:rPr 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:</a:t>
            </a:r>
            <a:endParaRPr lang="fr-FR" sz="1400">
              <a:solidFill>
                <a:srgbClr val="C00000"/>
              </a:solidFill>
              <a:ea typeface="Microsoft Sans Serif"/>
              <a:cs typeface="Microsoft Sans Serif"/>
            </a:endParaRPr>
          </a:p>
          <a:p>
            <a:pPr marL="457200" lvl="3" indent="0" eaLnBrk="1" fontAlgn="auto" hangingPunct="1">
              <a:spcAft>
                <a:spcPts val="0"/>
              </a:spcAft>
              <a:defRPr/>
            </a:pPr>
            <a:r>
              <a:rPr 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</a:t>
            </a:r>
            <a:r>
              <a:rPr lang="pt-B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Separe alimentos crus e «prontos a comer». </a:t>
            </a:r>
            <a:endParaRPr lang="fr-FR" sz="1200">
              <a:solidFill>
                <a:srgbClr val="00707C"/>
              </a:solidFill>
            </a:endParaRPr>
          </a:p>
          <a:p>
            <a:pPr marL="457200" lvl="3" indent="0" eaLnBrk="1" fontAlgn="auto" hangingPunct="1">
              <a:spcAft>
                <a:spcPts val="0"/>
              </a:spcAft>
              <a:defRPr/>
            </a:pPr>
            <a:r>
              <a:rPr 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</a:t>
            </a:r>
            <a:r>
              <a:rPr lang="pt-B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Evite derramamentos e contaminação do frigorífico por alimentos crus (coloque a carne crua numa caixa ou num prato  </a:t>
            </a:r>
            <a:endParaRPr lang="pt-BR" sz="12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marL="457200" lvl="3" indent="0" eaLnBrk="1" fontAlgn="auto" hangingPunct="1">
              <a:spcAft>
                <a:spcPts val="0"/>
              </a:spcAft>
              <a:defRPr/>
            </a:pPr>
            <a:r>
              <a:rPr lang="pt-B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coberto)</a:t>
            </a:r>
            <a:r>
              <a:rPr 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marL="457200" lvl="3" indent="0" eaLnBrk="1" fontAlgn="auto" hangingPunct="1">
              <a:spcAft>
                <a:spcPts val="0"/>
              </a:spcAft>
              <a:defRPr/>
            </a:pPr>
            <a:r>
              <a:rPr lang="pt-B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Proteja os alimentos «prontos a comer» da contaminação (numa caixa fechada ou num prato coberto)</a:t>
            </a:r>
            <a:r>
              <a:rPr 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  <a:endParaRPr lang="en-GB" altLang="fr-FR" sz="14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lvl="1" eaLnBrk="1" hangingPunct="1">
              <a:defRPr/>
            </a:pPr>
            <a:endParaRPr lang="en-GB" altLang="fr-FR" sz="1400">
              <a:solidFill>
                <a:srgbClr val="00707C"/>
              </a:solidFill>
            </a:endParaRPr>
          </a:p>
          <a:p>
            <a:pPr lvl="3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endParaRPr lang="fr-FR" altLang="fr-FR" sz="140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D1C317-153B-43AA-AFEC-49ADA3514DDA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7780BE2-AF1D-4B69-9495-512BEC0BC5F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4822" name="Groupe 27">
            <a:extLst>
              <a:ext uri="{FF2B5EF4-FFF2-40B4-BE49-F238E27FC236}">
                <a16:creationId xmlns:a16="http://schemas.microsoft.com/office/drawing/2014/main" id="{6FCC816B-1B7E-4144-A483-C27EAEC612F3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4827" name="Groupe 17">
              <a:extLst>
                <a:ext uri="{FF2B5EF4-FFF2-40B4-BE49-F238E27FC236}">
                  <a16:creationId xmlns:a16="http://schemas.microsoft.com/office/drawing/2014/main" id="{862FFE86-0D6E-4043-B8F1-77BC014C58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4829" name="ZoneTexte 18">
                <a:extLst>
                  <a:ext uri="{FF2B5EF4-FFF2-40B4-BE49-F238E27FC236}">
                    <a16:creationId xmlns:a16="http://schemas.microsoft.com/office/drawing/2014/main" id="{28EFC5E4-801D-4F6E-96F0-F3EDFEF977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200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4830" name="ZoneTexte 19">
                <a:extLst>
                  <a:ext uri="{FF2B5EF4-FFF2-40B4-BE49-F238E27FC236}">
                    <a16:creationId xmlns:a16="http://schemas.microsoft.com/office/drawing/2014/main" id="{3A921AC2-2393-4C40-BEED-D070291C60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200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85DE0E3-C30F-403E-B983-F80189EEC0E2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Bouton d’action : vide 25">
                <a:hlinkClick r:id="rId2" action="ppaction://hlinksldjump" highlightClick="1"/>
                <a:extLst>
                  <a:ext uri="{FF2B5EF4-FFF2-40B4-BE49-F238E27FC236}">
                    <a16:creationId xmlns:a16="http://schemas.microsoft.com/office/drawing/2014/main" id="{45D68909-83E9-4B17-B078-EABC3CEA50AC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pic>
            <p:nvPicPr>
              <p:cNvPr id="34833" name="Image 25">
                <a:extLst>
                  <a:ext uri="{FF2B5EF4-FFF2-40B4-BE49-F238E27FC236}">
                    <a16:creationId xmlns:a16="http://schemas.microsoft.com/office/drawing/2014/main" id="{5E3B23F6-0ECE-47F4-B599-DCCC2C5127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Bouton d’action : vide 1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1C7D978A-2CBD-477A-A48F-199010F08B09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&gt;</a:t>
              </a:r>
            </a:p>
          </p:txBody>
        </p:sp>
      </p:grpSp>
      <p:pic>
        <p:nvPicPr>
          <p:cNvPr id="34823" name="Picture 18">
            <a:extLst>
              <a:ext uri="{FF2B5EF4-FFF2-40B4-BE49-F238E27FC236}">
                <a16:creationId xmlns:a16="http://schemas.microsoft.com/office/drawing/2014/main" id="{D8D0E19B-841A-461E-BF5C-F11998AA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ZoneTexte 22">
            <a:extLst>
              <a:ext uri="{FF2B5EF4-FFF2-40B4-BE49-F238E27FC236}">
                <a16:creationId xmlns:a16="http://schemas.microsoft.com/office/drawing/2014/main" id="{EF475103-DC49-4205-B3CC-4E4C15101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6156325"/>
            <a:ext cx="1890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34826" name="ZoneTexte 25">
            <a:extLst>
              <a:ext uri="{FF2B5EF4-FFF2-40B4-BE49-F238E27FC236}">
                <a16:creationId xmlns:a16="http://schemas.microsoft.com/office/drawing/2014/main" id="{192C52D8-CC54-4108-B34E-5008F333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950" y="6162675"/>
            <a:ext cx="2071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Próximo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78A0F33-B963-425D-8C13-40D6A1F6E14B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5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0" name="Bouton d’action : vide 19">
            <a:hlinkClick r:id="rId6" highlightClick="1"/>
            <a:extLst>
              <a:ext uri="{FF2B5EF4-FFF2-40B4-BE49-F238E27FC236}">
                <a16:creationId xmlns:a16="http://schemas.microsoft.com/office/drawing/2014/main" id="{9796FD48-2E3E-458A-932B-DC48E658722C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7E6E92A-CB11-4B9B-AB77-16D368AD6FC5}"/>
              </a:ext>
            </a:extLst>
          </p:cNvPr>
          <p:cNvSpPr txBox="1"/>
          <p:nvPr/>
        </p:nvSpPr>
        <p:spPr>
          <a:xfrm>
            <a:off x="3076575" y="46038"/>
            <a:ext cx="9115425" cy="784225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500" b="1" err="1">
                <a:solidFill>
                  <a:schemeClr val="accent1"/>
                </a:solidFill>
                <a:latin typeface="Georgia"/>
                <a:ea typeface="Microsoft Sans Serif"/>
                <a:cs typeface="Microsoft Sans Serif"/>
              </a:rPr>
              <a:t>Objetivos</a:t>
            </a:r>
            <a:r>
              <a:rPr lang="fr-FR" sz="4500" b="1">
                <a:solidFill>
                  <a:schemeClr val="accent1"/>
                </a:solidFill>
                <a:latin typeface="Georgia"/>
                <a:ea typeface="Microsoft Sans Serif"/>
                <a:cs typeface="Microsoft Sans Serif"/>
              </a:rPr>
              <a:t> de </a:t>
            </a:r>
            <a:r>
              <a:rPr lang="fr-FR" sz="4500" b="1" err="1">
                <a:solidFill>
                  <a:schemeClr val="accent1"/>
                </a:solidFill>
                <a:latin typeface="Georgia"/>
                <a:ea typeface="Microsoft Sans Serif"/>
                <a:cs typeface="Microsoft Sans Serif"/>
              </a:rPr>
              <a:t>aprendizagem</a:t>
            </a:r>
            <a:endParaRPr lang="en-US" err="1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D4E7879-D0B3-44B3-BB83-A58DF31DE2B2}"/>
              </a:ext>
            </a:extLst>
          </p:cNvPr>
          <p:cNvSpPr txBox="1"/>
          <p:nvPr/>
        </p:nvSpPr>
        <p:spPr>
          <a:xfrm>
            <a:off x="3163888" y="1411288"/>
            <a:ext cx="8964612" cy="3452420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PT" sz="1600">
                <a:solidFill>
                  <a:srgbClr val="B92233"/>
                </a:solidFill>
                <a:latin typeface="+mn-lt"/>
              </a:rPr>
              <a:t>Compreender a cadeia de infeção e os pontos críticos da higiene alimentar: </a:t>
            </a:r>
            <a:endParaRPr lang="pt-PT" sz="1600">
              <a:solidFill>
                <a:srgbClr val="B92233"/>
              </a:solidFill>
              <a:latin typeface="+mn-lt"/>
              <a:ea typeface="Microsoft Sans Serif"/>
              <a:cs typeface="Microsoft Sans Serif"/>
            </a:endParaRP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PT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Compreender o conceito de cadeia de frio e como a preservar</a:t>
            </a:r>
            <a:endParaRPr lang="pt-PT" sz="1400">
              <a:solidFill>
                <a:schemeClr val="accent1"/>
              </a:solidFill>
              <a:ea typeface="Microsoft Sans Serif"/>
              <a:cs typeface="Microsoft Sans Serif"/>
            </a:endParaRP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PT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Compreender o conceito de contaminação cruzada e como a prevenir</a:t>
            </a: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PT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Compreender como manusear ovos e diferentes tipos de carne em segurança</a:t>
            </a: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PT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Compreender a forma correta de verificar se os alimentos, incluindo a carne, estão seguros para consumo</a:t>
            </a:r>
            <a:endParaRPr lang="pt-PT" sz="1400">
              <a:solidFill>
                <a:schemeClr val="accent1"/>
              </a:solidFill>
              <a:ea typeface="Microsoft Sans Serif"/>
              <a:cs typeface="Microsoft Sans Serif"/>
            </a:endParaRP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PT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Compreender e demonstrar a forma correta de usar um termómetro ou sonda de temperatura</a:t>
            </a:r>
            <a:endParaRPr lang="pt-PT" sz="1400">
              <a:solidFill>
                <a:schemeClr val="accent1"/>
              </a:solidFill>
              <a:ea typeface="Microsoft Sans Serif"/>
              <a:cs typeface="Microsoft Sans Serif"/>
            </a:endParaRP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PT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Compreender e reforçar que secar os panos e espojas de cozinha é importante para reduzir a disseminação de infeções na cozinha e como o fazer corretamente.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361F5A-37D4-4D7C-A8AB-96EBA6B0B8E5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554EC04-F474-47AF-AB86-935317E7547C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FC524B27-9501-4D4B-99F4-3E9E05E2B3D8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2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17415" name="Groupe 4">
            <a:extLst>
              <a:ext uri="{FF2B5EF4-FFF2-40B4-BE49-F238E27FC236}">
                <a16:creationId xmlns:a16="http://schemas.microsoft.com/office/drawing/2014/main" id="{ABD25ECA-CE8A-47FA-BC4E-C3B3D3476654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17419" name="ZoneTexte 5">
              <a:extLst>
                <a:ext uri="{FF2B5EF4-FFF2-40B4-BE49-F238E27FC236}">
                  <a16:creationId xmlns:a16="http://schemas.microsoft.com/office/drawing/2014/main" id="{0560C032-A1AB-48D5-A908-25B12303B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7420" name="ZoneTexte 8">
              <a:extLst>
                <a:ext uri="{FF2B5EF4-FFF2-40B4-BE49-F238E27FC236}">
                  <a16:creationId xmlns:a16="http://schemas.microsoft.com/office/drawing/2014/main" id="{98604BFD-A28B-45D0-B420-217E7B760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FD386C3-69BB-43D9-8074-872F78F02669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1" name="Bouton d’action : vide 30">
              <a:hlinkClick r:id="" action="ppaction://hlinkshowjump?jump=endshow" highlightClick="1"/>
              <a:extLst>
                <a:ext uri="{FF2B5EF4-FFF2-40B4-BE49-F238E27FC236}">
                  <a16:creationId xmlns:a16="http://schemas.microsoft.com/office/drawing/2014/main" id="{FE2D92B6-9701-4428-9AFA-B1EF22B04B12}"/>
                </a:ext>
              </a:extLst>
            </p:cNvPr>
            <p:cNvSpPr/>
            <p:nvPr/>
          </p:nvSpPr>
          <p:spPr>
            <a:xfrm>
              <a:off x="5713461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17423" name="ZoneTexte 25">
              <a:extLst>
                <a:ext uri="{FF2B5EF4-FFF2-40B4-BE49-F238E27FC236}">
                  <a16:creationId xmlns:a16="http://schemas.microsoft.com/office/drawing/2014/main" id="{0C3AA7B4-E4A1-49AB-B4AB-1378200B4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7568" y="6135725"/>
              <a:ext cx="2071327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</a:t>
              </a:r>
              <a:r>
                <a:rPr lang="fr-FR" altLang="fr-FR" sz="1200"/>
                <a:t>Pr </a:t>
              </a:r>
              <a:r>
                <a:rPr lang="fr-FR" altLang="fr-FR" sz="1200">
                  <a:solidFill>
                    <a:schemeClr val="bg1"/>
                  </a:solidFill>
                </a:rPr>
                <a:t>Anterior        Próximo</a:t>
              </a:r>
            </a:p>
          </p:txBody>
        </p:sp>
        <p:sp>
          <p:nvSpPr>
            <p:cNvPr id="34" name="Bouton d’action : vide 33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53A1E592-1A09-4713-A107-CC3EFD44B9E2}"/>
                </a:ext>
              </a:extLst>
            </p:cNvPr>
            <p:cNvSpPr/>
            <p:nvPr/>
          </p:nvSpPr>
          <p:spPr>
            <a:xfrm>
              <a:off x="11555804" y="6133730"/>
              <a:ext cx="306405" cy="26866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&gt;</a:t>
              </a:r>
            </a:p>
          </p:txBody>
        </p:sp>
        <p:pic>
          <p:nvPicPr>
            <p:cNvPr id="17425" name="Image 28">
              <a:extLst>
                <a:ext uri="{FF2B5EF4-FFF2-40B4-BE49-F238E27FC236}">
                  <a16:creationId xmlns:a16="http://schemas.microsoft.com/office/drawing/2014/main" id="{684846E8-0259-4CB4-9C77-AC5907F9A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Bouton d’action : vide 3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66EE7DD-281B-4A66-B40F-578CEE96ACEC}"/>
              </a:ext>
            </a:extLst>
          </p:cNvPr>
          <p:cNvSpPr/>
          <p:nvPr/>
        </p:nvSpPr>
        <p:spPr bwMode="auto">
          <a:xfrm>
            <a:off x="9658350" y="6154738"/>
            <a:ext cx="306388" cy="269875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/>
              <a:t>&lt;</a:t>
            </a:r>
          </a:p>
        </p:txBody>
      </p:sp>
      <p:pic>
        <p:nvPicPr>
          <p:cNvPr id="17417" name="Picture 18">
            <a:extLst>
              <a:ext uri="{FF2B5EF4-FFF2-40B4-BE49-F238E27FC236}">
                <a16:creationId xmlns:a16="http://schemas.microsoft.com/office/drawing/2014/main" id="{D52AC18C-7D47-42FB-A168-672B7C1F7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ZoneTexte 24">
            <a:extLst>
              <a:ext uri="{FF2B5EF4-FFF2-40B4-BE49-F238E27FC236}">
                <a16:creationId xmlns:a16="http://schemas.microsoft.com/office/drawing/2014/main" id="{DF56E708-7B53-4255-B441-631C9838B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154738"/>
            <a:ext cx="981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Fechar</a:t>
            </a:r>
          </a:p>
        </p:txBody>
      </p:sp>
      <p:sp>
        <p:nvSpPr>
          <p:cNvPr id="18" name="Bouton d’action : vide 17">
            <a:hlinkClick r:id="rId5" highlightClick="1"/>
            <a:extLst>
              <a:ext uri="{FF2B5EF4-FFF2-40B4-BE49-F238E27FC236}">
                <a16:creationId xmlns:a16="http://schemas.microsoft.com/office/drawing/2014/main" id="{BB68017A-5066-481E-A4AF-B0E41D90EF86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A9043AC-CA56-4149-8B91-DABCF1F45414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546F75D-600F-46CE-BF88-1F5586DBE6DC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844" name="ZoneTexte 28">
            <a:extLst>
              <a:ext uri="{FF2B5EF4-FFF2-40B4-BE49-F238E27FC236}">
                <a16:creationId xmlns:a16="http://schemas.microsoft.com/office/drawing/2014/main" id="{466AAF57-4E39-401B-B75E-EF6CD66F4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-93663"/>
            <a:ext cx="91154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500" b="1">
                <a:solidFill>
                  <a:srgbClr val="00707C"/>
                </a:solidFill>
                <a:latin typeface="Georgia" panose="02040502050405020303" pitchFamily="18" charset="0"/>
              </a:rPr>
              <a:t>Evitando </a:t>
            </a:r>
          </a:p>
          <a:p>
            <a:pPr algn="ctr" eaLnBrk="1" hangingPunct="1"/>
            <a:r>
              <a:rPr lang="fr-FR" altLang="fr-FR" sz="4500" b="1">
                <a:solidFill>
                  <a:srgbClr val="00707C"/>
                </a:solidFill>
                <a:latin typeface="Georgia" panose="02040502050405020303" pitchFamily="18" charset="0"/>
              </a:rPr>
              <a:t>contaminação cruzada</a:t>
            </a:r>
          </a:p>
        </p:txBody>
      </p:sp>
      <p:sp>
        <p:nvSpPr>
          <p:cNvPr id="35845" name="ZoneTexte 1">
            <a:extLst>
              <a:ext uri="{FF2B5EF4-FFF2-40B4-BE49-F238E27FC236}">
                <a16:creationId xmlns:a16="http://schemas.microsoft.com/office/drawing/2014/main" id="{598BBC68-2950-4F91-A372-9F73DF66C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4360863"/>
            <a:ext cx="646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defTabSz="914400" eaLnBrk="1" hangingPunct="1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</a:pPr>
            <a:r>
              <a:rPr lang="pt-BR" altLang="fr-FR" sz="1200">
                <a:solidFill>
                  <a:srgbClr val="00707C"/>
                </a:solidFill>
                <a:hlinkClick r:id="rId2"/>
              </a:rPr>
              <a:t>A campilobacteriose pode ser prevenida</a:t>
            </a:r>
            <a:r>
              <a:rPr lang="pt-BR" altLang="fr-FR" sz="1200">
                <a:solidFill>
                  <a:srgbClr val="00707C"/>
                </a:solidFill>
              </a:rPr>
              <a:t>: vídeo criado pelo Gabinete Nacional de Segurança da Cadeia Alimentar da Hungria para o Dia Mundial da Segurança Alimentar e traduzido para português</a:t>
            </a:r>
            <a:endParaRPr lang="fr-FR" altLang="fr-FR" sz="1200"/>
          </a:p>
          <a:p>
            <a:pPr defTabSz="914400"/>
            <a:endParaRPr lang="fr-FR" altLang="fr-FR"/>
          </a:p>
        </p:txBody>
      </p:sp>
      <p:sp>
        <p:nvSpPr>
          <p:cNvPr id="35846" name="Rectangle 5">
            <a:extLst>
              <a:ext uri="{FF2B5EF4-FFF2-40B4-BE49-F238E27FC236}">
                <a16:creationId xmlns:a16="http://schemas.microsoft.com/office/drawing/2014/main" id="{C6BD7C4A-F014-4F3B-BD1D-64E07F456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849438"/>
            <a:ext cx="8936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4572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buClr>
                <a:srgbClr val="00707C"/>
              </a:buClr>
              <a:buFont typeface="Wingdings" panose="05000000000000000000" pitchFamily="2" charset="2"/>
              <a:buChar char="§"/>
            </a:pPr>
            <a:r>
              <a:rPr lang="fr-FR" altLang="fr-FR" sz="1400" err="1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Preparar</a:t>
            </a:r>
            <a:r>
              <a:rPr lang="fr-F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fr-FR" altLang="fr-FR" sz="1400" err="1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alimentos</a:t>
            </a:r>
            <a:r>
              <a:rPr lang="fr-F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fr-FR" altLang="fr-FR" sz="1400" err="1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higienicamente</a:t>
            </a:r>
            <a:r>
              <a:rPr lang="fr-F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 :</a:t>
            </a:r>
          </a:p>
          <a:p>
            <a:pPr lvl="3" indent="0" eaLnBrk="1" hangingPunct="1"/>
            <a:r>
              <a:rPr lang="pt-B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Use utensílios, pratos e tábuas de cortar diferentes para carne, legumes e «alimentos prontos a comer» ou lave-os cuidadosamente entre as tarefas</a:t>
            </a:r>
            <a:r>
              <a:rPr lang="fr-F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 </a:t>
            </a:r>
            <a:endParaRPr lang="fr-FR" altLang="fr-FR" sz="12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lvl="3" indent="0" eaLnBrk="1" hangingPunct="1"/>
            <a:r>
              <a:rPr lang="pt-B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Não lave carne crua ou pacotes de carne</a:t>
            </a:r>
            <a:r>
              <a:rPr lang="fr-F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lvl="3" indent="0" eaLnBrk="1" hangingPunct="1"/>
            <a:r>
              <a:rPr lang="pt-B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Não coloque a carne cozida/grelhada de volta no mesmo prato usado para a carne crua</a:t>
            </a:r>
            <a:r>
              <a:rPr lang="fr-F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lvl="3" indent="0" eaLnBrk="1" hangingPunct="1"/>
            <a:r>
              <a:rPr lang="pt-B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Lave bem as mãos com água e sabão antes de cozinhar, manusear alimentos «prontos a comer» e depois de tocar em carne crua. </a:t>
            </a:r>
            <a:endParaRPr lang="fr-FR" altLang="fr-FR" sz="1200">
              <a:solidFill>
                <a:srgbClr val="00707C"/>
              </a:solidFill>
            </a:endParaRPr>
          </a:p>
          <a:p>
            <a:pPr lvl="3" indent="0" eaLnBrk="1" hangingPunct="1"/>
            <a:r>
              <a:rPr lang="pt-B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Use escovas, esponjas, panos ou papel limpos para limpar e enxaguar. Deixe secar os panos e esponjas após o uso</a:t>
            </a:r>
            <a:r>
              <a:rPr lang="fr-FR" altLang="fr-FR" sz="12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</p:txBody>
      </p:sp>
      <p:sp>
        <p:nvSpPr>
          <p:cNvPr id="35847" name="ZoneTexte 6">
            <a:extLst>
              <a:ext uri="{FF2B5EF4-FFF2-40B4-BE49-F238E27FC236}">
                <a16:creationId xmlns:a16="http://schemas.microsoft.com/office/drawing/2014/main" id="{DD3AFB99-0E6F-4B04-9BF5-C5F6AE1A7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50" y="3914775"/>
            <a:ext cx="3613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200" b="1" u="sng">
                <a:solidFill>
                  <a:schemeClr val="accent1"/>
                </a:solidFill>
              </a:rPr>
              <a:t>Ilustração de contaminação cruzada:</a:t>
            </a:r>
          </a:p>
        </p:txBody>
      </p:sp>
      <p:grpSp>
        <p:nvGrpSpPr>
          <p:cNvPr id="35848" name="Groupe 27">
            <a:extLst>
              <a:ext uri="{FF2B5EF4-FFF2-40B4-BE49-F238E27FC236}">
                <a16:creationId xmlns:a16="http://schemas.microsoft.com/office/drawing/2014/main" id="{B63F0453-3A24-459C-B4F1-5AC395EC352E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5854" name="Groupe 17">
              <a:extLst>
                <a:ext uri="{FF2B5EF4-FFF2-40B4-BE49-F238E27FC236}">
                  <a16:creationId xmlns:a16="http://schemas.microsoft.com/office/drawing/2014/main" id="{99E82651-2290-40FD-A7DE-E6D88EEB5B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5856" name="ZoneTexte 18">
                <a:extLst>
                  <a:ext uri="{FF2B5EF4-FFF2-40B4-BE49-F238E27FC236}">
                    <a16:creationId xmlns:a16="http://schemas.microsoft.com/office/drawing/2014/main" id="{CA2A8220-D576-4C80-844B-980632F9C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200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5857" name="ZoneTexte 19">
                <a:extLst>
                  <a:ext uri="{FF2B5EF4-FFF2-40B4-BE49-F238E27FC236}">
                    <a16:creationId xmlns:a16="http://schemas.microsoft.com/office/drawing/2014/main" id="{99AFC041-45A8-4A0D-B8D8-B3B6751A6C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200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CC546FE-027B-4153-BA8B-EC550B838450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Bouton d’action : vide 25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358B2889-11BE-44D9-82BF-668B24BE2FE7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pic>
            <p:nvPicPr>
              <p:cNvPr id="35860" name="Image 25">
                <a:extLst>
                  <a:ext uri="{FF2B5EF4-FFF2-40B4-BE49-F238E27FC236}">
                    <a16:creationId xmlns:a16="http://schemas.microsoft.com/office/drawing/2014/main" id="{A3E62135-5E1C-4607-A8C2-B1BB38F198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Bouton d’action : vide 20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61667CB6-A902-45A8-9BC6-1B562EAD560A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&lt;</a:t>
              </a:r>
            </a:p>
          </p:txBody>
        </p:sp>
      </p:grpSp>
      <p:pic>
        <p:nvPicPr>
          <p:cNvPr id="35849" name="Picture 18">
            <a:extLst>
              <a:ext uri="{FF2B5EF4-FFF2-40B4-BE49-F238E27FC236}">
                <a16:creationId xmlns:a16="http://schemas.microsoft.com/office/drawing/2014/main" id="{D61FD202-2DA5-4D31-BE47-6E3F16456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ZoneTexte 22">
            <a:extLst>
              <a:ext uri="{FF2B5EF4-FFF2-40B4-BE49-F238E27FC236}">
                <a16:creationId xmlns:a16="http://schemas.microsoft.com/office/drawing/2014/main" id="{F56BDECC-42A3-46CC-A58E-6AB6561F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6156325"/>
            <a:ext cx="1890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35852" name="ZoneTexte 22">
            <a:extLst>
              <a:ext uri="{FF2B5EF4-FFF2-40B4-BE49-F238E27FC236}">
                <a16:creationId xmlns:a16="http://schemas.microsoft.com/office/drawing/2014/main" id="{174E3FB9-8F9F-4A60-9D90-CA1AF1EBC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2813" y="6157913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Anterior</a:t>
            </a:r>
          </a:p>
        </p:txBody>
      </p:sp>
      <p:pic>
        <p:nvPicPr>
          <p:cNvPr id="35853" name="Image 7" descr="A Campilobacteriose pode ser prevenida">
            <a:extLst>
              <a:ext uri="{FF2B5EF4-FFF2-40B4-BE49-F238E27FC236}">
                <a16:creationId xmlns:a16="http://schemas.microsoft.com/office/drawing/2014/main" id="{A9DDEFFA-26CD-4712-BCF5-4EC786F98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4481513"/>
            <a:ext cx="148431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6FBE9177-8DDA-4006-BA2D-D932D44E1935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7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3" name="Bouton d’action : vide 22">
            <a:hlinkClick r:id="rId8" highlightClick="1"/>
            <a:extLst>
              <a:ext uri="{FF2B5EF4-FFF2-40B4-BE49-F238E27FC236}">
                <a16:creationId xmlns:a16="http://schemas.microsoft.com/office/drawing/2014/main" id="{9F362FE2-7567-4F67-B483-6BE3EBA31DCA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oneTexte 3">
            <a:extLst>
              <a:ext uri="{FF2B5EF4-FFF2-40B4-BE49-F238E27FC236}">
                <a16:creationId xmlns:a16="http://schemas.microsoft.com/office/drawing/2014/main" id="{A00BE728-7203-4D36-95DC-2FADF35A6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-4763"/>
            <a:ext cx="8931275" cy="7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500" b="1">
                <a:solidFill>
                  <a:srgbClr val="00707C"/>
                </a:solidFill>
                <a:latin typeface="Georgia" panose="02040502050405020303" pitchFamily="18" charset="0"/>
              </a:rPr>
              <a:t>Manuseamento de carne</a:t>
            </a:r>
          </a:p>
        </p:txBody>
      </p:sp>
      <p:sp>
        <p:nvSpPr>
          <p:cNvPr id="27651" name="ZoneTexte 13">
            <a:extLst>
              <a:ext uri="{FF2B5EF4-FFF2-40B4-BE49-F238E27FC236}">
                <a16:creationId xmlns:a16="http://schemas.microsoft.com/office/drawing/2014/main" id="{489ED263-0918-4487-952D-629718A9A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1290638"/>
            <a:ext cx="9047163" cy="44005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Armazene a carne crua separadamente dos vegetais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durante as compras, embalagem e </a:t>
            </a:r>
            <a:endParaRPr lang="pt-BR" altLang="fr-FR" sz="1400">
              <a:solidFill>
                <a:srgbClr val="00707C"/>
              </a:solidFill>
            </a:endParaRPr>
          </a:p>
          <a:p>
            <a:pPr marL="0" indent="0">
              <a:buClr>
                <a:srgbClr val="00707C"/>
              </a:buClr>
              <a:defRPr/>
            </a:pP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	  transporte.</a:t>
            </a:r>
            <a:endParaRPr lang="en-GB" altLang="fr-FR" sz="14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40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40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B92233"/>
                </a:solidFill>
                <a:latin typeface="Microsoft Sans Serif"/>
                <a:ea typeface="Microsoft Sans Serif"/>
                <a:cs typeface="Microsoft Sans Serif"/>
              </a:rPr>
              <a:t>Preparar frutas e legumes consumidos crus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(por exemplo, para uma salada) </a:t>
            </a: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antes de preparar </a:t>
            </a:r>
            <a:endParaRPr lang="pt-BR" altLang="fr-FR" sz="1400">
              <a:solidFill>
                <a:srgbClr val="C00000"/>
              </a:solidFill>
              <a:ea typeface="Microsoft Sans Serif"/>
              <a:cs typeface="Microsoft Sans Serif"/>
            </a:endParaRPr>
          </a:p>
          <a:p>
            <a:pPr marL="0" indent="0">
              <a:buClr>
                <a:srgbClr val="00707C"/>
              </a:buClr>
              <a:defRPr/>
            </a:pP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	  a carne crua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limita o risco de transferência de patogénicos da carne crua para as frutas e legumes </a:t>
            </a:r>
            <a:endParaRPr lang="pt-BR" altLang="fr-FR" sz="14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marL="0" indent="0">
              <a:buClr>
                <a:srgbClr val="00707C"/>
              </a:buClr>
              <a:defRPr/>
            </a:pP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	  (por exemplo contaminação cruzada).</a:t>
            </a:r>
            <a:endParaRPr lang="fr-FR" altLang="fr-FR" sz="14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>
              <a:solidFill>
                <a:srgbClr val="00707C"/>
              </a:solidFill>
            </a:endParaRPr>
          </a:p>
          <a:p>
            <a:pPr marL="0" indent="0">
              <a:buClr>
                <a:srgbClr val="00707C"/>
              </a:buClr>
              <a:defRPr/>
            </a:pPr>
            <a:endParaRPr lang="en-GB" altLang="fr-FR" sz="140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Não lave a carne crua no </a:t>
            </a:r>
            <a:r>
              <a:rPr lang="pt-BR" altLang="fr-FR" sz="1400" err="1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lava-loiça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 Se for necessário remover resíduos de carne, </a:t>
            </a:r>
            <a:endParaRPr lang="pt-BR" altLang="fr-FR" sz="14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marL="0" indent="0">
              <a:buClr>
                <a:srgbClr val="00707C"/>
              </a:buClr>
              <a:defRPr/>
            </a:pP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	  é preferível usar uma toalha de papel descartável (para evitar espalhar pela cozinha </a:t>
            </a:r>
            <a:endParaRPr lang="pt-BR" altLang="fr-FR" sz="14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marL="0" indent="0">
              <a:buClr>
                <a:srgbClr val="00707C"/>
              </a:buClr>
              <a:defRPr/>
            </a:pP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	  patogénicos que podem estar presentes na carne crua).</a:t>
            </a:r>
            <a:endParaRPr lang="fr-FR" altLang="fr-FR" sz="14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B92233"/>
                </a:solidFill>
                <a:latin typeface="Microsoft Sans Serif"/>
                <a:ea typeface="Microsoft Sans Serif"/>
                <a:cs typeface="Microsoft Sans Serif"/>
              </a:rPr>
              <a:t>Deite fora a embalagem da carne crua imediatamente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e não a lave</a:t>
            </a:r>
            <a:r>
              <a:rPr lang="en-GB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A carne crua pode transportar patogénicos sem nenhum sinal visível. Ao manusear </a:t>
            </a:r>
            <a:endParaRPr lang="pt-BR" altLang="fr-FR" sz="14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marL="0" indent="0">
              <a:buClr>
                <a:srgbClr val="00707C"/>
              </a:buClr>
              <a:defRPr/>
            </a:pP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	  ou preparar carne crua, não coloque a mão na boca. </a:t>
            </a:r>
            <a:r>
              <a:rPr lang="pt-BR" altLang="fr-FR" sz="1400">
                <a:solidFill>
                  <a:srgbClr val="B92233"/>
                </a:solidFill>
                <a:latin typeface="Microsoft Sans Serif"/>
                <a:ea typeface="Microsoft Sans Serif"/>
                <a:cs typeface="Microsoft Sans Serif"/>
              </a:rPr>
              <a:t>Não deixe crianças pequenas </a:t>
            </a:r>
            <a:endParaRPr lang="pt-BR" altLang="fr-FR" sz="1400">
              <a:solidFill>
                <a:srgbClr val="B92233"/>
              </a:solidFill>
              <a:ea typeface="Microsoft Sans Serif"/>
              <a:cs typeface="Microsoft Sans Serif"/>
            </a:endParaRPr>
          </a:p>
          <a:p>
            <a:pPr marL="0" indent="0">
              <a:buClr>
                <a:srgbClr val="00707C"/>
              </a:buClr>
              <a:defRPr/>
            </a:pPr>
            <a:r>
              <a:rPr lang="pt-BR" altLang="fr-FR" sz="1400">
                <a:solidFill>
                  <a:srgbClr val="B92233"/>
                </a:solidFill>
                <a:latin typeface="Microsoft Sans Serif"/>
                <a:ea typeface="Microsoft Sans Serif"/>
                <a:cs typeface="Microsoft Sans Serif"/>
              </a:rPr>
              <a:t>	  manusearem carne crua.</a:t>
            </a:r>
          </a:p>
          <a:p>
            <a:pPr marL="0" indent="0">
              <a:buClr>
                <a:srgbClr val="00707C"/>
              </a:buClr>
              <a:defRPr/>
            </a:pP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CB4219-8D17-409B-BB2A-1C4E619D66DA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C2D3DEF-491A-475A-9E1E-813FB1F198D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6870" name="Groupe 27">
            <a:extLst>
              <a:ext uri="{FF2B5EF4-FFF2-40B4-BE49-F238E27FC236}">
                <a16:creationId xmlns:a16="http://schemas.microsoft.com/office/drawing/2014/main" id="{4F6EA367-78CB-4B9E-82D2-C06CC341C9C2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6878" name="Groupe 17">
              <a:extLst>
                <a:ext uri="{FF2B5EF4-FFF2-40B4-BE49-F238E27FC236}">
                  <a16:creationId xmlns:a16="http://schemas.microsoft.com/office/drawing/2014/main" id="{46F2F763-8CB6-4F3C-B84B-DAEBAF7FA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6880" name="ZoneTexte 18">
                <a:extLst>
                  <a:ext uri="{FF2B5EF4-FFF2-40B4-BE49-F238E27FC236}">
                    <a16:creationId xmlns:a16="http://schemas.microsoft.com/office/drawing/2014/main" id="{E8435152-0B57-4D6F-8D82-CEB8C9D48F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6881" name="ZoneTexte 19">
                <a:extLst>
                  <a:ext uri="{FF2B5EF4-FFF2-40B4-BE49-F238E27FC236}">
                    <a16:creationId xmlns:a16="http://schemas.microsoft.com/office/drawing/2014/main" id="{F1949F73-C28E-4A30-9A28-EEF4D37A1B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198DEF9-DD24-46C7-B687-2F9F21D3C36F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Bouton d’action : vide 27">
                <a:hlinkClick r:id="rId2" action="ppaction://hlinksldjump" highlightClick="1"/>
                <a:extLst>
                  <a:ext uri="{FF2B5EF4-FFF2-40B4-BE49-F238E27FC236}">
                    <a16:creationId xmlns:a16="http://schemas.microsoft.com/office/drawing/2014/main" id="{E71F83DE-2195-4500-8525-32E896307F36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pic>
            <p:nvPicPr>
              <p:cNvPr id="36884" name="Image 25">
                <a:extLst>
                  <a:ext uri="{FF2B5EF4-FFF2-40B4-BE49-F238E27FC236}">
                    <a16:creationId xmlns:a16="http://schemas.microsoft.com/office/drawing/2014/main" id="{BEF60A62-9809-4971-AB9E-DAA9AE27EC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Bouton d’action : vide 2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BE4A15CF-2B4C-43C2-BEA7-A14D4568EF60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&gt;</a:t>
              </a:r>
            </a:p>
          </p:txBody>
        </p:sp>
      </p:grpSp>
      <p:pic>
        <p:nvPicPr>
          <p:cNvPr id="36871" name="Image 2" descr="Desenho: Saco com carne">
            <a:extLst>
              <a:ext uri="{FF2B5EF4-FFF2-40B4-BE49-F238E27FC236}">
                <a16:creationId xmlns:a16="http://schemas.microsoft.com/office/drawing/2014/main" id="{17684D2C-A36A-45DD-952D-AE6ECC7F4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1263650"/>
            <a:ext cx="92868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Image 18" descr="Fotografia: frango a ser lavado com um sinal de proibido por cima.">
            <a:extLst>
              <a:ext uri="{FF2B5EF4-FFF2-40B4-BE49-F238E27FC236}">
                <a16:creationId xmlns:a16="http://schemas.microsoft.com/office/drawing/2014/main" id="{D7CA7270-CF54-45E0-9C84-BEE8CDBD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0" r="-3" b="-3"/>
          <a:stretch>
            <a:fillRect/>
          </a:stretch>
        </p:blipFill>
        <p:spPr bwMode="auto">
          <a:xfrm>
            <a:off x="10247313" y="3235325"/>
            <a:ext cx="1760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Image 1" descr="Fotografia: Criança ao lado de foto de carne crua com um sinal de proibido por cima.">
            <a:extLst>
              <a:ext uri="{FF2B5EF4-FFF2-40B4-BE49-F238E27FC236}">
                <a16:creationId xmlns:a16="http://schemas.microsoft.com/office/drawing/2014/main" id="{23A3AFEC-6116-44E0-ADE4-004D1750E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13" y="4510088"/>
            <a:ext cx="176053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8">
            <a:extLst>
              <a:ext uri="{FF2B5EF4-FFF2-40B4-BE49-F238E27FC236}">
                <a16:creationId xmlns:a16="http://schemas.microsoft.com/office/drawing/2014/main" id="{78ABE726-F1EB-4EE5-AE29-298A825D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ZoneTexte 22">
            <a:extLst>
              <a:ext uri="{FF2B5EF4-FFF2-40B4-BE49-F238E27FC236}">
                <a16:creationId xmlns:a16="http://schemas.microsoft.com/office/drawing/2014/main" id="{7109A089-5BD6-41D8-8837-FAE4CFC4A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6156325"/>
            <a:ext cx="1890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36877" name="ZoneTexte 25">
            <a:extLst>
              <a:ext uri="{FF2B5EF4-FFF2-40B4-BE49-F238E27FC236}">
                <a16:creationId xmlns:a16="http://schemas.microsoft.com/office/drawing/2014/main" id="{941CEF49-9A69-459C-B121-7EF82B36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950" y="6162675"/>
            <a:ext cx="2071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Próximo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40D82B4-96D3-48C1-BAB7-93754790E93C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8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2" name="Bouton d’action : vide 21">
            <a:hlinkClick r:id="rId9" highlightClick="1"/>
            <a:extLst>
              <a:ext uri="{FF2B5EF4-FFF2-40B4-BE49-F238E27FC236}">
                <a16:creationId xmlns:a16="http://schemas.microsoft.com/office/drawing/2014/main" id="{D3985535-3791-4714-91A1-44DFA572CB50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oneTexte 3">
            <a:extLst>
              <a:ext uri="{FF2B5EF4-FFF2-40B4-BE49-F238E27FC236}">
                <a16:creationId xmlns:a16="http://schemas.microsoft.com/office/drawing/2014/main" id="{94EED882-B916-4EC0-B9AF-693FBF0A8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-46038"/>
            <a:ext cx="9115425" cy="7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500" b="1">
                <a:solidFill>
                  <a:srgbClr val="00707C"/>
                </a:solidFill>
                <a:latin typeface="Georgia" panose="02040502050405020303" pitchFamily="18" charset="0"/>
              </a:rPr>
              <a:t>Manuseamento de carne</a:t>
            </a:r>
          </a:p>
        </p:txBody>
      </p:sp>
      <p:sp>
        <p:nvSpPr>
          <p:cNvPr id="30723" name="ZoneTexte 13">
            <a:extLst>
              <a:ext uri="{FF2B5EF4-FFF2-40B4-BE49-F238E27FC236}">
                <a16:creationId xmlns:a16="http://schemas.microsoft.com/office/drawing/2014/main" id="{CEC11D9D-AE59-44EA-9603-BCB8F5210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817563"/>
            <a:ext cx="7945437" cy="5854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Lave as mãos cuidadosamente com sabão, passe-as por água e seque-as com um pano limpo ou com uma toalha de papel, após manusear carne crua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e antes de tocar/fazer outra coisa</a:t>
            </a:r>
            <a:r>
              <a:rPr lang="en-GB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 </a:t>
            </a:r>
            <a:endParaRPr lang="fr-FR" altLang="fr-FR" sz="140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Coloque de lado (por exemplo, na máquina de lavar louça) ou lave imediatamente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com sabão, </a:t>
            </a: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superfícies e utensílios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em contato com carne crua ou suja com sucos de carne crua (por exemplo bancada, tábua, faca, etc.).</a:t>
            </a:r>
            <a:r>
              <a:rPr lang="en-GB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</a:t>
            </a:r>
            <a:endParaRPr lang="fr-FR" altLang="fr-FR" sz="140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Se estiver a preparar</a:t>
            </a:r>
            <a:r>
              <a:rPr lang="pt-BR" altLang="fr-FR" sz="1400">
                <a:solidFill>
                  <a:srgbClr val="B92233"/>
                </a:solidFill>
                <a:latin typeface="Microsoft Sans Serif"/>
                <a:ea typeface="Microsoft Sans Serif"/>
                <a:cs typeface="Microsoft Sans Serif"/>
              </a:rPr>
              <a:t> frutas e vegetais comidos crus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(por exemplo para salada) após carne crua (por exemplo, enquanto a carne estiver a cozinhar), </a:t>
            </a: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não use utensílios ou superfícies usadas anteriormente para carne crua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(por exemplo, não use a mesma faca ou a mesma tábua de corte), a menos que tenham sido bem lavadas</a:t>
            </a:r>
            <a:r>
              <a:rPr lang="en-GB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 </a:t>
            </a:r>
            <a:endParaRPr lang="en-GB" altLang="fr-FR" sz="1400">
              <a:solidFill>
                <a:srgbClr val="00707C"/>
              </a:solidFill>
            </a:endParaRPr>
          </a:p>
          <a:p>
            <a:pPr marL="228600" lvl="1" indent="0">
              <a:spcBef>
                <a:spcPts val="1000"/>
              </a:spcBef>
              <a:defRPr/>
            </a:pPr>
            <a:endParaRPr lang="fr-FR" altLang="fr-FR" sz="1400">
              <a:solidFill>
                <a:srgbClr val="00707C"/>
              </a:solidFill>
            </a:endParaRPr>
          </a:p>
          <a:p>
            <a:pPr marL="228600" lvl="1" indent="0">
              <a:spcBef>
                <a:spcPts val="1000"/>
              </a:spcBef>
              <a:defRPr/>
            </a:pPr>
            <a:endParaRPr lang="fr-FR" altLang="fr-FR" sz="140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Cozinhe bem a carne crua e verifique se ficou bem cozinhada no final da preparação.</a:t>
            </a:r>
            <a:r>
              <a:rPr lang="en-GB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Faça um corte na parte mais grossa da carne e verifique que já não está brilhante, e no caso do frango, se é </a:t>
            </a: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branca sem nenhuma parte cor-de-rosa.</a:t>
            </a:r>
            <a:r>
              <a:rPr lang="en-GB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Se disponível, use um termómetro para carne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, a temperatura central deve ser de pelo menos 75° C para aves cruas, carne de porco e hambúrguer</a:t>
            </a:r>
            <a:r>
              <a:rPr lang="en-GB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Para carne vermelha, cozinhe até que nenhuma zona cor-de-rosa fique visível no meio da parte mais grossa da carne ou até atingir 65°C</a:t>
            </a:r>
            <a:r>
              <a:rPr lang="en-GB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Isto é particularmente importante para os consumidores de risco (crianças pequenas, mulheres grávidas, idosos, doentes).</a:t>
            </a:r>
            <a:endParaRPr lang="fr-FR" altLang="fr-FR" sz="14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GB" altLang="fr-FR" sz="1400">
              <a:solidFill>
                <a:srgbClr val="00707C"/>
              </a:solidFill>
            </a:endParaRPr>
          </a:p>
          <a:p>
            <a:pPr lvl="1" eaLnBrk="1" hangingPunct="1">
              <a:defRPr/>
            </a:pPr>
            <a:endParaRPr lang="en-GB" altLang="fr-FR" sz="1400">
              <a:solidFill>
                <a:prstClr val="black"/>
              </a:solidFill>
            </a:endParaRPr>
          </a:p>
          <a:p>
            <a:pPr lvl="3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endParaRPr lang="fr-FR" altLang="fr-FR" sz="140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A7AAB7-4A02-4231-A27A-403F36C51A47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58DF1CD-EEE5-477B-B273-A823D05B4DED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7894" name="Groupe 17">
            <a:extLst>
              <a:ext uri="{FF2B5EF4-FFF2-40B4-BE49-F238E27FC236}">
                <a16:creationId xmlns:a16="http://schemas.microsoft.com/office/drawing/2014/main" id="{D5815D0B-D1BA-4787-911A-A798A417B890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37905" name="ZoneTexte 18">
              <a:extLst>
                <a:ext uri="{FF2B5EF4-FFF2-40B4-BE49-F238E27FC236}">
                  <a16:creationId xmlns:a16="http://schemas.microsoft.com/office/drawing/2014/main" id="{2EC65B72-CBF2-494B-8A52-6855194B5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37906" name="ZoneTexte 19">
              <a:extLst>
                <a:ext uri="{FF2B5EF4-FFF2-40B4-BE49-F238E27FC236}">
                  <a16:creationId xmlns:a16="http://schemas.microsoft.com/office/drawing/2014/main" id="{76A3FF98-042A-470B-8E7C-5CF95EF76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CF3186-94D1-43CC-B07B-795D97726CF2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Bouton d’action : vide 25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9361DB62-A12B-4FA3-93B8-5BBCC5904902}"/>
                </a:ext>
              </a:extLst>
            </p:cNvPr>
            <p:cNvSpPr/>
            <p:nvPr/>
          </p:nvSpPr>
          <p:spPr>
            <a:xfrm>
              <a:off x="5589629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X</a:t>
              </a:r>
            </a:p>
          </p:txBody>
        </p:sp>
        <p:pic>
          <p:nvPicPr>
            <p:cNvPr id="37909" name="Image 25">
              <a:extLst>
                <a:ext uri="{FF2B5EF4-FFF2-40B4-BE49-F238E27FC236}">
                  <a16:creationId xmlns:a16="http://schemas.microsoft.com/office/drawing/2014/main" id="{7C696737-783E-4049-9BFE-219D5C9A7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5" name="Image 2" descr="Fotografia: pessoa a lavar as mãos">
            <a:extLst>
              <a:ext uri="{FF2B5EF4-FFF2-40B4-BE49-F238E27FC236}">
                <a16:creationId xmlns:a16="http://schemas.microsoft.com/office/drawing/2014/main" id="{7DB22AF2-E357-4285-AE39-8CC80444C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75" y="646113"/>
            <a:ext cx="12890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Image 5" descr="Fotografia: pessoa a lavar a louça">
            <a:extLst>
              <a:ext uri="{FF2B5EF4-FFF2-40B4-BE49-F238E27FC236}">
                <a16:creationId xmlns:a16="http://schemas.microsoft.com/office/drawing/2014/main" id="{3DD5FD6D-FDD0-4BC1-98CD-9566A369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0" y="1789113"/>
            <a:ext cx="12604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Image 6" descr="Fotografia: carne e legumes lado a lado na tábua de cortar">
            <a:extLst>
              <a:ext uri="{FF2B5EF4-FFF2-40B4-BE49-F238E27FC236}">
                <a16:creationId xmlns:a16="http://schemas.microsoft.com/office/drawing/2014/main" id="{3283C07D-833E-4017-BA3C-F10380910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367088"/>
            <a:ext cx="17303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Image 7" descr="Fotografia: carne malpassada com sinal de proibido por cima">
            <a:extLst>
              <a:ext uri="{FF2B5EF4-FFF2-40B4-BE49-F238E27FC236}">
                <a16:creationId xmlns:a16="http://schemas.microsoft.com/office/drawing/2014/main" id="{1529B749-7187-414C-813F-C009EB882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75" y="4037013"/>
            <a:ext cx="12668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Image 17" descr="Fotografia: carne no grelhado com termómetro">
            <a:extLst>
              <a:ext uri="{FF2B5EF4-FFF2-40B4-BE49-F238E27FC236}">
                <a16:creationId xmlns:a16="http://schemas.microsoft.com/office/drawing/2014/main" id="{A544AB4D-E144-4A36-83B6-FC7466790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4816475"/>
            <a:ext cx="12668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Bouton d’action : vide 2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83C393E-202C-4394-8839-81EF3C21B6C3}"/>
              </a:ext>
            </a:extLst>
          </p:cNvPr>
          <p:cNvSpPr/>
          <p:nvPr/>
        </p:nvSpPr>
        <p:spPr bwMode="auto">
          <a:xfrm>
            <a:off x="11544300" y="6161088"/>
            <a:ext cx="306388" cy="268287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prstClr val="black"/>
                </a:solidFill>
              </a:rPr>
              <a:t>&lt;</a:t>
            </a:r>
          </a:p>
        </p:txBody>
      </p:sp>
      <p:pic>
        <p:nvPicPr>
          <p:cNvPr id="37901" name="Picture 18">
            <a:extLst>
              <a:ext uri="{FF2B5EF4-FFF2-40B4-BE49-F238E27FC236}">
                <a16:creationId xmlns:a16="http://schemas.microsoft.com/office/drawing/2014/main" id="{92AD06AC-65DA-468E-A510-B5EEA2E0D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ZoneTexte 22">
            <a:extLst>
              <a:ext uri="{FF2B5EF4-FFF2-40B4-BE49-F238E27FC236}">
                <a16:creationId xmlns:a16="http://schemas.microsoft.com/office/drawing/2014/main" id="{317590F9-B871-4CFF-A405-A1103F8DD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6156325"/>
            <a:ext cx="1890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37904" name="ZoneTexte 22">
            <a:extLst>
              <a:ext uri="{FF2B5EF4-FFF2-40B4-BE49-F238E27FC236}">
                <a16:creationId xmlns:a16="http://schemas.microsoft.com/office/drawing/2014/main" id="{B43AC61F-B639-4B72-9EBE-490490146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2813" y="6172200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Anterior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34FF54B-FACC-49A9-A336-A219C20681BC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0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8" name="Bouton d’action : vide 27">
            <a:hlinkClick r:id="rId11" highlightClick="1"/>
            <a:extLst>
              <a:ext uri="{FF2B5EF4-FFF2-40B4-BE49-F238E27FC236}">
                <a16:creationId xmlns:a16="http://schemas.microsoft.com/office/drawing/2014/main" id="{5A572D14-C19B-4916-BDB2-485C3D1A79C8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oneTexte 13">
            <a:extLst>
              <a:ext uri="{FF2B5EF4-FFF2-40B4-BE49-F238E27FC236}">
                <a16:creationId xmlns:a16="http://schemas.microsoft.com/office/drawing/2014/main" id="{6833189B-F01C-4C7D-B7B9-6F32D68B1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1344613"/>
            <a:ext cx="6273800" cy="31083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285750" indent="-285750"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Verifique a data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indicada na embalagem e não compre ovos após essa data</a:t>
            </a:r>
            <a:r>
              <a:rPr lang="en-GB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marL="285750" indent="-285750"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400">
              <a:solidFill>
                <a:srgbClr val="00707C"/>
              </a:solidFill>
            </a:endParaRPr>
          </a:p>
          <a:p>
            <a:pPr marL="285750" indent="-285750"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40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Não compre ovos sujos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ou ovos em embalagens sujas</a:t>
            </a:r>
            <a:r>
              <a:rPr lang="en-GB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40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Mantenha os ovos refrigerados após a compra, mas </a:t>
            </a: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não na porta do frigorífico, que geralmente é o lugar mais quente do frigorífico</a:t>
            </a:r>
            <a:r>
              <a:rPr lang="en-US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>
              <a:solidFill>
                <a:srgbClr val="FF0000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>
              <a:solidFill>
                <a:srgbClr val="FF0000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Ovos e produtos à base de ovos são as </a:t>
            </a: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os principais alimentos responsáveis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por casos confirmados de </a:t>
            </a:r>
            <a:r>
              <a:rPr lang="pt-BR" altLang="fr-FR" sz="1400" err="1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salmonelose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 Os ovos podem ser contaminados com </a:t>
            </a:r>
            <a:r>
              <a:rPr lang="pt-BR" altLang="fr-FR" sz="1400" i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Salmonella </a:t>
            </a:r>
            <a:r>
              <a:rPr lang="pt-BR" altLang="fr-FR" sz="1400" i="1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enterica</a:t>
            </a:r>
            <a:r>
              <a:rPr lang="pt-BR" altLang="fr-FR" sz="1400" i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sem nenhum sinal visível. </a:t>
            </a:r>
            <a:endParaRPr lang="fr-FR" altLang="fr-FR" sz="140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C2F083-19A2-4220-BBF9-AABE34862C42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6375E2C-0488-48CE-9254-6C9B59AD8A5C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8917" name="Groupe 27">
            <a:extLst>
              <a:ext uri="{FF2B5EF4-FFF2-40B4-BE49-F238E27FC236}">
                <a16:creationId xmlns:a16="http://schemas.microsoft.com/office/drawing/2014/main" id="{CB164E91-03A7-40BA-AD20-EA1D8C6B1F2D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8926" name="Groupe 17">
              <a:extLst>
                <a:ext uri="{FF2B5EF4-FFF2-40B4-BE49-F238E27FC236}">
                  <a16:creationId xmlns:a16="http://schemas.microsoft.com/office/drawing/2014/main" id="{4F649D0C-1F7D-4541-8FAE-6BC2EB2013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8928" name="ZoneTexte 18">
                <a:extLst>
                  <a:ext uri="{FF2B5EF4-FFF2-40B4-BE49-F238E27FC236}">
                    <a16:creationId xmlns:a16="http://schemas.microsoft.com/office/drawing/2014/main" id="{0D69ABA8-FBCC-4DD9-A1F9-A6F1A1AC87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8929" name="ZoneTexte 19">
                <a:extLst>
                  <a:ext uri="{FF2B5EF4-FFF2-40B4-BE49-F238E27FC236}">
                    <a16:creationId xmlns:a16="http://schemas.microsoft.com/office/drawing/2014/main" id="{1E2F7ECE-649A-4399-9D4B-0DFDCB0D5C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F183D8B-284D-4F5D-B968-62976B7BAF29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Bouton d’action : vide 27">
                <a:hlinkClick r:id="rId2" action="ppaction://hlinksldjump" highlightClick="1"/>
                <a:extLst>
                  <a:ext uri="{FF2B5EF4-FFF2-40B4-BE49-F238E27FC236}">
                    <a16:creationId xmlns:a16="http://schemas.microsoft.com/office/drawing/2014/main" id="{346131EA-0D50-4A92-AA5E-43E58C0A431E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pic>
            <p:nvPicPr>
              <p:cNvPr id="38932" name="Image 25">
                <a:extLst>
                  <a:ext uri="{FF2B5EF4-FFF2-40B4-BE49-F238E27FC236}">
                    <a16:creationId xmlns:a16="http://schemas.microsoft.com/office/drawing/2014/main" id="{BC15C40F-6E2F-45B5-BC91-545DEC2C85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Bouton d’action : vide 2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26A299C5-D2F6-4164-B895-96CA48DAB550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&gt;</a:t>
              </a:r>
            </a:p>
          </p:txBody>
        </p:sp>
      </p:grpSp>
      <p:pic>
        <p:nvPicPr>
          <p:cNvPr id="38918" name="Image 4" descr="Desenho: Diagrama que mostra ovos guardados na porta do frigorifico com sinal de proibido por cima">
            <a:extLst>
              <a:ext uri="{FF2B5EF4-FFF2-40B4-BE49-F238E27FC236}">
                <a16:creationId xmlns:a16="http://schemas.microsoft.com/office/drawing/2014/main" id="{05D77C09-9225-4C3E-8C54-40CE88D69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138" y="1736725"/>
            <a:ext cx="2405062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Bouton d’action : vide 1">
            <a:hlinkClick r:id="rId5" highlightClick="1"/>
            <a:extLst>
              <a:ext uri="{FF2B5EF4-FFF2-40B4-BE49-F238E27FC236}">
                <a16:creationId xmlns:a16="http://schemas.microsoft.com/office/drawing/2014/main" id="{8833B21B-201F-4CD3-8AD2-9D83CFC0D5B6}"/>
              </a:ext>
            </a:extLst>
          </p:cNvPr>
          <p:cNvSpPr/>
          <p:nvPr/>
        </p:nvSpPr>
        <p:spPr>
          <a:xfrm>
            <a:off x="6188075" y="4878388"/>
            <a:ext cx="3076575" cy="393700"/>
          </a:xfrm>
          <a:prstGeom prst="actionButtonBlank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000" dirty="0"/>
              <a:t>Clique aqui para aceder à sessão 2 sobre micróbios</a:t>
            </a:r>
            <a:endParaRPr lang="fr-FR" sz="1000" dirty="0"/>
          </a:p>
        </p:txBody>
      </p:sp>
      <p:pic>
        <p:nvPicPr>
          <p:cNvPr id="38920" name="Image 18" descr="Fotografia: ovos em caixa de cartão">
            <a:extLst>
              <a:ext uri="{FF2B5EF4-FFF2-40B4-BE49-F238E27FC236}">
                <a16:creationId xmlns:a16="http://schemas.microsoft.com/office/drawing/2014/main" id="{905569D4-0876-46A2-9028-35834E81D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88" y="41275"/>
            <a:ext cx="14795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ZoneTexte 34">
            <a:extLst>
              <a:ext uri="{FF2B5EF4-FFF2-40B4-BE49-F238E27FC236}">
                <a16:creationId xmlns:a16="http://schemas.microsoft.com/office/drawing/2014/main" id="{F637AE54-101F-4A67-AB9D-CCDCD8D7A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-46038"/>
            <a:ext cx="7591425" cy="7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500" b="1">
                <a:solidFill>
                  <a:srgbClr val="00707C"/>
                </a:solidFill>
                <a:latin typeface="Georgia" panose="02040502050405020303" pitchFamily="18" charset="0"/>
              </a:rPr>
              <a:t>Manuseio de ovos</a:t>
            </a:r>
          </a:p>
        </p:txBody>
      </p:sp>
      <p:pic>
        <p:nvPicPr>
          <p:cNvPr id="38922" name="Picture 18">
            <a:extLst>
              <a:ext uri="{FF2B5EF4-FFF2-40B4-BE49-F238E27FC236}">
                <a16:creationId xmlns:a16="http://schemas.microsoft.com/office/drawing/2014/main" id="{C6B17434-5568-4C3B-A4F2-49339B2F1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ZoneTexte 22">
            <a:extLst>
              <a:ext uri="{FF2B5EF4-FFF2-40B4-BE49-F238E27FC236}">
                <a16:creationId xmlns:a16="http://schemas.microsoft.com/office/drawing/2014/main" id="{96208E48-9277-4411-BFA9-794507697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6156325"/>
            <a:ext cx="1890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38925" name="ZoneTexte 25">
            <a:extLst>
              <a:ext uri="{FF2B5EF4-FFF2-40B4-BE49-F238E27FC236}">
                <a16:creationId xmlns:a16="http://schemas.microsoft.com/office/drawing/2014/main" id="{5650E7FD-1376-4447-9F8F-5103048A9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950" y="6162675"/>
            <a:ext cx="2071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Próximo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6D02663-ABFB-41F4-B2AB-003534245D4F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8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6" name="Bouton d’action : vide 25">
            <a:hlinkClick r:id="rId9" highlightClick="1"/>
            <a:extLst>
              <a:ext uri="{FF2B5EF4-FFF2-40B4-BE49-F238E27FC236}">
                <a16:creationId xmlns:a16="http://schemas.microsoft.com/office/drawing/2014/main" id="{A5767664-D3D8-4724-8059-1A977C9C357F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ZoneTexte 13">
            <a:extLst>
              <a:ext uri="{FF2B5EF4-FFF2-40B4-BE49-F238E27FC236}">
                <a16:creationId xmlns:a16="http://schemas.microsoft.com/office/drawing/2014/main" id="{317A3B30-EA10-4976-AF3B-5AC613D5A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738188"/>
            <a:ext cx="6751637" cy="4903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228600" lvl="1" indent="0">
              <a:spcBef>
                <a:spcPts val="1000"/>
              </a:spcBef>
              <a:buClr>
                <a:schemeClr val="accent1"/>
              </a:buClr>
              <a:defRPr/>
            </a:pPr>
            <a:endParaRPr lang="en-US" altLang="fr-FR" sz="1400">
              <a:solidFill>
                <a:srgbClr val="DD4758"/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Cozinhar levemente ovos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(gema líquida) não destrói a </a:t>
            </a:r>
            <a:r>
              <a:rPr lang="pt-BR" altLang="fr-FR" sz="1400" i="1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Salmonella </a:t>
            </a:r>
            <a:r>
              <a:rPr lang="pt-BR" altLang="fr-FR" sz="1400" i="1" err="1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enterica</a:t>
            </a:r>
            <a:r>
              <a:rPr lang="en-GB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De preferência, </a:t>
            </a: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use ovos pasteurizados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(se disponíveis) para preparar </a:t>
            </a: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pratos com ovos crus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(mousse, maionese, …) </a:t>
            </a: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ou com ovos pouco cozidos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(ovos mexidos mal passados, ovos estrelados com gema líquida, omelete mal passada, …)</a:t>
            </a:r>
            <a:r>
              <a:rPr lang="en-GB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Se utilizar ovos frescos, as gemas podem ser aquecidas durante 15 minutos a 60ºC e agitadas com um </a:t>
            </a:r>
            <a:r>
              <a:rPr lang="pt-BR" altLang="fr-FR" sz="1400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robot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de cozinha para matar </a:t>
            </a:r>
            <a:r>
              <a:rPr lang="pt-BR" altLang="fr-FR" sz="1400" i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Salmonella </a:t>
            </a:r>
            <a:r>
              <a:rPr lang="pt-BR" altLang="fr-FR" sz="1400" i="1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enterica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, mantendo-as líquidas. Outros procedimentos podem ser encontrados em </a:t>
            </a:r>
            <a:r>
              <a:rPr lang="en-GB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: 						</a:t>
            </a:r>
            <a:r>
              <a:rPr lang="en-US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  <a:hlinkClick r:id="rId2" tooltip="click here to open the link"/>
              </a:rPr>
              <a:t>Como pasteurizar ovos</a:t>
            </a:r>
            <a:endParaRPr lang="en-US" altLang="fr-FR" sz="14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0" indent="0">
              <a:buClr>
                <a:srgbClr val="00707C"/>
              </a:buClr>
              <a:defRPr/>
            </a:pPr>
            <a:r>
              <a:rPr lang="en-US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																	</a:t>
            </a:r>
          </a:p>
          <a:p>
            <a:pPr marL="0" indent="0">
              <a:buClr>
                <a:srgbClr val="00707C"/>
              </a:buClr>
              <a:defRPr/>
            </a:pPr>
            <a:endParaRPr lang="en-GB" altLang="fr-FR" sz="1400">
              <a:solidFill>
                <a:prstClr val="black"/>
              </a:solidFill>
            </a:endParaRPr>
          </a:p>
          <a:p>
            <a:pPr lvl="1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A presença de </a:t>
            </a:r>
            <a:r>
              <a:rPr lang="pt-BR" altLang="fr-FR" sz="1400" i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Salmonella </a:t>
            </a:r>
            <a:r>
              <a:rPr lang="pt-BR" altLang="fr-FR" sz="1400" i="1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enterica</a:t>
            </a:r>
            <a:r>
              <a:rPr lang="pt-BR" altLang="fr-FR" sz="1400" i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nas galinhas caseiras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não é monitorizada, ao contrário das galinhas de quintas comerciais. Os ovos de galinhas caseiras correm </a:t>
            </a: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mais risco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de serem contaminados com </a:t>
            </a:r>
            <a:r>
              <a:rPr lang="pt-BR" altLang="fr-FR" sz="1400" i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Salmonella </a:t>
            </a:r>
            <a:r>
              <a:rPr lang="pt-BR" altLang="fr-FR" sz="1400" i="1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enterica</a:t>
            </a:r>
            <a:r>
              <a:rPr lang="pt-BR" altLang="fr-FR" sz="1400" i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  <a:endParaRPr lang="en-US" altLang="fr-FR" sz="1400" i="1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lvl="3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endParaRPr lang="fr-FR" altLang="fr-FR" sz="140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302F6E-5BCD-491E-92CA-A81F2B06FE24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DA52585-D43C-4338-9F5F-653A146D311F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9941" name="Image 18" descr="Fotografia: Ovos em caixa de cartão">
            <a:extLst>
              <a:ext uri="{FF2B5EF4-FFF2-40B4-BE49-F238E27FC236}">
                <a16:creationId xmlns:a16="http://schemas.microsoft.com/office/drawing/2014/main" id="{15E2AF78-156D-4115-A2B1-B14EFF287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88" y="41275"/>
            <a:ext cx="14795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Image 2" descr="Fotografia: Ovos com gema malpassada com sinal de proibido por cima">
            <a:extLst>
              <a:ext uri="{FF2B5EF4-FFF2-40B4-BE49-F238E27FC236}">
                <a16:creationId xmlns:a16="http://schemas.microsoft.com/office/drawing/2014/main" id="{015B6A0F-0A2D-4BA5-8971-CAB1AE6F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5" y="2871788"/>
            <a:ext cx="216058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Image 4">
            <a:extLst>
              <a:ext uri="{FF2B5EF4-FFF2-40B4-BE49-F238E27FC236}">
                <a16:creationId xmlns:a16="http://schemas.microsoft.com/office/drawing/2014/main" id="{593AFF0C-9FB7-4107-A125-0CE8BD782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775075"/>
            <a:ext cx="9572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4" name="Groupe 27">
            <a:extLst>
              <a:ext uri="{FF2B5EF4-FFF2-40B4-BE49-F238E27FC236}">
                <a16:creationId xmlns:a16="http://schemas.microsoft.com/office/drawing/2014/main" id="{EFC7CEEE-90F9-4963-AC38-A2E452FB4660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9950" name="Groupe 17">
              <a:extLst>
                <a:ext uri="{FF2B5EF4-FFF2-40B4-BE49-F238E27FC236}">
                  <a16:creationId xmlns:a16="http://schemas.microsoft.com/office/drawing/2014/main" id="{6F64B057-6A5D-446D-9D85-0110432CF8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9952" name="ZoneTexte 18">
                <a:extLst>
                  <a:ext uri="{FF2B5EF4-FFF2-40B4-BE49-F238E27FC236}">
                    <a16:creationId xmlns:a16="http://schemas.microsoft.com/office/drawing/2014/main" id="{99E37818-7B02-41FD-88DA-D8D2869BF7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9953" name="ZoneTexte 19">
                <a:extLst>
                  <a:ext uri="{FF2B5EF4-FFF2-40B4-BE49-F238E27FC236}">
                    <a16:creationId xmlns:a16="http://schemas.microsoft.com/office/drawing/2014/main" id="{EF74B74B-E010-4B21-9F29-E90D8E73B8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07BB6A-586C-435A-AF3B-8F8F1E81EDFE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Bouton d’action : vide 27">
                <a:hlinkClick r:id="rId6" action="ppaction://hlinksldjump" highlightClick="1"/>
                <a:extLst>
                  <a:ext uri="{FF2B5EF4-FFF2-40B4-BE49-F238E27FC236}">
                    <a16:creationId xmlns:a16="http://schemas.microsoft.com/office/drawing/2014/main" id="{BC5A7AA6-FB67-4456-87B9-9EDAF0C7C41B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pic>
            <p:nvPicPr>
              <p:cNvPr id="39956" name="Image 25">
                <a:extLst>
                  <a:ext uri="{FF2B5EF4-FFF2-40B4-BE49-F238E27FC236}">
                    <a16:creationId xmlns:a16="http://schemas.microsoft.com/office/drawing/2014/main" id="{039A59AC-87EF-4FDE-8063-48B4EBC7E5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Bouton d’action : vide 22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95506AA9-6236-4391-9094-1CFBF502CF5E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&lt;</a:t>
              </a:r>
            </a:p>
          </p:txBody>
        </p:sp>
      </p:grpSp>
      <p:pic>
        <p:nvPicPr>
          <p:cNvPr id="39945" name="Picture 18">
            <a:extLst>
              <a:ext uri="{FF2B5EF4-FFF2-40B4-BE49-F238E27FC236}">
                <a16:creationId xmlns:a16="http://schemas.microsoft.com/office/drawing/2014/main" id="{8635601B-1A7C-450C-BC59-0A7BE9396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ZoneTexte 22">
            <a:extLst>
              <a:ext uri="{FF2B5EF4-FFF2-40B4-BE49-F238E27FC236}">
                <a16:creationId xmlns:a16="http://schemas.microsoft.com/office/drawing/2014/main" id="{1A08CDFA-F59B-4E07-A76B-E222D0C63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6156325"/>
            <a:ext cx="1890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39948" name="ZoneTexte 22">
            <a:extLst>
              <a:ext uri="{FF2B5EF4-FFF2-40B4-BE49-F238E27FC236}">
                <a16:creationId xmlns:a16="http://schemas.microsoft.com/office/drawing/2014/main" id="{1356E5FF-DFE0-4A09-B8AD-76EFAA3E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2813" y="6172200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Anterior</a:t>
            </a:r>
          </a:p>
        </p:txBody>
      </p:sp>
      <p:sp>
        <p:nvSpPr>
          <p:cNvPr id="39949" name="ZoneTexte 34">
            <a:extLst>
              <a:ext uri="{FF2B5EF4-FFF2-40B4-BE49-F238E27FC236}">
                <a16:creationId xmlns:a16="http://schemas.microsoft.com/office/drawing/2014/main" id="{308834AB-0B60-487E-96C8-97066109D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-46038"/>
            <a:ext cx="7591425" cy="7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500" b="1">
                <a:solidFill>
                  <a:srgbClr val="00707C"/>
                </a:solidFill>
                <a:latin typeface="Georgia" panose="02040502050405020303" pitchFamily="18" charset="0"/>
              </a:rPr>
              <a:t>Manuseio de ovos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2883B88-63A6-4647-B8B2-06ADBF8751F3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9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4" name="Bouton d’action : vide 23">
            <a:hlinkClick r:id="rId10" highlightClick="1"/>
            <a:extLst>
              <a:ext uri="{FF2B5EF4-FFF2-40B4-BE49-F238E27FC236}">
                <a16:creationId xmlns:a16="http://schemas.microsoft.com/office/drawing/2014/main" id="{845DED4E-6B24-4732-A1E1-4B7BA31817DC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9D42F0D-A408-4CC4-8E77-66EC54757E55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A8D8F46-AD2A-465F-88BA-80D3F1535D9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964" name="ZoneTexte 28">
            <a:extLst>
              <a:ext uri="{FF2B5EF4-FFF2-40B4-BE49-F238E27FC236}">
                <a16:creationId xmlns:a16="http://schemas.microsoft.com/office/drawing/2014/main" id="{0CB75209-2633-46DE-89AA-4A62F1699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-93663"/>
            <a:ext cx="9115425" cy="7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500" b="1">
                <a:solidFill>
                  <a:srgbClr val="00707C"/>
                </a:solidFill>
                <a:latin typeface="Georgia" panose="02040502050405020303" pitchFamily="18" charset="0"/>
              </a:rPr>
              <a:t>Telemóveis </a:t>
            </a:r>
          </a:p>
        </p:txBody>
      </p:sp>
      <p:grpSp>
        <p:nvGrpSpPr>
          <p:cNvPr id="40965" name="Groupe 17">
            <a:extLst>
              <a:ext uri="{FF2B5EF4-FFF2-40B4-BE49-F238E27FC236}">
                <a16:creationId xmlns:a16="http://schemas.microsoft.com/office/drawing/2014/main" id="{FF95F49D-FFE1-423F-9D8F-913941CD34D4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40972" name="ZoneTexte 18">
              <a:extLst>
                <a:ext uri="{FF2B5EF4-FFF2-40B4-BE49-F238E27FC236}">
                  <a16:creationId xmlns:a16="http://schemas.microsoft.com/office/drawing/2014/main" id="{FDD5E153-5857-47CB-9601-DF5351B88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40973" name="ZoneTexte 19">
              <a:extLst>
                <a:ext uri="{FF2B5EF4-FFF2-40B4-BE49-F238E27FC236}">
                  <a16:creationId xmlns:a16="http://schemas.microsoft.com/office/drawing/2014/main" id="{A2B19C3D-10BC-46F2-954F-A373B3C58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FED2625-B5A7-4345-A9F2-E9F92579C178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4" name="Bouton d’action : vide 33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9B7626DA-6558-4738-976C-4D96F1834703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X</a:t>
              </a:r>
            </a:p>
          </p:txBody>
        </p:sp>
        <p:pic>
          <p:nvPicPr>
            <p:cNvPr id="40976" name="Image 25">
              <a:extLst>
                <a:ext uri="{FF2B5EF4-FFF2-40B4-BE49-F238E27FC236}">
                  <a16:creationId xmlns:a16="http://schemas.microsoft.com/office/drawing/2014/main" id="{255537A0-0244-4BA6-88B0-7AD409A0A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DA9E331-345A-4310-81C6-7206BDB24D06}"/>
              </a:ext>
            </a:extLst>
          </p:cNvPr>
          <p:cNvSpPr/>
          <p:nvPr/>
        </p:nvSpPr>
        <p:spPr>
          <a:xfrm>
            <a:off x="3176588" y="1322388"/>
            <a:ext cx="8936037" cy="224631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Os </a:t>
            </a:r>
            <a:r>
              <a:rPr lang="pt-BR" sz="1400" err="1">
                <a:solidFill>
                  <a:srgbClr val="B92233"/>
                </a:solidFill>
                <a:latin typeface="Microsoft Sans Serif"/>
                <a:ea typeface="Microsoft Sans Serif"/>
                <a:cs typeface="Microsoft Sans Serif"/>
              </a:rPr>
              <a:t>telemóveis</a:t>
            </a:r>
            <a:r>
              <a:rPr lang="pt-BR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 têm sido apontados como um </a:t>
            </a: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reservatório para microrganismos </a:t>
            </a:r>
            <a:r>
              <a:rPr lang="pt-BR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(1,2,3,4,5,6) e podem espalhar doenças infeciosas pelo contato frequente com as mãos</a:t>
            </a:r>
            <a:r>
              <a:rPr lang="en-US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fr-FR" sz="140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400" err="1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Ilusanya</a:t>
            </a:r>
            <a:r>
              <a:rPr lang="pt-BR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 et al. (7) confirmaram que, através da transferência das mãos para os alimentos, </a:t>
            </a: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um </a:t>
            </a:r>
            <a:r>
              <a:rPr lang="pt-BR" sz="1400" err="1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telemóvel</a:t>
            </a: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 contaminado pode infetar os alimentos</a:t>
            </a:r>
            <a:r>
              <a:rPr lang="pt-B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e induzir infeções.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sz="140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Como </a:t>
            </a:r>
            <a:r>
              <a:rPr lang="en-US" sz="1400" err="1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evitá</a:t>
            </a:r>
            <a:r>
              <a:rPr lang="en-US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-lo?</a:t>
            </a:r>
          </a:p>
          <a:p>
            <a:pPr marL="514350" lvl="1" indent="-285750">
              <a:buFont typeface="Wingdings" panose="05000000000000000000" pitchFamily="2" charset="2"/>
              <a:buChar char="§"/>
              <a:defRPr/>
            </a:pPr>
            <a:r>
              <a:rPr lang="pt-BR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ao cozinhar, lembre-se de </a:t>
            </a: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lavar as mãos</a:t>
            </a:r>
            <a:r>
              <a:rPr lang="pt-B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sempre que tocar num </a:t>
            </a:r>
            <a:r>
              <a:rPr lang="pt-BR" sz="1400" err="1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telemóvel</a:t>
            </a:r>
            <a:r>
              <a:rPr lang="pt-BR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 (tablet, etc.)</a:t>
            </a:r>
            <a:r>
              <a:rPr lang="en-US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marL="514350" lvl="1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t-B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desinfete o seu telefone com frequência</a:t>
            </a:r>
            <a:r>
              <a:rPr lang="pt-B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(seguindo as recomendações dos fabricantes)</a:t>
            </a:r>
            <a:r>
              <a:rPr lang="en-US" sz="140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  <a:endParaRPr lang="fr-FR" sz="1400">
              <a:solidFill>
                <a:schemeClr val="accent1"/>
              </a:solidFill>
              <a:latin typeface="Microsoft Sans Serif"/>
              <a:ea typeface="Microsoft Sans Serif"/>
              <a:cs typeface="Microsoft Sans Serif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40967" name="ZoneTexte 1">
            <a:extLst>
              <a:ext uri="{FF2B5EF4-FFF2-40B4-BE49-F238E27FC236}">
                <a16:creationId xmlns:a16="http://schemas.microsoft.com/office/drawing/2014/main" id="{1605DD76-7621-4AA4-B102-274BF825C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3392488"/>
            <a:ext cx="87979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000" u="sng">
                <a:solidFill>
                  <a:schemeClr val="accent1"/>
                </a:solidFill>
              </a:rPr>
              <a:t>Referências:</a:t>
            </a:r>
            <a:endParaRPr lang="fr-FR" altLang="fr-FR" sz="1000">
              <a:solidFill>
                <a:schemeClr val="accent1"/>
              </a:solidFill>
            </a:endParaRPr>
          </a:p>
          <a:p>
            <a:r>
              <a:rPr lang="en-US" altLang="fr-FR" sz="1000">
                <a:solidFill>
                  <a:schemeClr val="accent1"/>
                </a:solidFill>
              </a:rPr>
              <a:t>1) A colonização microbiana do telemóvel utilizado pelos profissionais de saúde. Kilic IH, Ozaslan M, Karagoz ID, Zer Y, Davutoglu V. Pak J Biol Sci. 2009 Jun 1; 12(11):882-4.</a:t>
            </a:r>
            <a:endParaRPr lang="fr-FR" altLang="fr-FR" sz="1000">
              <a:solidFill>
                <a:schemeClr val="accent1"/>
              </a:solidFill>
            </a:endParaRPr>
          </a:p>
          <a:p>
            <a:r>
              <a:rPr lang="en-US" altLang="fr-FR" sz="1000">
                <a:solidFill>
                  <a:schemeClr val="accent1"/>
                </a:solidFill>
              </a:rPr>
              <a:t>2) </a:t>
            </a:r>
            <a:r>
              <a:rPr lang="pt-BR" altLang="fr-FR" sz="1000">
                <a:solidFill>
                  <a:schemeClr val="accent1"/>
                </a:solidFill>
              </a:rPr>
              <a:t>O seu telefone tem “bichos”? A incidência de bactérias conhecidas por causar infeção nosocomial nos telemóveis dos profissionais de saúde. Brady RR, Wasson A, Stirling I, McAllister C, Damani NN. J Hosp Infect. 2006 Jan; 62(1):123-5.</a:t>
            </a:r>
            <a:endParaRPr lang="fr-FR" altLang="fr-FR" sz="1000">
              <a:solidFill>
                <a:schemeClr val="accent1"/>
              </a:solidFill>
            </a:endParaRPr>
          </a:p>
          <a:p>
            <a:r>
              <a:rPr lang="en-US" altLang="fr-FR" sz="1000">
                <a:solidFill>
                  <a:schemeClr val="accent1"/>
                </a:solidFill>
              </a:rPr>
              <a:t>3) </a:t>
            </a:r>
            <a:r>
              <a:rPr lang="pt-BR" altLang="fr-FR" sz="1000">
                <a:solidFill>
                  <a:schemeClr val="accent1"/>
                </a:solidFill>
              </a:rPr>
              <a:t>Grau de contaminação bacteriana das superfícies dos telemóveis e teclados de computador e eficácia da desinfeção com Digluconato de Clorexidina e Triclosan para sua redução. Jana Koscova, Zuzana Hurnikova and Juraj Pistl. Int. J. Environ. Res. Public Health 2018, 15(10), 2238.</a:t>
            </a:r>
            <a:endParaRPr lang="fr-FR" altLang="fr-FR" sz="1000">
              <a:solidFill>
                <a:schemeClr val="accent1"/>
              </a:solidFill>
            </a:endParaRPr>
          </a:p>
          <a:p>
            <a:r>
              <a:rPr lang="en-US" altLang="fr-FR" sz="1000">
                <a:solidFill>
                  <a:schemeClr val="accent1"/>
                </a:solidFill>
              </a:rPr>
              <a:t>4) Estamos cientes de como contaminamos os nossos telemóveis com patgénicos nosocomiais ? Ulger F, Esen S, Dilek A, Yanik K, Gunaydin M, Leblebicioglu H.Ann Clin Microbiol Antimicrob. 2009 Mar 6;8:7. doi: 10.1186/1476-0711-8-7..</a:t>
            </a:r>
            <a:endParaRPr lang="fr-FR" altLang="fr-FR" sz="1000">
              <a:solidFill>
                <a:schemeClr val="accent1"/>
              </a:solidFill>
            </a:endParaRPr>
          </a:p>
          <a:p>
            <a:r>
              <a:rPr lang="en-US" altLang="fr-FR" sz="1000">
                <a:solidFill>
                  <a:schemeClr val="accent1"/>
                </a:solidFill>
              </a:rPr>
              <a:t>5) </a:t>
            </a:r>
            <a:r>
              <a:rPr lang="pt-BR" altLang="fr-FR" sz="1000">
                <a:solidFill>
                  <a:schemeClr val="accent1"/>
                </a:solidFill>
              </a:rPr>
              <a:t>O papel potencial dos telemóveis na disseminação de infeções bacterianas. Akinyemi KO, Atapu AD, Adetona OO, Coker AO. J Infect Dev Ctries 3:628-632</a:t>
            </a:r>
            <a:r>
              <a:rPr lang="en-US" altLang="fr-FR" sz="1000">
                <a:solidFill>
                  <a:schemeClr val="accent1"/>
                </a:solidFill>
              </a:rPr>
              <a:t>. </a:t>
            </a:r>
            <a:endParaRPr lang="fr-FR" altLang="fr-FR" sz="1000">
              <a:solidFill>
                <a:schemeClr val="accent1"/>
              </a:solidFill>
            </a:endParaRPr>
          </a:p>
          <a:p>
            <a:r>
              <a:rPr lang="en-US" altLang="fr-FR" sz="1000">
                <a:solidFill>
                  <a:schemeClr val="accent1"/>
                </a:solidFill>
              </a:rPr>
              <a:t>6) </a:t>
            </a:r>
            <a:r>
              <a:rPr lang="pt-BR" altLang="fr-FR" sz="1000">
                <a:solidFill>
                  <a:schemeClr val="accent1"/>
                </a:solidFill>
              </a:rPr>
              <a:t>A importância dos telemóveis na possível transmissão de infeções bacterianas na comunidade. Bhoonderowa, A., Gookool, S. &amp; Biranjia-Hurdoyal, S.D. J Community Health (2014) 39: 965</a:t>
            </a:r>
            <a:r>
              <a:rPr lang="fr-FR" altLang="fr-FR" sz="1000">
                <a:solidFill>
                  <a:schemeClr val="accent1"/>
                </a:solidFill>
              </a:rPr>
              <a:t>.</a:t>
            </a:r>
          </a:p>
          <a:p>
            <a:r>
              <a:rPr lang="fr-FR" altLang="fr-FR" sz="1000">
                <a:solidFill>
                  <a:schemeClr val="accent1"/>
                </a:solidFill>
              </a:rPr>
              <a:t>7) </a:t>
            </a:r>
            <a:r>
              <a:rPr lang="en-US" altLang="fr-FR" sz="1000">
                <a:solidFill>
                  <a:schemeClr val="accent1"/>
                </a:solidFill>
              </a:rPr>
              <a:t>Higiene pessoal e contaminação microbiana de telemóveis de vendedores de alimentos na cidade de Ago-Iwoye, estado de Ogun, Nigéria. Ilusanya O.A.F., Adesanya O.O.L., Adesomowo A., Amushan N.A.. Pak. J. Nutr. 2012;11:276–278.</a:t>
            </a:r>
            <a:endParaRPr lang="fr-FR" altLang="fr-FR" sz="1000">
              <a:solidFill>
                <a:schemeClr val="accent1"/>
              </a:solidFill>
            </a:endParaRPr>
          </a:p>
          <a:p>
            <a:endParaRPr lang="fr-FR" altLang="fr-FR" sz="1000">
              <a:solidFill>
                <a:schemeClr val="accent1"/>
              </a:solidFill>
            </a:endParaRPr>
          </a:p>
          <a:p>
            <a:endParaRPr lang="fr-FR" altLang="fr-FR" sz="1000">
              <a:solidFill>
                <a:schemeClr val="accent1"/>
              </a:solidFill>
            </a:endParaRPr>
          </a:p>
        </p:txBody>
      </p:sp>
      <p:pic>
        <p:nvPicPr>
          <p:cNvPr id="40968" name="Image 21" descr="Fotografia: Foto de telemóvel">
            <a:hlinkClick r:id="rId4" action="ppaction://hlinksldjump"/>
            <a:extLst>
              <a:ext uri="{FF2B5EF4-FFF2-40B4-BE49-F238E27FC236}">
                <a16:creationId xmlns:a16="http://schemas.microsoft.com/office/drawing/2014/main" id="{3E963871-FF77-497E-B51C-2BF6000C8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238" y="58738"/>
            <a:ext cx="9413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8">
            <a:extLst>
              <a:ext uri="{FF2B5EF4-FFF2-40B4-BE49-F238E27FC236}">
                <a16:creationId xmlns:a16="http://schemas.microsoft.com/office/drawing/2014/main" id="{AD2AD58A-8650-4342-B348-E647C68CA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ZoneTexte 22">
            <a:extLst>
              <a:ext uri="{FF2B5EF4-FFF2-40B4-BE49-F238E27FC236}">
                <a16:creationId xmlns:a16="http://schemas.microsoft.com/office/drawing/2014/main" id="{8C63BC20-399B-43E1-9B6A-14AD9FB8A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0663" y="6170613"/>
            <a:ext cx="1890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ABD29AF-E5A9-461E-ABA4-5044AB663932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7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0" name="Bouton d’action : vide 19">
            <a:hlinkClick r:id="rId8" highlightClick="1"/>
            <a:extLst>
              <a:ext uri="{FF2B5EF4-FFF2-40B4-BE49-F238E27FC236}">
                <a16:creationId xmlns:a16="http://schemas.microsoft.com/office/drawing/2014/main" id="{1ED9F4FD-CEA8-4B01-90BD-57EB6199270B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1C3C00D7-DE9A-4628-95A2-A853221FC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53975"/>
            <a:ext cx="52959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DC0D422-CDFA-4100-AFCA-CDB1FD0D3EF5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8436" name="Groupe 17">
            <a:extLst>
              <a:ext uri="{FF2B5EF4-FFF2-40B4-BE49-F238E27FC236}">
                <a16:creationId xmlns:a16="http://schemas.microsoft.com/office/drawing/2014/main" id="{1E8EC9A0-ECB9-4334-A615-2C56B7F4145E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18458" name="ZoneTexte 18">
              <a:extLst>
                <a:ext uri="{FF2B5EF4-FFF2-40B4-BE49-F238E27FC236}">
                  <a16:creationId xmlns:a16="http://schemas.microsoft.com/office/drawing/2014/main" id="{037AE093-497C-4949-B9CB-9A2568D81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8459" name="ZoneTexte 19">
              <a:extLst>
                <a:ext uri="{FF2B5EF4-FFF2-40B4-BE49-F238E27FC236}">
                  <a16:creationId xmlns:a16="http://schemas.microsoft.com/office/drawing/2014/main" id="{178D86C6-9216-444E-A339-0CD059BB8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9A963D4-6CE7-494D-B6B0-03EACDFE42E5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5" name="Bouton d’action : vide 34">
              <a:hlinkClick r:id="" action="ppaction://hlinkshowjump?jump=endshow" highlightClick="1"/>
              <a:extLst>
                <a:ext uri="{FF2B5EF4-FFF2-40B4-BE49-F238E27FC236}">
                  <a16:creationId xmlns:a16="http://schemas.microsoft.com/office/drawing/2014/main" id="{C28A8FD0-7D99-4465-91FC-EA1BB7CCD7DB}"/>
                </a:ext>
              </a:extLst>
            </p:cNvPr>
            <p:cNvSpPr/>
            <p:nvPr/>
          </p:nvSpPr>
          <p:spPr>
            <a:xfrm>
              <a:off x="10896952" y="6154397"/>
              <a:ext cx="306406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18462" name="Image 25">
              <a:extLst>
                <a:ext uri="{FF2B5EF4-FFF2-40B4-BE49-F238E27FC236}">
                  <a16:creationId xmlns:a16="http://schemas.microsoft.com/office/drawing/2014/main" id="{B3B2E670-7EF4-4A5F-8B48-7058DD742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F241E71-4EEF-4C20-9262-B4229DA457A7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438" name="Picture 31">
            <a:extLst>
              <a:ext uri="{FF2B5EF4-FFF2-40B4-BE49-F238E27FC236}">
                <a16:creationId xmlns:a16="http://schemas.microsoft.com/office/drawing/2014/main" id="{CCA4A47F-1CA2-4DE2-838C-2F1CFE478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5400"/>
            <a:ext cx="825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outon d’action : vide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299C2E7-BEFA-441C-852A-D9FA5CAD5D26}"/>
              </a:ext>
            </a:extLst>
          </p:cNvPr>
          <p:cNvSpPr/>
          <p:nvPr/>
        </p:nvSpPr>
        <p:spPr>
          <a:xfrm>
            <a:off x="5187950" y="774700"/>
            <a:ext cx="677863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5" action="ppaction://hlinksldjump" tooltip="click here for information on planning"/>
              </a:rPr>
              <a:t>Planear</a:t>
            </a:r>
            <a:endParaRPr lang="fr-FR" sz="800"/>
          </a:p>
        </p:txBody>
      </p:sp>
      <p:sp>
        <p:nvSpPr>
          <p:cNvPr id="36" name="Bouton d’action : vide 3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5F5C689-7289-4D20-90C0-8C319CD5C564}"/>
              </a:ext>
            </a:extLst>
          </p:cNvPr>
          <p:cNvSpPr/>
          <p:nvPr/>
        </p:nvSpPr>
        <p:spPr>
          <a:xfrm>
            <a:off x="6564313" y="774700"/>
            <a:ext cx="676275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5" action="ppaction://hlinksldjump" tooltip="click here for information on shopping"/>
              </a:rPr>
              <a:t>Comprar</a:t>
            </a:r>
            <a:endParaRPr lang="fr-FR" sz="800"/>
          </a:p>
        </p:txBody>
      </p:sp>
      <p:sp>
        <p:nvSpPr>
          <p:cNvPr id="37" name="Bouton d’action : vid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7B110AE-8DA1-46FF-A05C-563DFCF61173}"/>
              </a:ext>
            </a:extLst>
          </p:cNvPr>
          <p:cNvSpPr/>
          <p:nvPr/>
        </p:nvSpPr>
        <p:spPr>
          <a:xfrm>
            <a:off x="7624763" y="768350"/>
            <a:ext cx="1397000" cy="153988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6" action="ppaction://hlinksldjump" tooltip="click here for information on packing"/>
              </a:rPr>
              <a:t>Arrumar nos sacos de compras</a:t>
            </a:r>
            <a:endParaRPr lang="fr-FR" sz="800"/>
          </a:p>
        </p:txBody>
      </p:sp>
      <p:sp>
        <p:nvSpPr>
          <p:cNvPr id="38" name="Bouton d’action : vide 3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5DA266D-6C49-4A22-B088-C0046E3159B4}"/>
              </a:ext>
            </a:extLst>
          </p:cNvPr>
          <p:cNvSpPr/>
          <p:nvPr/>
        </p:nvSpPr>
        <p:spPr>
          <a:xfrm>
            <a:off x="9337675" y="773113"/>
            <a:ext cx="831850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6" action="ppaction://hlinksldjump" tooltip="click here for information on transporting"/>
              </a:rPr>
              <a:t>Transporte</a:t>
            </a:r>
            <a:endParaRPr lang="fr-FR" sz="800"/>
          </a:p>
        </p:txBody>
      </p:sp>
      <p:sp>
        <p:nvSpPr>
          <p:cNvPr id="39" name="Bouton d’action : vide 3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AB071E2-205B-4B5C-91E9-BBCD8C84E179}"/>
              </a:ext>
            </a:extLst>
          </p:cNvPr>
          <p:cNvSpPr/>
          <p:nvPr/>
        </p:nvSpPr>
        <p:spPr>
          <a:xfrm>
            <a:off x="4852988" y="2087563"/>
            <a:ext cx="1371600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7" action="ppaction://hlinksldjump" tooltip="click here for information on surface hygiene"/>
              </a:rPr>
              <a:t>Higiene das superfícies</a:t>
            </a:r>
            <a:endParaRPr lang="fr-FR" sz="800"/>
          </a:p>
        </p:txBody>
      </p:sp>
      <p:sp>
        <p:nvSpPr>
          <p:cNvPr id="40" name="Bouton d’action : vid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376690E-BCEF-450D-A989-66ABC5727192}"/>
              </a:ext>
            </a:extLst>
          </p:cNvPr>
          <p:cNvSpPr/>
          <p:nvPr/>
        </p:nvSpPr>
        <p:spPr>
          <a:xfrm>
            <a:off x="7989888" y="2087563"/>
            <a:ext cx="677862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8" action="ppaction://hlinksldjump" tooltip="click here for information on storing"/>
              </a:rPr>
              <a:t>Arrumar</a:t>
            </a:r>
            <a:endParaRPr lang="fr-FR" sz="800"/>
          </a:p>
        </p:txBody>
      </p:sp>
      <p:sp>
        <p:nvSpPr>
          <p:cNvPr id="41" name="Bouton d’action : vide 4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4241106-A62C-403C-9DE4-E85746A451B1}"/>
              </a:ext>
            </a:extLst>
          </p:cNvPr>
          <p:cNvSpPr/>
          <p:nvPr/>
        </p:nvSpPr>
        <p:spPr>
          <a:xfrm>
            <a:off x="7835900" y="3373438"/>
            <a:ext cx="1185863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7" action="ppaction://hlinksldjump" tooltip="click here for information on tools hygiene"/>
              </a:rPr>
              <a:t>Higiene dos utensílios</a:t>
            </a:r>
            <a:endParaRPr lang="fr-FR" sz="800"/>
          </a:p>
        </p:txBody>
      </p:sp>
      <p:sp>
        <p:nvSpPr>
          <p:cNvPr id="42" name="Bouton d’action : vide 4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291F4BC-4F8A-4999-9F18-B320B1655914}"/>
              </a:ext>
            </a:extLst>
          </p:cNvPr>
          <p:cNvSpPr/>
          <p:nvPr/>
        </p:nvSpPr>
        <p:spPr>
          <a:xfrm>
            <a:off x="6388100" y="2087563"/>
            <a:ext cx="1039813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9" action="ppaction://hlinksldjump" tooltip="click here for information on personal hygiene"/>
              </a:rPr>
              <a:t>Higiene pessoal</a:t>
            </a:r>
            <a:endParaRPr lang="fr-FR" sz="800"/>
          </a:p>
        </p:txBody>
      </p:sp>
      <p:sp>
        <p:nvSpPr>
          <p:cNvPr id="43" name="Bouton d’action : vide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0E44B80-645B-4ED5-AAC3-8D5AF655BC05}"/>
              </a:ext>
            </a:extLst>
          </p:cNvPr>
          <p:cNvSpPr/>
          <p:nvPr/>
        </p:nvSpPr>
        <p:spPr>
          <a:xfrm>
            <a:off x="8972550" y="2087563"/>
            <a:ext cx="1314450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800">
                <a:hlinkClick r:id="rId8" action="ppaction://hlinksldjump" tooltip="click here for information on unpacking"/>
              </a:rPr>
              <a:t>Retirar as compras dos sacos</a:t>
            </a:r>
            <a:endParaRPr lang="fr-FR" sz="800"/>
          </a:p>
        </p:txBody>
      </p:sp>
      <p:sp>
        <p:nvSpPr>
          <p:cNvPr id="44" name="Bouton d’action : vide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BD796DC-5D31-4EA3-90A8-83D892801B23}"/>
              </a:ext>
            </a:extLst>
          </p:cNvPr>
          <p:cNvSpPr/>
          <p:nvPr/>
        </p:nvSpPr>
        <p:spPr>
          <a:xfrm>
            <a:off x="4868863" y="3332163"/>
            <a:ext cx="1271587" cy="20637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0" action="ppaction://hlinksldjump" tooltip="click here for information on food washing/rinsing"/>
              </a:rPr>
              <a:t>Lavagem de alimentos</a:t>
            </a:r>
            <a:endParaRPr lang="fr-FR" sz="800"/>
          </a:p>
        </p:txBody>
      </p:sp>
      <p:sp>
        <p:nvSpPr>
          <p:cNvPr id="45" name="Bouton d’action : vide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387B6F8-F1C4-4B49-99FC-9C6E1F903B8C}"/>
              </a:ext>
            </a:extLst>
          </p:cNvPr>
          <p:cNvSpPr/>
          <p:nvPr/>
        </p:nvSpPr>
        <p:spPr>
          <a:xfrm>
            <a:off x="6284913" y="3340100"/>
            <a:ext cx="1060450" cy="177800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1" action="ppaction://hlinksldjump" tooltip="click here for information on cutting/prepping"/>
              </a:rPr>
              <a:t>Corte/preparação</a:t>
            </a:r>
            <a:endParaRPr lang="fr-FR" sz="800"/>
          </a:p>
        </p:txBody>
      </p:sp>
      <p:sp>
        <p:nvSpPr>
          <p:cNvPr id="46" name="Bouton d’action : vide 4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497D6-2F8B-4FDF-9EA1-ED8DAEE34E51}"/>
              </a:ext>
            </a:extLst>
          </p:cNvPr>
          <p:cNvSpPr/>
          <p:nvPr/>
        </p:nvSpPr>
        <p:spPr>
          <a:xfrm>
            <a:off x="9417050" y="4657725"/>
            <a:ext cx="677863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2" action="ppaction://hlinksldjump" tooltip="click here for information on serving"/>
              </a:rPr>
              <a:t>Servir</a:t>
            </a:r>
            <a:endParaRPr lang="fr-FR" sz="800"/>
          </a:p>
        </p:txBody>
      </p:sp>
      <p:sp>
        <p:nvSpPr>
          <p:cNvPr id="47" name="Bouton d’action : vid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CE99385-BB33-4B47-8B98-790BA93FBC44}"/>
              </a:ext>
            </a:extLst>
          </p:cNvPr>
          <p:cNvSpPr/>
          <p:nvPr/>
        </p:nvSpPr>
        <p:spPr>
          <a:xfrm>
            <a:off x="9402763" y="3371850"/>
            <a:ext cx="677862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3" action="ppaction://hlinksldjump" tooltip="click here for information on cooking"/>
              </a:rPr>
              <a:t>Cozinhar</a:t>
            </a:r>
            <a:endParaRPr lang="fr-FR" sz="800"/>
          </a:p>
        </p:txBody>
      </p:sp>
      <p:sp>
        <p:nvSpPr>
          <p:cNvPr id="48" name="Bouton d’action : vide 4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F0648E8-1911-43C7-BC68-B8922EB02F87}"/>
              </a:ext>
            </a:extLst>
          </p:cNvPr>
          <p:cNvSpPr/>
          <p:nvPr/>
        </p:nvSpPr>
        <p:spPr>
          <a:xfrm>
            <a:off x="5154613" y="4657725"/>
            <a:ext cx="677862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4" action="ppaction://hlinksldjump" tooltip="click here for information on disposal"/>
              </a:rPr>
              <a:t>Lixo</a:t>
            </a:r>
            <a:endParaRPr lang="fr-FR" sz="800"/>
          </a:p>
        </p:txBody>
      </p:sp>
      <p:sp>
        <p:nvSpPr>
          <p:cNvPr id="49" name="Bouton d’action : vide 4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AD63C25-3B63-4BD5-93FC-8D35D1A47FDC}"/>
              </a:ext>
            </a:extLst>
          </p:cNvPr>
          <p:cNvSpPr/>
          <p:nvPr/>
        </p:nvSpPr>
        <p:spPr>
          <a:xfrm>
            <a:off x="6297613" y="4633913"/>
            <a:ext cx="990600" cy="173037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5" action="ppaction://hlinksldjump" tooltip="click here for information on storing leftovers"/>
              </a:rPr>
              <a:t>Guardar sobras</a:t>
            </a:r>
            <a:endParaRPr lang="fr-FR" sz="800"/>
          </a:p>
        </p:txBody>
      </p:sp>
      <p:sp>
        <p:nvSpPr>
          <p:cNvPr id="50" name="Bouton d’action : vide 4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79A9D41-C146-4576-8778-31EAD1F8C967}"/>
              </a:ext>
            </a:extLst>
          </p:cNvPr>
          <p:cNvSpPr/>
          <p:nvPr/>
        </p:nvSpPr>
        <p:spPr>
          <a:xfrm>
            <a:off x="7932738" y="4657725"/>
            <a:ext cx="676275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2" action="ppaction://hlinksldjump" tooltip="click here for information on eating"/>
              </a:rPr>
              <a:t>Comer</a:t>
            </a:r>
            <a:endParaRPr lang="fr-FR" sz="800"/>
          </a:p>
        </p:txBody>
      </p:sp>
      <p:pic>
        <p:nvPicPr>
          <p:cNvPr id="18455" name="Picture 18">
            <a:extLst>
              <a:ext uri="{FF2B5EF4-FFF2-40B4-BE49-F238E27FC236}">
                <a16:creationId xmlns:a16="http://schemas.microsoft.com/office/drawing/2014/main" id="{ACD7A863-12CE-4348-B68D-D7566D52D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7" name="ZoneTexte 24">
            <a:extLst>
              <a:ext uri="{FF2B5EF4-FFF2-40B4-BE49-F238E27FC236}">
                <a16:creationId xmlns:a16="http://schemas.microsoft.com/office/drawing/2014/main" id="{DAF62410-4207-48B2-B1B8-1C5C9D0A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7275" y="6148388"/>
            <a:ext cx="982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Fechar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C80593D-7EAF-410F-9EAD-36627CB268B8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7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1" name="Bouton d’action : vide 50">
            <a:hlinkClick r:id="rId18" highlightClick="1"/>
            <a:extLst>
              <a:ext uri="{FF2B5EF4-FFF2-40B4-BE49-F238E27FC236}">
                <a16:creationId xmlns:a16="http://schemas.microsoft.com/office/drawing/2014/main" id="{7F6917DA-9248-4429-901A-CFC9BBDF353E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7C1F56A-5B23-4E82-BCA2-437D24E73C38}"/>
              </a:ext>
            </a:extLst>
          </p:cNvPr>
          <p:cNvSpPr txBox="1"/>
          <p:nvPr/>
        </p:nvSpPr>
        <p:spPr>
          <a:xfrm>
            <a:off x="3076575" y="246063"/>
            <a:ext cx="911542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Planear e Comprar</a:t>
            </a:r>
            <a:endParaRPr lang="fr-FR" sz="4501" b="1">
              <a:solidFill>
                <a:srgbClr val="00707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4E822AF-F55F-411A-BDDA-77AD7703347F}"/>
              </a:ext>
            </a:extLst>
          </p:cNvPr>
          <p:cNvSpPr txBox="1"/>
          <p:nvPr/>
        </p:nvSpPr>
        <p:spPr>
          <a:xfrm>
            <a:off x="4448175" y="1376363"/>
            <a:ext cx="7680325" cy="4870450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rgbClr val="B92233"/>
                </a:solidFill>
                <a:latin typeface="+mn-lt"/>
              </a:rPr>
              <a:t>Planeie</a:t>
            </a:r>
            <a:r>
              <a:rPr lang="pt-BR" sz="1400" dirty="0">
                <a:solidFill>
                  <a:srgbClr val="00707C"/>
                </a:solidFill>
                <a:latin typeface="+mn-lt"/>
              </a:rPr>
              <a:t> as compras (congelados devem estar no fim da lista)</a:t>
            </a: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en-US" sz="11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rgbClr val="00707C"/>
                </a:solidFill>
                <a:latin typeface="+mn-lt"/>
              </a:rPr>
              <a:t>Lembre-se de levar </a:t>
            </a:r>
            <a:r>
              <a:rPr lang="pt-BR" sz="1400" dirty="0">
                <a:solidFill>
                  <a:srgbClr val="B92233"/>
                </a:solidFill>
                <a:latin typeface="+mn-lt"/>
              </a:rPr>
              <a:t>sacos térmicos</a:t>
            </a:r>
            <a:r>
              <a:rPr lang="pt-BR" sz="1400" dirty="0">
                <a:solidFill>
                  <a:srgbClr val="00707C"/>
                </a:solidFill>
                <a:latin typeface="+mn-lt"/>
              </a:rPr>
              <a:t>. Reserve um deles </a:t>
            </a:r>
            <a:endParaRPr lang="pt-BR" sz="1400" dirty="0">
              <a:solidFill>
                <a:srgbClr val="00707C"/>
              </a:solidFill>
              <a:latin typeface="+mn-lt"/>
              <a:ea typeface="Microsoft Sans Serif"/>
              <a:cs typeface="Microsoft Sans Serif"/>
            </a:endParaRPr>
          </a:p>
          <a:p>
            <a:pPr eaLnBrk="1" hangingPunct="1">
              <a:spcBef>
                <a:spcPts val="300"/>
              </a:spcBef>
              <a:spcAft>
                <a:spcPts val="600"/>
              </a:spcAft>
              <a:defRPr/>
            </a:pPr>
            <a:r>
              <a:rPr lang="pt-BR" sz="1400" dirty="0">
                <a:solidFill>
                  <a:srgbClr val="00707C"/>
                </a:solidFill>
                <a:latin typeface="+mn-lt"/>
              </a:rPr>
              <a:t>	 especificamente para transportar carne (e identifique-o)</a:t>
            </a:r>
            <a:endParaRPr lang="en-GB" sz="1050" dirty="0">
              <a:solidFill>
                <a:srgbClr val="00707C"/>
              </a:solidFill>
              <a:latin typeface="+mn-lt"/>
            </a:endParaRPr>
          </a:p>
          <a:p>
            <a:pPr lvl="1" indent="0" eaLnBrk="1" hangingPunct="1">
              <a:spcBef>
                <a:spcPts val="0"/>
              </a:spcBef>
              <a:defRPr/>
            </a:pPr>
            <a:r>
              <a:rPr lang="pt-BR" sz="11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 A carne e os vegetais estão cobertos de microrganismos, portanto, é importante mantê-los separados durante a   </a:t>
            </a:r>
            <a:endParaRPr lang="pt-BR" sz="1100" dirty="0">
              <a:solidFill>
                <a:schemeClr val="accent1"/>
              </a:solidFill>
              <a:ea typeface="Microsoft Sans Serif"/>
              <a:cs typeface="Microsoft Sans Serif"/>
            </a:endParaRPr>
          </a:p>
          <a:p>
            <a:pPr lvl="1" indent="0" eaLnBrk="1" hangingPunct="1">
              <a:spcBef>
                <a:spcPts val="0"/>
              </a:spcBef>
              <a:defRPr/>
            </a:pPr>
            <a:r>
              <a:rPr lang="pt-BR" sz="11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 compra, transporte e arrumação, para prevenir contaminação cruzada.</a:t>
            </a:r>
            <a:endParaRPr lang="en-US" sz="1100" dirty="0">
              <a:solidFill>
                <a:schemeClr val="accent1"/>
              </a:solidFill>
              <a:latin typeface="Microsoft Sans Serif"/>
              <a:ea typeface="Microsoft Sans Serif"/>
              <a:cs typeface="Microsoft Sans Serif"/>
            </a:endParaRPr>
          </a:p>
          <a:p>
            <a:pPr lvl="1" indent="0" eaLnBrk="1" hangingPunct="1">
              <a:spcBef>
                <a:spcPts val="0"/>
              </a:spcBef>
              <a:defRPr/>
            </a:pPr>
            <a:endParaRPr lang="en-US" sz="1100" dirty="0">
              <a:solidFill>
                <a:schemeClr val="accent1"/>
              </a:solidFill>
              <a:latin typeface="+mn-lt"/>
            </a:endParaRPr>
          </a:p>
          <a:p>
            <a:pPr lvl="1" indent="0" eaLnBrk="1" hangingPunct="1">
              <a:spcBef>
                <a:spcPts val="0"/>
              </a:spcBef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rgbClr val="00707C"/>
                </a:solidFill>
                <a:latin typeface="+mn-lt"/>
              </a:rPr>
              <a:t>Leia os rótulos e, em particular, verifique as </a:t>
            </a:r>
            <a:r>
              <a:rPr lang="pt-BR" sz="1400" dirty="0">
                <a:solidFill>
                  <a:srgbClr val="B92233"/>
                </a:solidFill>
                <a:latin typeface="+mn-lt"/>
              </a:rPr>
              <a:t>datas de validade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 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rgbClr val="00707C"/>
                </a:solidFill>
                <a:latin typeface="+mn-lt"/>
              </a:rPr>
              <a:t>No carrinho, </a:t>
            </a:r>
            <a:r>
              <a:rPr lang="pt-BR" sz="1400" dirty="0">
                <a:solidFill>
                  <a:srgbClr val="B92233"/>
                </a:solidFill>
                <a:latin typeface="+mn-lt"/>
              </a:rPr>
              <a:t>coloque a carne e os vegetais em separado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 </a:t>
            </a:r>
            <a:endParaRPr lang="en-US" sz="1400" dirty="0">
              <a:solidFill>
                <a:schemeClr val="bg1"/>
              </a:solidFill>
              <a:latin typeface="+mn-lt"/>
              <a:ea typeface="Microsoft Sans Serif"/>
              <a:cs typeface="Microsoft Sans Serif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400" dirty="0">
                <a:solidFill>
                  <a:srgbClr val="00707C"/>
                </a:solidFill>
                <a:latin typeface="+mn-lt"/>
              </a:rPr>
              <a:t>	 </a:t>
            </a:r>
            <a:r>
              <a:rPr lang="pt-BR" sz="11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A carne crua está frequentemente contaminada com micróbios que causam intoxicações </a:t>
            </a:r>
            <a:endParaRPr lang="pt-BR" sz="1100" dirty="0">
              <a:solidFill>
                <a:schemeClr val="accent1"/>
              </a:solidFill>
              <a:ea typeface="Microsoft Sans Serif"/>
              <a:cs typeface="Microsoft Sans Serif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pt-BR" sz="11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	 alimentares e deve ser arrumada separadamente de vegetais e outros alimentos</a:t>
            </a:r>
            <a:r>
              <a:rPr lang="en-GB" sz="1100" dirty="0">
                <a:solidFill>
                  <a:schemeClr val="accent1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</a:p>
          <a:p>
            <a:pPr eaLnBrk="1" hangingPunct="1">
              <a:spcBef>
                <a:spcPts val="0"/>
              </a:spcBef>
              <a:defRPr/>
            </a:pPr>
            <a:endParaRPr lang="en-GB" sz="1100" dirty="0">
              <a:solidFill>
                <a:schemeClr val="accent1"/>
              </a:solidFill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00707C"/>
                </a:solidFill>
                <a:latin typeface="+mn-lt"/>
              </a:rPr>
              <a:t>Use </a:t>
            </a:r>
            <a:r>
              <a:rPr lang="en-US" sz="1400" dirty="0" err="1">
                <a:solidFill>
                  <a:srgbClr val="00707C"/>
                </a:solidFill>
                <a:latin typeface="+mn-lt"/>
              </a:rPr>
              <a:t>sacos</a:t>
            </a:r>
            <a:r>
              <a:rPr lang="en-US" sz="14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0707C"/>
                </a:solidFill>
                <a:latin typeface="+mn-lt"/>
              </a:rPr>
              <a:t>térmicos</a:t>
            </a:r>
            <a:r>
              <a:rPr lang="en-US" sz="1400" dirty="0">
                <a:solidFill>
                  <a:srgbClr val="00707C"/>
                </a:solidFill>
                <a:latin typeface="+mn-lt"/>
              </a:rPr>
              <a:t> para </a:t>
            </a:r>
            <a:r>
              <a:rPr lang="en-US" sz="1400" dirty="0" err="1">
                <a:solidFill>
                  <a:srgbClr val="00707C"/>
                </a:solidFill>
                <a:latin typeface="+mn-lt"/>
              </a:rPr>
              <a:t>manter</a:t>
            </a:r>
            <a:r>
              <a:rPr lang="en-US" sz="1400" dirty="0">
                <a:solidFill>
                  <a:srgbClr val="00707C"/>
                </a:solidFill>
                <a:latin typeface="+mn-lt"/>
              </a:rPr>
              <a:t> a </a:t>
            </a:r>
            <a:r>
              <a:rPr lang="en-US" sz="1400" dirty="0" err="1">
                <a:solidFill>
                  <a:srgbClr val="B92233"/>
                </a:solidFill>
                <a:latin typeface="+mn-lt"/>
              </a:rPr>
              <a:t>cadeia</a:t>
            </a:r>
            <a:r>
              <a:rPr lang="en-US" sz="1400" dirty="0">
                <a:solidFill>
                  <a:srgbClr val="B92233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rgbClr val="B92233"/>
                </a:solidFill>
                <a:latin typeface="+mn-lt"/>
              </a:rPr>
              <a:t>frio</a:t>
            </a:r>
            <a:r>
              <a:rPr lang="en-US" sz="1400" dirty="0">
                <a:solidFill>
                  <a:srgbClr val="00707C"/>
                </a:solidFill>
                <a:latin typeface="+mn-lt"/>
              </a:rPr>
              <a:t> </a:t>
            </a:r>
            <a:endParaRPr lang="en-US" sz="1400" dirty="0">
              <a:solidFill>
                <a:srgbClr val="00707C"/>
              </a:solidFill>
              <a:latin typeface="+mn-lt"/>
              <a:ea typeface="Microsoft Sans Serif"/>
              <a:cs typeface="Microsoft Sans Serif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400" dirty="0">
                <a:solidFill>
                  <a:srgbClr val="00707C"/>
                </a:solidFill>
                <a:latin typeface="+mn-lt"/>
              </a:rPr>
              <a:t>	 </a:t>
            </a:r>
            <a:r>
              <a:rPr lang="pt-BR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Ajuda a prevenir o desenvolvimento de bactérias</a:t>
            </a:r>
            <a:r>
              <a:rPr lang="fr-FR" sz="1100" dirty="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  <a:endParaRPr lang="en-US" sz="1100" i="1" dirty="0">
              <a:solidFill>
                <a:schemeClr val="tx2">
                  <a:lumMod val="60000"/>
                  <a:lumOff val="40000"/>
                </a:schemeClr>
              </a:solidFill>
              <a:latin typeface="Microsoft Sans Serif"/>
              <a:ea typeface="Microsoft Sans Serif"/>
              <a:cs typeface="Microsoft Sans Serif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19460" name="Groupe 17">
            <a:extLst>
              <a:ext uri="{FF2B5EF4-FFF2-40B4-BE49-F238E27FC236}">
                <a16:creationId xmlns:a16="http://schemas.microsoft.com/office/drawing/2014/main" id="{E9BEC588-232A-4C92-86A2-BBD7D823839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19472" name="ZoneTexte 18">
              <a:extLst>
                <a:ext uri="{FF2B5EF4-FFF2-40B4-BE49-F238E27FC236}">
                  <a16:creationId xmlns:a16="http://schemas.microsoft.com/office/drawing/2014/main" id="{84CB47FA-5AFA-4E75-80E6-B6CD7BA33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9473" name="ZoneTexte 19">
              <a:extLst>
                <a:ext uri="{FF2B5EF4-FFF2-40B4-BE49-F238E27FC236}">
                  <a16:creationId xmlns:a16="http://schemas.microsoft.com/office/drawing/2014/main" id="{5E4450D5-54B7-4E64-BF04-A122A7BF53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8DF4640-2B0A-4B08-B20A-603E654D371D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C5811FEF-DED6-4655-AE6E-01B35499EF89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19476" name="Image 25">
              <a:extLst>
                <a:ext uri="{FF2B5EF4-FFF2-40B4-BE49-F238E27FC236}">
                  <a16:creationId xmlns:a16="http://schemas.microsoft.com/office/drawing/2014/main" id="{169AFC39-6D3E-47D9-A546-86B206DF6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EDE6CD2-06C3-4F9A-AE33-875A5681ED29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883285D-8640-47F6-870E-C5B24572D52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463" name="Image 3" descr="Desenho: Pessoa a escrever lista de compras.">
            <a:extLst>
              <a:ext uri="{FF2B5EF4-FFF2-40B4-BE49-F238E27FC236}">
                <a16:creationId xmlns:a16="http://schemas.microsoft.com/office/drawing/2014/main" id="{46D1AF0A-4A3E-4B85-95E6-A51B25080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1376363"/>
            <a:ext cx="13255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5" highlightClick="1"/>
            <a:extLst>
              <a:ext uri="{FF2B5EF4-FFF2-40B4-BE49-F238E27FC236}">
                <a16:creationId xmlns:a16="http://schemas.microsoft.com/office/drawing/2014/main" id="{4C060B5C-226C-47D4-A4DF-035C0910EC9B}"/>
              </a:ext>
            </a:extLst>
          </p:cNvPr>
          <p:cNvSpPr/>
          <p:nvPr/>
        </p:nvSpPr>
        <p:spPr>
          <a:xfrm>
            <a:off x="9758363" y="3490913"/>
            <a:ext cx="1790700" cy="365125"/>
          </a:xfrm>
          <a:prstGeom prst="actionButtonBlank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Abrir sessão 3 sobre rótulos</a:t>
            </a:r>
            <a:endParaRPr lang="fr-FR" dirty="0"/>
          </a:p>
        </p:txBody>
      </p:sp>
      <p:sp>
        <p:nvSpPr>
          <p:cNvPr id="24" name="Bouton d’action : vide 2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7D47A48-0EE0-4799-A833-663A6697E34E}"/>
              </a:ext>
            </a:extLst>
          </p:cNvPr>
          <p:cNvSpPr/>
          <p:nvPr/>
        </p:nvSpPr>
        <p:spPr>
          <a:xfrm>
            <a:off x="8791575" y="5180013"/>
            <a:ext cx="1671638" cy="3651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Mais informação sobre a cadeia de frio</a:t>
            </a:r>
            <a:endParaRPr lang="fr-FR"/>
          </a:p>
        </p:txBody>
      </p:sp>
      <p:sp>
        <p:nvSpPr>
          <p:cNvPr id="25" name="Bouton d’action : vide 2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D5E37EEF-270B-43D8-AD33-4A1E495F86F3}"/>
              </a:ext>
            </a:extLst>
          </p:cNvPr>
          <p:cNvSpPr/>
          <p:nvPr/>
        </p:nvSpPr>
        <p:spPr>
          <a:xfrm>
            <a:off x="9494838" y="2197100"/>
            <a:ext cx="1938337" cy="366713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Mais informação sobre contaminação cruzada</a:t>
            </a:r>
            <a:endParaRPr lang="fr-FR"/>
          </a:p>
        </p:txBody>
      </p:sp>
      <p:pic>
        <p:nvPicPr>
          <p:cNvPr id="19467" name="Picture 24" descr="Desenho: Homem com carrinho de compras. A embalagem de carne de frango está separada das restantes compras.">
            <a:extLst>
              <a:ext uri="{FF2B5EF4-FFF2-40B4-BE49-F238E27FC236}">
                <a16:creationId xmlns:a16="http://schemas.microsoft.com/office/drawing/2014/main" id="{7CAFDB48-8B05-46C1-B70F-8CB50684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3730625"/>
            <a:ext cx="132556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8">
            <a:extLst>
              <a:ext uri="{FF2B5EF4-FFF2-40B4-BE49-F238E27FC236}">
                <a16:creationId xmlns:a16="http://schemas.microsoft.com/office/drawing/2014/main" id="{41427AF3-81AA-4106-B60B-7CB107F56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Image 7" descr="Fotografia: pedaço de carne crua">
            <a:hlinkClick r:id="rId10" action="ppaction://hlinksldjump"/>
            <a:extLst>
              <a:ext uri="{FF2B5EF4-FFF2-40B4-BE49-F238E27FC236}">
                <a16:creationId xmlns:a16="http://schemas.microsoft.com/office/drawing/2014/main" id="{18745233-BCD7-4562-B2B1-034D0251C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156075"/>
            <a:ext cx="1085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ZoneTexte 22">
            <a:extLst>
              <a:ext uri="{FF2B5EF4-FFF2-40B4-BE49-F238E27FC236}">
                <a16:creationId xmlns:a16="http://schemas.microsoft.com/office/drawing/2014/main" id="{E1C414B2-CD8B-4FAA-A321-33B3637DF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0663" y="6170613"/>
            <a:ext cx="1890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70DD6B7-FB5A-4CD4-863D-14F226EB19E1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2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6" name="Bouton d’action : vide 25">
            <a:hlinkClick r:id="rId13" highlightClick="1"/>
            <a:extLst>
              <a:ext uri="{FF2B5EF4-FFF2-40B4-BE49-F238E27FC236}">
                <a16:creationId xmlns:a16="http://schemas.microsoft.com/office/drawing/2014/main" id="{9493EFAF-5B5E-460C-9AA5-CF1FEB96584E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5142413-56B7-40AB-80AD-FAC7D9019D29}"/>
              </a:ext>
            </a:extLst>
          </p:cNvPr>
          <p:cNvSpPr txBox="1"/>
          <p:nvPr/>
        </p:nvSpPr>
        <p:spPr>
          <a:xfrm>
            <a:off x="3076575" y="246063"/>
            <a:ext cx="9115425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				   Arrumar nos sacos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de compras e Transporte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898D6F-A584-46FD-9E60-F63A66AEF6C5}"/>
              </a:ext>
            </a:extLst>
          </p:cNvPr>
          <p:cNvSpPr txBox="1"/>
          <p:nvPr/>
        </p:nvSpPr>
        <p:spPr>
          <a:xfrm>
            <a:off x="3263900" y="1522413"/>
            <a:ext cx="8864600" cy="3911600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US" sz="140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pt-BR" sz="1400">
                <a:solidFill>
                  <a:srgbClr val="00707C"/>
                </a:solidFill>
                <a:latin typeface="+mn-lt"/>
              </a:rPr>
              <a:t>Use </a:t>
            </a:r>
            <a:r>
              <a:rPr lang="pt-BR" sz="1400">
                <a:solidFill>
                  <a:srgbClr val="B92233"/>
                </a:solidFill>
                <a:latin typeface="+mn-lt"/>
              </a:rPr>
              <a:t>sacos térmicos e transporte rapidamente para manter a cadeia de frio</a:t>
            </a:r>
            <a:endParaRPr lang="en-US" sz="1400">
              <a:solidFill>
                <a:srgbClr val="B92233"/>
              </a:solidFill>
              <a:latin typeface="+mn-lt"/>
              <a:ea typeface="Microsoft Sans Serif"/>
              <a:cs typeface="Microsoft Sans Serif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US" sz="140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pt-B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Para prevenir contaminação cruzada, </a:t>
            </a:r>
            <a:r>
              <a:rPr lang="pt-BR" sz="1400">
                <a:solidFill>
                  <a:srgbClr val="B92233"/>
                </a:solidFill>
                <a:latin typeface="Microsoft Sans Serif"/>
                <a:ea typeface="Microsoft Sans Serif"/>
                <a:cs typeface="Microsoft Sans Serif"/>
              </a:rPr>
              <a:t>transporte carne e vegetais em separado</a:t>
            </a:r>
            <a:endParaRPr lang="en-US" sz="1400">
              <a:solidFill>
                <a:srgbClr val="B92233"/>
              </a:solidFill>
              <a:latin typeface="Microsoft Sans Serif"/>
              <a:ea typeface="Microsoft Sans Serif"/>
              <a:cs typeface="Microsoft Sans Serif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sz="1400">
              <a:solidFill>
                <a:srgbClr val="00707C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sz="140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sz="1400">
                <a:solidFill>
                  <a:srgbClr val="C00000"/>
                </a:solidFill>
                <a:latin typeface="+mn-lt"/>
              </a:rPr>
              <a:t>Comece pelos sacos térmicos quando arrumar as compras</a:t>
            </a:r>
            <a:endParaRPr lang="en-US" sz="1400">
              <a:solidFill>
                <a:srgbClr val="C00000"/>
              </a:solidFill>
              <a:ea typeface="Microsoft Sans Serif"/>
              <a:cs typeface="Microsoft Sans Serif"/>
            </a:endParaRPr>
          </a:p>
          <a:p>
            <a:pPr lvl="1" indent="0" eaLnBrk="1" hangingPunct="1">
              <a:spcBef>
                <a:spcPts val="300"/>
              </a:spcBef>
              <a:defRPr/>
            </a:pPr>
            <a:r>
              <a:rPr lang="pt-BR" sz="1100">
                <a:solidFill>
                  <a:srgbClr val="00707C"/>
                </a:solidFill>
                <a:latin typeface="+mn-lt"/>
              </a:rPr>
              <a:t>Para limitar o crescimento de bactérias, é importante guardar os produtos refrigerados o mais rapidamente possível (à temperatura ambiente e na presença de água e nutrientes uma bactéria pode multiplicar-se em apenas 20 minutos)</a:t>
            </a:r>
            <a:r>
              <a:rPr lang="en-US" sz="1100">
                <a:solidFill>
                  <a:srgbClr val="00707C"/>
                </a:solidFill>
                <a:latin typeface="+mn-lt"/>
              </a:rPr>
              <a:t>.</a:t>
            </a:r>
            <a:endParaRPr lang="en-US" sz="1100">
              <a:solidFill>
                <a:srgbClr val="00707C"/>
              </a:solidFill>
              <a:latin typeface="+mn-lt"/>
              <a:ea typeface="Microsoft Sans Serif"/>
              <a:cs typeface="Microsoft Sans Serif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pt-BR" sz="1400">
                <a:solidFill>
                  <a:srgbClr val="00707C"/>
                </a:solidFill>
                <a:latin typeface="+mn-lt"/>
              </a:rPr>
              <a:t>Tenha em consideração a temperatura no exterior</a:t>
            </a:r>
            <a:endParaRPr lang="en-US" sz="140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20484" name="Groupe 17">
            <a:extLst>
              <a:ext uri="{FF2B5EF4-FFF2-40B4-BE49-F238E27FC236}">
                <a16:creationId xmlns:a16="http://schemas.microsoft.com/office/drawing/2014/main" id="{E69D354C-32FC-406A-A540-3A0081C8FDA5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0495" name="ZoneTexte 18">
              <a:extLst>
                <a:ext uri="{FF2B5EF4-FFF2-40B4-BE49-F238E27FC236}">
                  <a16:creationId xmlns:a16="http://schemas.microsoft.com/office/drawing/2014/main" id="{236C70AF-9E28-4373-8B03-852D5FF28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0496" name="ZoneTexte 19">
              <a:extLst>
                <a:ext uri="{FF2B5EF4-FFF2-40B4-BE49-F238E27FC236}">
                  <a16:creationId xmlns:a16="http://schemas.microsoft.com/office/drawing/2014/main" id="{96810B67-305A-4C2D-8F07-AF00E911F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3EDE4E-FCFA-46CA-B626-A3DB169ED018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D95EE412-B307-4464-A94A-92F1F3F2DE76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20499" name="Image 25">
              <a:extLst>
                <a:ext uri="{FF2B5EF4-FFF2-40B4-BE49-F238E27FC236}">
                  <a16:creationId xmlns:a16="http://schemas.microsoft.com/office/drawing/2014/main" id="{59BF4A0C-C49D-4583-B1C9-E0C2B986F5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7100821-E44E-436D-8A8C-85FD6CD32514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2B8DC75-BADE-4B9F-8E25-9E93A2C6A770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7" name="Image 3" descr="Desenho: Mulher guarda carne de frango e as restantes compras em separado">
            <a:extLst>
              <a:ext uri="{FF2B5EF4-FFF2-40B4-BE49-F238E27FC236}">
                <a16:creationId xmlns:a16="http://schemas.microsoft.com/office/drawing/2014/main" id="{7C60A27B-A2D4-4822-A50E-7CF892052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50800"/>
            <a:ext cx="1042987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 3" descr="Desenho: Homem transporta compras em automóvel">
            <a:extLst>
              <a:ext uri="{FF2B5EF4-FFF2-40B4-BE49-F238E27FC236}">
                <a16:creationId xmlns:a16="http://schemas.microsoft.com/office/drawing/2014/main" id="{1EB29F4C-105D-48AC-9957-ADA1EA6FC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63" y="290513"/>
            <a:ext cx="17351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8">
            <a:extLst>
              <a:ext uri="{FF2B5EF4-FFF2-40B4-BE49-F238E27FC236}">
                <a16:creationId xmlns:a16="http://schemas.microsoft.com/office/drawing/2014/main" id="{07F6438D-316F-4842-8EE8-F34CF41D8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CC94E36-4EC4-4946-B0A2-08F09281603D}"/>
              </a:ext>
            </a:extLst>
          </p:cNvPr>
          <p:cNvSpPr/>
          <p:nvPr/>
        </p:nvSpPr>
        <p:spPr>
          <a:xfrm>
            <a:off x="10007600" y="2898775"/>
            <a:ext cx="1938338" cy="366713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Mais informação sobre contaminação cruzada</a:t>
            </a:r>
            <a:endParaRPr lang="fr-FR"/>
          </a:p>
        </p:txBody>
      </p:sp>
      <p:sp>
        <p:nvSpPr>
          <p:cNvPr id="3" name="Bouton d’action : vide 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0089852-9613-41A5-A6DE-82FFCE7779AE}"/>
              </a:ext>
            </a:extLst>
          </p:cNvPr>
          <p:cNvSpPr/>
          <p:nvPr/>
        </p:nvSpPr>
        <p:spPr>
          <a:xfrm>
            <a:off x="9578975" y="2008188"/>
            <a:ext cx="1671638" cy="3651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Mais informação sobre a cadeia de frio</a:t>
            </a:r>
            <a:endParaRPr lang="fr-FR"/>
          </a:p>
        </p:txBody>
      </p:sp>
      <p:sp>
        <p:nvSpPr>
          <p:cNvPr id="20493" name="ZoneTexte 22">
            <a:extLst>
              <a:ext uri="{FF2B5EF4-FFF2-40B4-BE49-F238E27FC236}">
                <a16:creationId xmlns:a16="http://schemas.microsoft.com/office/drawing/2014/main" id="{B0001CA8-096F-4F54-9751-4292EEE7F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0663" y="6170613"/>
            <a:ext cx="1890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pic>
        <p:nvPicPr>
          <p:cNvPr id="20494" name="Image 7" descr="Fotografia: pedaço de carne crua">
            <a:hlinkClick r:id="rId9" action="ppaction://hlinksldjump"/>
            <a:extLst>
              <a:ext uri="{FF2B5EF4-FFF2-40B4-BE49-F238E27FC236}">
                <a16:creationId xmlns:a16="http://schemas.microsoft.com/office/drawing/2014/main" id="{CB069C03-B652-49D7-8458-957D31C36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3354388"/>
            <a:ext cx="1085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54F8B4E-9C7A-4CB8-A56C-4E564C2F02CB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1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3" name="Bouton d’action : vide 22">
            <a:hlinkClick r:id="rId12" highlightClick="1"/>
            <a:extLst>
              <a:ext uri="{FF2B5EF4-FFF2-40B4-BE49-F238E27FC236}">
                <a16:creationId xmlns:a16="http://schemas.microsoft.com/office/drawing/2014/main" id="{E1E56A81-48DF-463B-9EAD-73254653D3B7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23A23DD-4079-436F-93E0-EE827AD78D09}"/>
              </a:ext>
            </a:extLst>
          </p:cNvPr>
          <p:cNvSpPr txBox="1"/>
          <p:nvPr/>
        </p:nvSpPr>
        <p:spPr>
          <a:xfrm>
            <a:off x="3076575" y="246063"/>
            <a:ext cx="911542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Higiene dos utensílios</a:t>
            </a:r>
          </a:p>
        </p:txBody>
      </p:sp>
      <p:sp>
        <p:nvSpPr>
          <p:cNvPr id="24579" name="ZoneTexte 13">
            <a:extLst>
              <a:ext uri="{FF2B5EF4-FFF2-40B4-BE49-F238E27FC236}">
                <a16:creationId xmlns:a16="http://schemas.microsoft.com/office/drawing/2014/main" id="{1ECAE554-DD6C-4A61-A129-CFC46A2FE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1879600"/>
            <a:ext cx="7567613" cy="404971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228600" lvl="1" indent="0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US" altLang="fr-FR" sz="1400">
              <a:solidFill>
                <a:srgbClr val="00707C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Limpe as superfícies com </a:t>
            </a:r>
            <a:r>
              <a:rPr lang="pt-BR" altLang="fr-FR" sz="1400">
                <a:solidFill>
                  <a:srgbClr val="B92233"/>
                </a:solidFill>
                <a:latin typeface="Microsoft Sans Serif"/>
                <a:ea typeface="Microsoft Sans Serif"/>
                <a:cs typeface="Microsoft Sans Serif"/>
              </a:rPr>
              <a:t>panos (ou esfregões) limpos e deixo-os secar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depois de usar</a:t>
            </a:r>
            <a:endParaRPr lang="en-US" altLang="fr-FR" sz="1400">
              <a:solidFill>
                <a:schemeClr val="bg1"/>
              </a:solidFill>
              <a:latin typeface="Microsoft Sans Serif"/>
              <a:ea typeface="Microsoft Sans Serif"/>
              <a:cs typeface="Microsoft Sans Serif"/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>
              <a:solidFill>
                <a:srgbClr val="00707C"/>
              </a:solidFill>
            </a:endParaRPr>
          </a:p>
          <a:p>
            <a:pPr marL="228600" lvl="1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Lave imediatamente</a:t>
            </a:r>
            <a:r>
              <a:rPr lang="pt-BR" altLang="fr-FR" sz="1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todos os utensílios </a:t>
            </a: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que estiveram contacto com</a:t>
            </a:r>
          </a:p>
          <a:p>
            <a:pPr marL="0" lvl="1" indent="0" eaLnBrk="1" hangingPunct="1">
              <a:spcBef>
                <a:spcPts val="1000"/>
              </a:spcBef>
              <a:buClr>
                <a:schemeClr val="accent1"/>
              </a:buClr>
              <a:defRPr/>
            </a:pPr>
            <a:r>
              <a:rPr lang="pt-BR" altLang="fr-FR" sz="1400">
                <a:solidFill>
                  <a:srgbClr val="C00000"/>
                </a:solidFill>
                <a:latin typeface="Microsoft Sans Serif"/>
                <a:ea typeface="Microsoft Sans Serif"/>
                <a:cs typeface="Microsoft Sans Serif"/>
              </a:rPr>
              <a:t>	 aves/carne</a:t>
            </a:r>
            <a:endParaRPr lang="en-US" altLang="fr-FR" sz="1400">
              <a:solidFill>
                <a:srgbClr val="C0000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228600" lvl="1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en-US" altLang="fr-FR" sz="1400">
              <a:solidFill>
                <a:schemeClr val="bg1"/>
              </a:solidFill>
            </a:endParaRPr>
          </a:p>
          <a:p>
            <a:pPr marL="0" lvl="1" indent="0" eaLnBrk="1" hangingPunct="1">
              <a:spcBef>
                <a:spcPts val="1000"/>
              </a:spcBef>
              <a:buClr>
                <a:schemeClr val="accent1"/>
              </a:buClr>
              <a:defRPr/>
            </a:pPr>
            <a:endParaRPr lang="en-US" altLang="fr-FR" sz="1400">
              <a:solidFill>
                <a:schemeClr val="bg1"/>
              </a:solidFill>
            </a:endParaRPr>
          </a:p>
          <a:p>
            <a:pPr marL="228600" lvl="1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fr-FR" sz="14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As escovas são mais higiénicas que as esponjas</a:t>
            </a:r>
            <a:endParaRPr lang="en-US" altLang="fr-FR" sz="1400">
              <a:solidFill>
                <a:srgbClr val="00707C"/>
              </a:solidFill>
              <a:latin typeface="Microsoft Sans Serif"/>
              <a:ea typeface="Microsoft Sans Serif"/>
              <a:cs typeface="Microsoft Sans Serif"/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>
              <a:solidFill>
                <a:srgbClr val="00707C"/>
              </a:solidFill>
            </a:endParaRPr>
          </a:p>
          <a:p>
            <a:pPr lvl="1" eaLnBrk="1" hangingPunct="1">
              <a:defRPr/>
            </a:pPr>
            <a:endParaRPr lang="en-GB" altLang="fr-FR" sz="1400"/>
          </a:p>
          <a:p>
            <a:pPr lvl="3" eaLnBrk="1" hangingPunct="1">
              <a:spcBef>
                <a:spcPts val="300"/>
              </a:spcBef>
              <a:buFont typeface="Wingdings" pitchFamily="2" charset="2"/>
              <a:buChar char="ü"/>
              <a:defRPr/>
            </a:pPr>
            <a:endParaRPr lang="fr-FR" altLang="fr-FR" sz="1400">
              <a:solidFill>
                <a:srgbClr val="00707C"/>
              </a:solidFill>
            </a:endParaRPr>
          </a:p>
        </p:txBody>
      </p:sp>
      <p:grpSp>
        <p:nvGrpSpPr>
          <p:cNvPr id="21508" name="Groupe 17">
            <a:extLst>
              <a:ext uri="{FF2B5EF4-FFF2-40B4-BE49-F238E27FC236}">
                <a16:creationId xmlns:a16="http://schemas.microsoft.com/office/drawing/2014/main" id="{B1D4E850-C98C-4E31-824A-10E5C3035A55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1518" name="ZoneTexte 18">
              <a:extLst>
                <a:ext uri="{FF2B5EF4-FFF2-40B4-BE49-F238E27FC236}">
                  <a16:creationId xmlns:a16="http://schemas.microsoft.com/office/drawing/2014/main" id="{2E47E1EC-1180-464D-BE6D-18F7B6D08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1519" name="ZoneTexte 19">
              <a:extLst>
                <a:ext uri="{FF2B5EF4-FFF2-40B4-BE49-F238E27FC236}">
                  <a16:creationId xmlns:a16="http://schemas.microsoft.com/office/drawing/2014/main" id="{15D84EA7-D97F-415E-863D-702B0304B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5B4AF9B-2A3F-4F14-86E2-49C133DFD84A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ADF8A8B5-222D-424B-A03C-C4E84CADDB07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21522" name="Image 25">
              <a:extLst>
                <a:ext uri="{FF2B5EF4-FFF2-40B4-BE49-F238E27FC236}">
                  <a16:creationId xmlns:a16="http://schemas.microsoft.com/office/drawing/2014/main" id="{CA71ECB1-4D58-42BC-9473-284C0F03D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A3146C7-4F19-4BBE-A59A-EA32D3A623BC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3F731BF-84A0-4AB1-9FE2-E9F1C09715D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511" name="Image 3" descr="Desenho: Homem limpa a bancada da cozinha com detergente">
            <a:extLst>
              <a:ext uri="{FF2B5EF4-FFF2-40B4-BE49-F238E27FC236}">
                <a16:creationId xmlns:a16="http://schemas.microsoft.com/office/drawing/2014/main" id="{B2A0F818-F672-4066-8270-E7BB9D320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012950"/>
            <a:ext cx="12239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3" descr="Desenho: Tábua de cortar e faca a serem lavadas.">
            <a:extLst>
              <a:ext uri="{FF2B5EF4-FFF2-40B4-BE49-F238E27FC236}">
                <a16:creationId xmlns:a16="http://schemas.microsoft.com/office/drawing/2014/main" id="{58251E88-B536-4945-9E9A-B434596DA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3825875"/>
            <a:ext cx="126523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Image 5" descr="Fotografia: Escova de lavar a loiça">
            <a:extLst>
              <a:ext uri="{FF2B5EF4-FFF2-40B4-BE49-F238E27FC236}">
                <a16:creationId xmlns:a16="http://schemas.microsoft.com/office/drawing/2014/main" id="{01FC849C-D1C5-4A48-B3A0-A2A65A1DB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4275138"/>
            <a:ext cx="8556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8">
            <a:extLst>
              <a:ext uri="{FF2B5EF4-FFF2-40B4-BE49-F238E27FC236}">
                <a16:creationId xmlns:a16="http://schemas.microsoft.com/office/drawing/2014/main" id="{4CED8D06-6CE8-44A9-841A-41D63ACB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ZoneTexte 22">
            <a:extLst>
              <a:ext uri="{FF2B5EF4-FFF2-40B4-BE49-F238E27FC236}">
                <a16:creationId xmlns:a16="http://schemas.microsoft.com/office/drawing/2014/main" id="{1516E8DB-B0CA-4654-B99B-2A991B192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0663" y="6170613"/>
            <a:ext cx="1890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pic>
        <p:nvPicPr>
          <p:cNvPr id="21517" name="Image 7" descr="Fotografia: pedaço de carne crua">
            <a:hlinkClick r:id="rId8" action="ppaction://hlinksldjump"/>
            <a:extLst>
              <a:ext uri="{FF2B5EF4-FFF2-40B4-BE49-F238E27FC236}">
                <a16:creationId xmlns:a16="http://schemas.microsoft.com/office/drawing/2014/main" id="{4269FEF7-B8D9-472B-B33D-89939A89B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75" y="3219450"/>
            <a:ext cx="10858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C84D9CE-89E5-4B38-9408-3581A3B1DADE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0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0" name="Bouton d’action : vide 19">
            <a:hlinkClick r:id="rId11" highlightClick="1"/>
            <a:extLst>
              <a:ext uri="{FF2B5EF4-FFF2-40B4-BE49-F238E27FC236}">
                <a16:creationId xmlns:a16="http://schemas.microsoft.com/office/drawing/2014/main" id="{CBD990D5-E219-4E6B-8823-DA20ADCA741D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C4BFD96-7216-4615-B0FB-97B7721A516E}"/>
              </a:ext>
            </a:extLst>
          </p:cNvPr>
          <p:cNvSpPr txBox="1"/>
          <p:nvPr/>
        </p:nvSpPr>
        <p:spPr>
          <a:xfrm>
            <a:off x="3043238" y="65088"/>
            <a:ext cx="914876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Retirar as compras dos sacos  / Arrumar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99793C-A512-4D51-8386-0E50025618CB}"/>
              </a:ext>
            </a:extLst>
          </p:cNvPr>
          <p:cNvSpPr txBox="1"/>
          <p:nvPr/>
        </p:nvSpPr>
        <p:spPr>
          <a:xfrm>
            <a:off x="4457700" y="1239838"/>
            <a:ext cx="7534275" cy="4586287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US" sz="140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sz="1400">
                <a:solidFill>
                  <a:srgbClr val="C00000"/>
                </a:solidFill>
                <a:latin typeface="+mn-lt"/>
              </a:rPr>
              <a:t>Comece pelos sacos de refrigeração quando arrumar as compras</a:t>
            </a:r>
            <a:endParaRPr lang="en-US" sz="1400">
              <a:solidFill>
                <a:srgbClr val="C00000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1400">
                <a:solidFill>
                  <a:schemeClr val="bg1"/>
                </a:solidFill>
                <a:latin typeface="+mn-lt"/>
              </a:rPr>
              <a:t>     </a:t>
            </a:r>
            <a:r>
              <a:rPr lang="pt-BR" sz="1100">
                <a:solidFill>
                  <a:schemeClr val="accent1"/>
                </a:solidFill>
                <a:latin typeface="+mn-lt"/>
              </a:rPr>
              <a:t>Para limitar o crescimento de bactérias, é importante guardar os produtos refrigerados os mais rapidamente  </a:t>
            </a:r>
            <a:endParaRPr lang="pt-BR" sz="1100">
              <a:solidFill>
                <a:schemeClr val="accent1"/>
              </a:solidFill>
              <a:latin typeface="+mn-lt"/>
              <a:ea typeface="Microsoft Sans Serif"/>
              <a:cs typeface="Microsoft Sans Serif"/>
            </a:endParaRPr>
          </a:p>
          <a:p>
            <a:pPr eaLnBrk="1" hangingPunct="1">
              <a:spcBef>
                <a:spcPts val="0"/>
              </a:spcBef>
              <a:buClr>
                <a:schemeClr val="accent1"/>
              </a:buClr>
              <a:defRPr/>
            </a:pPr>
            <a:r>
              <a:rPr lang="pt-BR" sz="1100">
                <a:solidFill>
                  <a:schemeClr val="accent1"/>
                </a:solidFill>
                <a:latin typeface="+mn-lt"/>
              </a:rPr>
              <a:t>      possível (à temperatura ambiente na presença de água e nutrientes uma bactéria pode multiplicar-se em apenas </a:t>
            </a:r>
            <a:endParaRPr lang="pt-BR" sz="1100">
              <a:solidFill>
                <a:schemeClr val="accent1"/>
              </a:solidFill>
              <a:latin typeface="+mn-lt"/>
              <a:ea typeface="Microsoft Sans Serif"/>
              <a:cs typeface="Microsoft Sans Serif"/>
            </a:endParaRPr>
          </a:p>
          <a:p>
            <a:pPr eaLnBrk="1" hangingPunct="1">
              <a:spcBef>
                <a:spcPts val="0"/>
              </a:spcBef>
              <a:buClr>
                <a:schemeClr val="accent1"/>
              </a:buClr>
              <a:defRPr/>
            </a:pPr>
            <a:r>
              <a:rPr lang="pt-BR" sz="1100">
                <a:solidFill>
                  <a:schemeClr val="accent1"/>
                </a:solidFill>
                <a:latin typeface="+mn-lt"/>
              </a:rPr>
              <a:t>      20 minutos).</a:t>
            </a:r>
            <a:endParaRPr lang="pt-BR" sz="1100">
              <a:solidFill>
                <a:schemeClr val="accent1"/>
              </a:solidFill>
              <a:latin typeface="+mn-lt"/>
              <a:ea typeface="Microsoft Sans Serif"/>
              <a:cs typeface="Microsoft Sans Serif"/>
            </a:endParaRPr>
          </a:p>
          <a:p>
            <a:pPr eaLnBrk="1" hangingPunct="1">
              <a:spcBef>
                <a:spcPts val="0"/>
              </a:spcBef>
              <a:buClr>
                <a:schemeClr val="accent1"/>
              </a:buClr>
              <a:defRPr/>
            </a:pPr>
            <a:endParaRPr lang="en-US" sz="140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err="1">
                <a:solidFill>
                  <a:srgbClr val="00707C"/>
                </a:solidFill>
                <a:latin typeface="+mn-lt"/>
              </a:rPr>
              <a:t>Gestão</a:t>
            </a:r>
            <a:r>
              <a:rPr lang="en-US" sz="1400">
                <a:solidFill>
                  <a:srgbClr val="00707C"/>
                </a:solidFill>
                <a:latin typeface="+mn-lt"/>
              </a:rPr>
              <a:t> do </a:t>
            </a:r>
            <a:r>
              <a:rPr lang="en-US" sz="1400" err="1">
                <a:solidFill>
                  <a:srgbClr val="00707C"/>
                </a:solidFill>
                <a:latin typeface="+mn-lt"/>
              </a:rPr>
              <a:t>frigorífico</a:t>
            </a:r>
            <a:r>
              <a:rPr lang="en-US" sz="1400">
                <a:solidFill>
                  <a:srgbClr val="00707C"/>
                </a:solidFill>
                <a:latin typeface="+mn-lt"/>
              </a:rPr>
              <a:t>: </a:t>
            </a:r>
            <a:endParaRPr lang="en-US" sz="1400">
              <a:solidFill>
                <a:srgbClr val="00707C"/>
              </a:solidFill>
              <a:latin typeface="+mn-lt"/>
              <a:ea typeface="Microsoft Sans Serif"/>
              <a:cs typeface="Microsoft Sans Serif"/>
            </a:endParaRPr>
          </a:p>
          <a:p>
            <a:pPr marL="514350" lvl="1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pt-BR" sz="1400">
                <a:solidFill>
                  <a:srgbClr val="00707C"/>
                </a:solidFill>
                <a:latin typeface="+mn-lt"/>
              </a:rPr>
              <a:t>Identifique</a:t>
            </a:r>
            <a:r>
              <a:rPr lang="pt-BR" sz="1400">
                <a:solidFill>
                  <a:srgbClr val="B92233"/>
                </a:solidFill>
                <a:latin typeface="+mn-lt"/>
              </a:rPr>
              <a:t> os alimentos que devem ser consumidos mais rápido</a:t>
            </a:r>
            <a:r>
              <a:rPr lang="pt-BR" sz="1400">
                <a:solidFill>
                  <a:schemeClr val="bg1"/>
                </a:solidFill>
                <a:latin typeface="+mn-lt"/>
              </a:rPr>
              <a:t> </a:t>
            </a:r>
            <a:r>
              <a:rPr lang="pt-BR" sz="1400">
                <a:solidFill>
                  <a:srgbClr val="00707C"/>
                </a:solidFill>
                <a:latin typeface="+mn-lt"/>
              </a:rPr>
              <a:t>(primeiro a entrar – primeiro a sair, esteja atento às </a:t>
            </a:r>
            <a:r>
              <a:rPr lang="pt-BR" sz="1400">
                <a:solidFill>
                  <a:srgbClr val="C00000"/>
                </a:solidFill>
                <a:latin typeface="+mn-lt"/>
              </a:rPr>
              <a:t>datas de validade</a:t>
            </a:r>
            <a:r>
              <a:rPr lang="pt-BR" sz="1400">
                <a:solidFill>
                  <a:srgbClr val="00707C"/>
                </a:solidFill>
                <a:latin typeface="+mn-lt"/>
              </a:rPr>
              <a:t>)</a:t>
            </a:r>
            <a:endParaRPr lang="en-US" sz="1400">
              <a:solidFill>
                <a:srgbClr val="00707C"/>
              </a:solidFill>
              <a:latin typeface="+mn-lt"/>
            </a:endParaRPr>
          </a:p>
          <a:p>
            <a:pPr marL="514350" lvl="1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pt-BR" sz="1400">
                <a:solidFill>
                  <a:srgbClr val="00707C"/>
                </a:solidFill>
                <a:latin typeface="+mn-lt"/>
              </a:rPr>
              <a:t>Identifique </a:t>
            </a:r>
            <a:r>
              <a:rPr lang="pt-BR" sz="1400">
                <a:solidFill>
                  <a:srgbClr val="B92233"/>
                </a:solidFill>
                <a:latin typeface="+mn-lt"/>
              </a:rPr>
              <a:t>há quanto tempo a comida está no frigorifico</a:t>
            </a:r>
            <a:r>
              <a:rPr lang="pt-BR" sz="1400">
                <a:solidFill>
                  <a:schemeClr val="bg1"/>
                </a:solidFill>
                <a:latin typeface="+mn-lt"/>
              </a:rPr>
              <a:t> </a:t>
            </a:r>
            <a:r>
              <a:rPr lang="pt-BR" sz="1400">
                <a:solidFill>
                  <a:srgbClr val="00707C"/>
                </a:solidFill>
                <a:latin typeface="+mn-lt"/>
              </a:rPr>
              <a:t>(esteja atento </a:t>
            </a:r>
            <a:endParaRPr lang="pt-BR" sz="1400">
              <a:solidFill>
                <a:srgbClr val="00707C"/>
              </a:solidFill>
              <a:latin typeface="+mn-lt"/>
              <a:ea typeface="Microsoft Sans Serif"/>
              <a:cs typeface="Microsoft Sans Serif"/>
            </a:endParaRPr>
          </a:p>
          <a:p>
            <a:pPr lvl="1" indent="0" eaLnBrk="1" hangingPunct="1">
              <a:spcBef>
                <a:spcPts val="0"/>
              </a:spcBef>
              <a:defRPr/>
            </a:pPr>
            <a:r>
              <a:rPr lang="pt-BR" sz="1400">
                <a:solidFill>
                  <a:srgbClr val="00707C"/>
                </a:solidFill>
                <a:latin typeface="+mn-lt"/>
              </a:rPr>
              <a:t>	 às datas das sobras, coma-as </a:t>
            </a:r>
            <a:r>
              <a:rPr lang="pt-BR" sz="1400">
                <a:solidFill>
                  <a:srgbClr val="B92233"/>
                </a:solidFill>
                <a:latin typeface="+mn-lt"/>
              </a:rPr>
              <a:t>no prazo de 3 dias</a:t>
            </a:r>
            <a:r>
              <a:rPr lang="pt-BR" sz="1400">
                <a:solidFill>
                  <a:srgbClr val="00707C"/>
                </a:solidFill>
                <a:latin typeface="+mn-lt"/>
              </a:rPr>
              <a:t>)</a:t>
            </a:r>
            <a:endParaRPr lang="en-US" sz="1400">
              <a:solidFill>
                <a:srgbClr val="00707C"/>
              </a:solidFill>
              <a:latin typeface="+mn-lt"/>
            </a:endParaRPr>
          </a:p>
          <a:p>
            <a:pPr eaLnBrk="1" hangingPunct="1">
              <a:spcBef>
                <a:spcPts val="1000"/>
              </a:spcBef>
              <a:defRPr/>
            </a:pPr>
            <a:endParaRPr lang="en-US" sz="140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sz="1400">
                <a:solidFill>
                  <a:srgbClr val="B92233"/>
                </a:solidFill>
                <a:latin typeface="+mn-lt"/>
              </a:rPr>
              <a:t>Guarde a carne separadamente</a:t>
            </a:r>
            <a:r>
              <a:rPr lang="pt-BR" sz="1400">
                <a:solidFill>
                  <a:schemeClr val="bg1"/>
                </a:solidFill>
                <a:latin typeface="+mn-lt"/>
              </a:rPr>
              <a:t> </a:t>
            </a:r>
            <a:r>
              <a:rPr lang="pt-BR" sz="1400">
                <a:solidFill>
                  <a:srgbClr val="00707C"/>
                </a:solidFill>
                <a:latin typeface="+mn-lt"/>
              </a:rPr>
              <a:t>de vegetais e outros alimentos que não </a:t>
            </a:r>
            <a:endParaRPr lang="pt-BR" sz="1400">
              <a:solidFill>
                <a:srgbClr val="00707C"/>
              </a:solidFill>
              <a:latin typeface="+mn-lt"/>
              <a:ea typeface="Microsoft Sans Serif"/>
              <a:cs typeface="Microsoft Sans Serif"/>
            </a:endParaRPr>
          </a:p>
          <a:p>
            <a:pPr eaLnBrk="1" hangingPunct="1">
              <a:spcBef>
                <a:spcPts val="0"/>
              </a:spcBef>
              <a:buClr>
                <a:schemeClr val="accent1"/>
              </a:buClr>
              <a:defRPr/>
            </a:pPr>
            <a:r>
              <a:rPr lang="pt-BR" sz="1400">
                <a:solidFill>
                  <a:srgbClr val="00707C"/>
                </a:solidFill>
                <a:latin typeface="+mn-lt"/>
              </a:rPr>
              <a:t>	 serão cozinhados</a:t>
            </a:r>
            <a:r>
              <a:rPr lang="en-US" sz="1400">
                <a:solidFill>
                  <a:srgbClr val="00707C"/>
                </a:solidFill>
                <a:latin typeface="+mn-lt"/>
              </a:rPr>
              <a:t> </a:t>
            </a:r>
            <a:endParaRPr lang="en-US" sz="1400">
              <a:solidFill>
                <a:srgbClr val="00707C"/>
              </a:solidFill>
              <a:latin typeface="+mn-lt"/>
              <a:ea typeface="Microsoft Sans Serif"/>
              <a:cs typeface="Microsoft Sans Serif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1400">
                <a:solidFill>
                  <a:srgbClr val="00707C"/>
                </a:solidFill>
                <a:latin typeface="+mn-lt"/>
              </a:rPr>
              <a:t>	</a:t>
            </a:r>
            <a:r>
              <a:rPr lang="en-US" sz="1200">
                <a:solidFill>
                  <a:srgbClr val="00707C"/>
                </a:solidFill>
                <a:latin typeface="+mn-lt"/>
              </a:rPr>
              <a:t> </a:t>
            </a:r>
            <a:r>
              <a:rPr lang="pt-BR" sz="1100">
                <a:solidFill>
                  <a:schemeClr val="accent1"/>
                </a:solidFill>
                <a:latin typeface="+mn-lt"/>
              </a:rPr>
              <a:t>Para prevenir contaminação cruzada, arrume a carne separada dos outros alimentos</a:t>
            </a:r>
            <a:endParaRPr lang="en-US" sz="1200">
              <a:solidFill>
                <a:schemeClr val="accent1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US" sz="140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pt-BR" sz="1400">
                <a:solidFill>
                  <a:srgbClr val="00707C"/>
                </a:solidFill>
                <a:latin typeface="+mn-lt"/>
              </a:rPr>
              <a:t>Arrume os </a:t>
            </a:r>
            <a:r>
              <a:rPr lang="pt-BR" sz="1400">
                <a:solidFill>
                  <a:srgbClr val="C00000"/>
                </a:solidFill>
                <a:latin typeface="+mn-lt"/>
              </a:rPr>
              <a:t>ovos nas prateleiras do frigorifico (não na porta)</a:t>
            </a:r>
            <a:endParaRPr lang="en-US" sz="1400">
              <a:solidFill>
                <a:srgbClr val="C00000"/>
              </a:solidFill>
              <a:latin typeface="+mn-lt"/>
              <a:ea typeface="Microsoft Sans Serif"/>
              <a:cs typeface="Microsoft Sans Serif"/>
            </a:endParaRPr>
          </a:p>
        </p:txBody>
      </p:sp>
      <p:grpSp>
        <p:nvGrpSpPr>
          <p:cNvPr id="22532" name="Groupe 17">
            <a:extLst>
              <a:ext uri="{FF2B5EF4-FFF2-40B4-BE49-F238E27FC236}">
                <a16:creationId xmlns:a16="http://schemas.microsoft.com/office/drawing/2014/main" id="{5C952689-819A-4620-808A-63C85A7B4BA2}"/>
              </a:ext>
            </a:extLst>
          </p:cNvPr>
          <p:cNvGrpSpPr>
            <a:grpSpLocks/>
          </p:cNvGrpSpPr>
          <p:nvPr/>
        </p:nvGrpSpPr>
        <p:grpSpPr bwMode="auto">
          <a:xfrm>
            <a:off x="-46038" y="6016625"/>
            <a:ext cx="12276138" cy="887413"/>
            <a:chOff x="-41565" y="6016088"/>
            <a:chExt cx="12276859" cy="888671"/>
          </a:xfrm>
        </p:grpSpPr>
        <p:sp>
          <p:nvSpPr>
            <p:cNvPr id="22545" name="ZoneTexte 18">
              <a:extLst>
                <a:ext uri="{FF2B5EF4-FFF2-40B4-BE49-F238E27FC236}">
                  <a16:creationId xmlns:a16="http://schemas.microsoft.com/office/drawing/2014/main" id="{DDAE7938-52CF-4BF5-BF34-0F71502AB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2546" name="ZoneTexte 19">
              <a:extLst>
                <a:ext uri="{FF2B5EF4-FFF2-40B4-BE49-F238E27FC236}">
                  <a16:creationId xmlns:a16="http://schemas.microsoft.com/office/drawing/2014/main" id="{323DC2E3-1403-430B-88A3-AEEBC013C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65BB61A-5C5F-418E-82E1-62067AF84E38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66F44EE9-DDB2-4D43-B28A-FBE9E9413E3F}"/>
                </a:ext>
              </a:extLst>
            </p:cNvPr>
            <p:cNvSpPr/>
            <p:nvPr/>
          </p:nvSpPr>
          <p:spPr>
            <a:xfrm>
              <a:off x="5862695" y="6159166"/>
              <a:ext cx="306406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2549" name="ZoneTexte 22">
              <a:extLst>
                <a:ext uri="{FF2B5EF4-FFF2-40B4-BE49-F238E27FC236}">
                  <a16:creationId xmlns:a16="http://schemas.microsoft.com/office/drawing/2014/main" id="{476B3A50-2BCB-41FB-8854-426FCAAA6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748" y="6170433"/>
              <a:ext cx="1890516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Voltar à página principal</a:t>
              </a:r>
            </a:p>
          </p:txBody>
        </p:sp>
        <p:pic>
          <p:nvPicPr>
            <p:cNvPr id="22550" name="Image 25">
              <a:extLst>
                <a:ext uri="{FF2B5EF4-FFF2-40B4-BE49-F238E27FC236}">
                  <a16:creationId xmlns:a16="http://schemas.microsoft.com/office/drawing/2014/main" id="{98A2FCE2-73EF-43B8-9C08-EAA549CCE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DCFE383-51B6-42BD-B8E2-3EA7FD7D6071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F08D23E-9FA4-4206-8EA1-AD7239B710E4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535" name="Image 3" descr="Desenho: Alimentos arrumados no frigorífico.">
            <a:extLst>
              <a:ext uri="{FF2B5EF4-FFF2-40B4-BE49-F238E27FC236}">
                <a16:creationId xmlns:a16="http://schemas.microsoft.com/office/drawing/2014/main" id="{E3A79F13-9744-4845-B4DF-2A95B94E8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732088"/>
            <a:ext cx="1279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Image 3" descr="Desenho: Homem retira comida dos sacos de compras">
            <a:extLst>
              <a:ext uri="{FF2B5EF4-FFF2-40B4-BE49-F238E27FC236}">
                <a16:creationId xmlns:a16="http://schemas.microsoft.com/office/drawing/2014/main" id="{0D866FE2-8628-4754-9E45-DA346C24E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1322388"/>
            <a:ext cx="12842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Bouton d’action : vide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214595F-1464-42F7-BF43-82B4F8BBE119}"/>
              </a:ext>
            </a:extLst>
          </p:cNvPr>
          <p:cNvSpPr/>
          <p:nvPr/>
        </p:nvSpPr>
        <p:spPr bwMode="auto">
          <a:xfrm>
            <a:off x="11544300" y="6161088"/>
            <a:ext cx="306388" cy="268287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prstClr val="black"/>
                </a:solidFill>
              </a:rPr>
              <a:t>&gt;</a:t>
            </a:r>
          </a:p>
        </p:txBody>
      </p:sp>
      <p:pic>
        <p:nvPicPr>
          <p:cNvPr id="22538" name="Picture 18">
            <a:extLst>
              <a:ext uri="{FF2B5EF4-FFF2-40B4-BE49-F238E27FC236}">
                <a16:creationId xmlns:a16="http://schemas.microsoft.com/office/drawing/2014/main" id="{57CC3C1C-7BD2-4E3A-9674-5314A896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9DCC4292-667E-4273-8FEB-B81E20CE4954}"/>
              </a:ext>
            </a:extLst>
          </p:cNvPr>
          <p:cNvSpPr/>
          <p:nvPr/>
        </p:nvSpPr>
        <p:spPr>
          <a:xfrm>
            <a:off x="6648450" y="5132388"/>
            <a:ext cx="1938338" cy="366712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Mais informação sobre contaminação cruzada</a:t>
            </a:r>
            <a:endParaRPr lang="fr-FR"/>
          </a:p>
        </p:txBody>
      </p:sp>
      <p:sp>
        <p:nvSpPr>
          <p:cNvPr id="3" name="Bouton d’action : vide 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627A271-D1FB-4CA2-9468-705C50A206A0}"/>
              </a:ext>
            </a:extLst>
          </p:cNvPr>
          <p:cNvSpPr/>
          <p:nvPr/>
        </p:nvSpPr>
        <p:spPr>
          <a:xfrm>
            <a:off x="10139363" y="1512888"/>
            <a:ext cx="1673225" cy="3651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Mais informação sobre a cadeia de frio</a:t>
            </a:r>
            <a:endParaRPr lang="fr-FR"/>
          </a:p>
        </p:txBody>
      </p:sp>
      <p:sp>
        <p:nvSpPr>
          <p:cNvPr id="22542" name="ZoneTexte 25">
            <a:extLst>
              <a:ext uri="{FF2B5EF4-FFF2-40B4-BE49-F238E27FC236}">
                <a16:creationId xmlns:a16="http://schemas.microsoft.com/office/drawing/2014/main" id="{1F3A3A4D-ECF4-44F9-8A7A-DF8C81B91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950" y="6135688"/>
            <a:ext cx="2071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Próximo</a:t>
            </a:r>
          </a:p>
        </p:txBody>
      </p:sp>
      <p:pic>
        <p:nvPicPr>
          <p:cNvPr id="22543" name="Image 7" descr="Fotografia: pedaço de carne crua">
            <a:hlinkClick r:id="rId9" action="ppaction://hlinksldjump"/>
            <a:extLst>
              <a:ext uri="{FF2B5EF4-FFF2-40B4-BE49-F238E27FC236}">
                <a16:creationId xmlns:a16="http://schemas.microsoft.com/office/drawing/2014/main" id="{2365658B-669A-471D-A164-4A766A49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738" y="4200525"/>
            <a:ext cx="9779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Image 5" descr="Fotografia: ovos em caixa de cartão">
            <a:hlinkClick r:id="rId11" action="ppaction://hlinksldjump"/>
            <a:extLst>
              <a:ext uri="{FF2B5EF4-FFF2-40B4-BE49-F238E27FC236}">
                <a16:creationId xmlns:a16="http://schemas.microsoft.com/office/drawing/2014/main" id="{648E6961-47EF-41D2-BB95-B8215B091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13" y="5297488"/>
            <a:ext cx="8540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53E15541-6E4A-4FE9-B86A-C609FC374932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3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4" name="Bouton d’action : vide 23">
            <a:hlinkClick r:id="rId14" highlightClick="1"/>
            <a:extLst>
              <a:ext uri="{FF2B5EF4-FFF2-40B4-BE49-F238E27FC236}">
                <a16:creationId xmlns:a16="http://schemas.microsoft.com/office/drawing/2014/main" id="{1BEC4EEF-D41E-4BF2-B3BD-4B9AA868E128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B70AF398-7605-4402-87B0-A41A2BC4E3C8}"/>
              </a:ext>
            </a:extLst>
          </p:cNvPr>
          <p:cNvSpPr txBox="1"/>
          <p:nvPr/>
        </p:nvSpPr>
        <p:spPr>
          <a:xfrm>
            <a:off x="4460875" y="1465263"/>
            <a:ext cx="7531100" cy="2652712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pt-BR" sz="1400">
                <a:solidFill>
                  <a:srgbClr val="00707C"/>
                </a:solidFill>
                <a:latin typeface="+mn-lt"/>
              </a:rPr>
              <a:t>Controle a </a:t>
            </a:r>
            <a:r>
              <a:rPr lang="pt-BR" sz="1400">
                <a:solidFill>
                  <a:srgbClr val="C00000"/>
                </a:solidFill>
                <a:latin typeface="+mn-lt"/>
              </a:rPr>
              <a:t>temperatura do frigorifico (≤4ºC)</a:t>
            </a:r>
            <a:r>
              <a:rPr lang="pt-BR" sz="1400">
                <a:solidFill>
                  <a:schemeClr val="bg1"/>
                </a:solidFill>
                <a:latin typeface="+mn-lt"/>
              </a:rPr>
              <a:t> </a:t>
            </a:r>
            <a:r>
              <a:rPr lang="pt-BR" sz="1400">
                <a:solidFill>
                  <a:srgbClr val="00707C"/>
                </a:solidFill>
                <a:latin typeface="+mn-lt"/>
              </a:rPr>
              <a:t>e identifique as zonas de temperatura mais baixa e mais alta</a:t>
            </a:r>
            <a:endParaRPr lang="en-US" sz="1400">
              <a:solidFill>
                <a:srgbClr val="00707C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400">
                <a:solidFill>
                  <a:srgbClr val="00707C"/>
                </a:solidFill>
                <a:latin typeface="+mn-lt"/>
              </a:rPr>
              <a:t>	 </a:t>
            </a:r>
            <a:r>
              <a:rPr lang="pt-BR" sz="1100">
                <a:solidFill>
                  <a:srgbClr val="00707C"/>
                </a:solidFill>
                <a:latin typeface="+mn-lt"/>
              </a:rPr>
              <a:t>Alguns micróbios causadores de doenças podem multiplicar-se a temperaturas </a:t>
            </a:r>
            <a:endParaRPr lang="pt-BR" sz="1100">
              <a:solidFill>
                <a:srgbClr val="00707C"/>
              </a:solidFill>
              <a:latin typeface="+mn-lt"/>
              <a:ea typeface="Microsoft Sans Serif"/>
              <a:cs typeface="Microsoft Sans Serif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pt-BR" sz="1100">
                <a:solidFill>
                  <a:srgbClr val="00707C"/>
                </a:solidFill>
                <a:latin typeface="+mn-lt"/>
              </a:rPr>
              <a:t>	 relativamente baixas. Para evitar a sua multiplicação, é importante manter a temperatura </a:t>
            </a:r>
            <a:endParaRPr lang="pt-BR" sz="1100">
              <a:solidFill>
                <a:srgbClr val="00707C"/>
              </a:solidFill>
              <a:latin typeface="+mn-lt"/>
              <a:ea typeface="Microsoft Sans Serif"/>
              <a:cs typeface="Microsoft Sans Serif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pt-BR" sz="1100">
                <a:solidFill>
                  <a:srgbClr val="00707C"/>
                </a:solidFill>
                <a:latin typeface="+mn-lt"/>
              </a:rPr>
              <a:t>	 do frigorífico a 4ºC ou menos</a:t>
            </a:r>
            <a:r>
              <a:rPr lang="en-US" sz="1100">
                <a:solidFill>
                  <a:srgbClr val="00707C"/>
                </a:solidFill>
                <a:latin typeface="+mn-lt"/>
              </a:rPr>
              <a:t>.</a:t>
            </a:r>
            <a:endParaRPr lang="en-US" sz="1100">
              <a:solidFill>
                <a:srgbClr val="00707C"/>
              </a:solidFill>
              <a:latin typeface="+mn-lt"/>
              <a:ea typeface="Microsoft Sans Serif"/>
              <a:cs typeface="Microsoft Sans Serif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400"/>
          </a:p>
          <a:p>
            <a:pPr marL="285750" indent="-285750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sz="1400">
                <a:solidFill>
                  <a:srgbClr val="C00000"/>
                </a:solidFill>
                <a:latin typeface="+mn-lt"/>
              </a:rPr>
              <a:t>Descongele os alimentos no frigorifico</a:t>
            </a:r>
            <a:endParaRPr lang="en-US" sz="1400">
              <a:solidFill>
                <a:srgbClr val="C00000"/>
              </a:solidFill>
              <a:latin typeface="+mn-lt"/>
            </a:endParaRPr>
          </a:p>
          <a:p>
            <a:pPr lvl="1" indent="0" eaLnBrk="1" hangingPunct="1">
              <a:spcBef>
                <a:spcPts val="0"/>
              </a:spcBef>
              <a:defRPr/>
            </a:pPr>
            <a:r>
              <a:rPr lang="pt-BR" sz="1100">
                <a:solidFill>
                  <a:srgbClr val="00707C"/>
                </a:solidFill>
                <a:latin typeface="+mn-lt"/>
              </a:rPr>
              <a:t>Como a congelação não mata as bactérias, as bactérias patogénicas (</a:t>
            </a:r>
            <a:r>
              <a:rPr lang="pt-BR" sz="1100" i="1">
                <a:solidFill>
                  <a:srgbClr val="00707C"/>
                </a:solidFill>
                <a:latin typeface="+mn-lt"/>
              </a:rPr>
              <a:t>Salmonella </a:t>
            </a:r>
            <a:r>
              <a:rPr lang="pt-BR" sz="1100" i="1" err="1">
                <a:solidFill>
                  <a:srgbClr val="00707C"/>
                </a:solidFill>
                <a:latin typeface="+mn-lt"/>
              </a:rPr>
              <a:t>enterica</a:t>
            </a:r>
            <a:r>
              <a:rPr lang="pt-BR" sz="1100" i="1">
                <a:solidFill>
                  <a:srgbClr val="00707C"/>
                </a:solidFill>
                <a:latin typeface="+mn-lt"/>
              </a:rPr>
              <a:t>, </a:t>
            </a:r>
            <a:r>
              <a:rPr lang="pt-BR" sz="1100" i="1" err="1">
                <a:solidFill>
                  <a:srgbClr val="00707C"/>
                </a:solidFill>
                <a:latin typeface="+mn-lt"/>
              </a:rPr>
              <a:t>Listeria</a:t>
            </a:r>
            <a:r>
              <a:rPr lang="pt-BR" sz="1100" i="1">
                <a:solidFill>
                  <a:srgbClr val="00707C"/>
                </a:solidFill>
                <a:latin typeface="+mn-lt"/>
              </a:rPr>
              <a:t> </a:t>
            </a:r>
            <a:r>
              <a:rPr lang="pt-BR" sz="1100" i="1" err="1">
                <a:solidFill>
                  <a:srgbClr val="00707C"/>
                </a:solidFill>
                <a:latin typeface="+mn-lt"/>
              </a:rPr>
              <a:t>monocytogenes</a:t>
            </a:r>
            <a:r>
              <a:rPr lang="pt-BR" sz="1100">
                <a:solidFill>
                  <a:srgbClr val="00707C"/>
                </a:solidFill>
                <a:latin typeface="+mn-lt"/>
              </a:rPr>
              <a:t>) que podem estar presentes nos alimentos multiplicam-se na comida descongelada assim que a temperatura estiver suficientemente elevada. Isto pode acontecer quando os alimentos são descongelados à temperatura ambiente.</a:t>
            </a:r>
            <a:r>
              <a:rPr lang="en-US" sz="1100">
                <a:solidFill>
                  <a:srgbClr val="00707C"/>
                </a:solidFill>
                <a:latin typeface="+mn-lt"/>
              </a:rPr>
              <a:t> </a:t>
            </a:r>
            <a:endParaRPr lang="en-US" sz="1100">
              <a:solidFill>
                <a:srgbClr val="00707C"/>
              </a:solidFill>
              <a:latin typeface="+mn-lt"/>
              <a:ea typeface="Microsoft Sans Serif"/>
              <a:cs typeface="Microsoft Sans Serif"/>
            </a:endParaRPr>
          </a:p>
          <a:p>
            <a:pPr lvl="1" indent="0" eaLnBrk="1" hangingPunct="1">
              <a:spcBef>
                <a:spcPts val="0"/>
              </a:spcBef>
              <a:defRPr/>
            </a:pPr>
            <a:r>
              <a:rPr lang="pt-BR" sz="1100">
                <a:solidFill>
                  <a:srgbClr val="00707C"/>
                </a:solidFill>
                <a:latin typeface="+mn-lt"/>
              </a:rPr>
              <a:t>Os alimentos devem ser descongelados no frigorifico e ingeridos ou preparados rapidamente.</a:t>
            </a:r>
            <a:endParaRPr lang="en-US" sz="1100">
              <a:solidFill>
                <a:srgbClr val="00707C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fr-FR" sz="1100">
                <a:solidFill>
                  <a:srgbClr val="00707C"/>
                </a:solidFill>
                <a:latin typeface="+mn-lt"/>
              </a:rPr>
              <a:t>	</a:t>
            </a:r>
            <a:r>
              <a:rPr lang="pt-BR" altLang="fr-FR" sz="1100">
                <a:solidFill>
                  <a:srgbClr val="00707C"/>
                </a:solidFill>
                <a:latin typeface="+mn-lt"/>
              </a:rPr>
              <a:t>Se estiver com pressa, descongele os alimentos no micro-ondas ou em água quente.</a:t>
            </a:r>
            <a:endParaRPr lang="en-US" sz="110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23555" name="Groupe 17">
            <a:extLst>
              <a:ext uri="{FF2B5EF4-FFF2-40B4-BE49-F238E27FC236}">
                <a16:creationId xmlns:a16="http://schemas.microsoft.com/office/drawing/2014/main" id="{1E07121B-5AAD-4440-84C2-7048C70097D4}"/>
              </a:ext>
            </a:extLst>
          </p:cNvPr>
          <p:cNvGrpSpPr>
            <a:grpSpLocks/>
          </p:cNvGrpSpPr>
          <p:nvPr/>
        </p:nvGrpSpPr>
        <p:grpSpPr bwMode="auto">
          <a:xfrm>
            <a:off x="-46038" y="6016625"/>
            <a:ext cx="12276138" cy="887413"/>
            <a:chOff x="-41565" y="6016088"/>
            <a:chExt cx="12276859" cy="888671"/>
          </a:xfrm>
        </p:grpSpPr>
        <p:sp>
          <p:nvSpPr>
            <p:cNvPr id="23569" name="ZoneTexte 18">
              <a:extLst>
                <a:ext uri="{FF2B5EF4-FFF2-40B4-BE49-F238E27FC236}">
                  <a16:creationId xmlns:a16="http://schemas.microsoft.com/office/drawing/2014/main" id="{BC59C26A-F75E-45ED-895C-3DF02244A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3570" name="ZoneTexte 19">
              <a:extLst>
                <a:ext uri="{FF2B5EF4-FFF2-40B4-BE49-F238E27FC236}">
                  <a16:creationId xmlns:a16="http://schemas.microsoft.com/office/drawing/2014/main" id="{7A709108-4349-4E38-B223-1D3DC5144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6FF93E-8D1B-4257-8985-6FE823FDE2FF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3AC8BDDE-A1B6-4ACD-A6A4-8B2080950090}"/>
                </a:ext>
              </a:extLst>
            </p:cNvPr>
            <p:cNvSpPr/>
            <p:nvPr/>
          </p:nvSpPr>
          <p:spPr>
            <a:xfrm>
              <a:off x="5862695" y="6159166"/>
              <a:ext cx="306406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23573" name="Image 25">
              <a:extLst>
                <a:ext uri="{FF2B5EF4-FFF2-40B4-BE49-F238E27FC236}">
                  <a16:creationId xmlns:a16="http://schemas.microsoft.com/office/drawing/2014/main" id="{92DA9A19-D01F-4A8F-90CB-CAEE37857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01E90B4-FCF5-4323-B1EF-259102A2DB97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5DEB84F-7C27-42A4-87AD-B1C9B37F932E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558" name="Image 3" descr="Desenho: Alimentos arrumados no frigorífico">
            <a:extLst>
              <a:ext uri="{FF2B5EF4-FFF2-40B4-BE49-F238E27FC236}">
                <a16:creationId xmlns:a16="http://schemas.microsoft.com/office/drawing/2014/main" id="{712023D5-3171-46B9-96CB-241432BCD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509713"/>
            <a:ext cx="127793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Bouton d’action : vide 2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9ACA3AA-4534-4EC0-8495-96D2E538DD18}"/>
              </a:ext>
            </a:extLst>
          </p:cNvPr>
          <p:cNvSpPr/>
          <p:nvPr/>
        </p:nvSpPr>
        <p:spPr bwMode="auto">
          <a:xfrm>
            <a:off x="11544300" y="6161088"/>
            <a:ext cx="306388" cy="268287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prstClr val="black"/>
                </a:solidFill>
              </a:rPr>
              <a:t>&lt;</a:t>
            </a:r>
          </a:p>
        </p:txBody>
      </p:sp>
      <p:sp>
        <p:nvSpPr>
          <p:cNvPr id="23560" name="ZoneTexte 22">
            <a:extLst>
              <a:ext uri="{FF2B5EF4-FFF2-40B4-BE49-F238E27FC236}">
                <a16:creationId xmlns:a16="http://schemas.microsoft.com/office/drawing/2014/main" id="{13F28768-CEBF-486C-AD05-9C8A6E35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2813" y="6132513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1200">
                <a:solidFill>
                  <a:schemeClr val="bg1"/>
                </a:solidFill>
              </a:rPr>
              <a:t>Anterior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979233-8155-47FD-8A0B-222A59FB0370}"/>
              </a:ext>
            </a:extLst>
          </p:cNvPr>
          <p:cNvSpPr txBox="1"/>
          <p:nvPr/>
        </p:nvSpPr>
        <p:spPr>
          <a:xfrm>
            <a:off x="4660900" y="4276725"/>
            <a:ext cx="7418388" cy="1723549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1200" b="1" u="sng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Mais</a:t>
            </a:r>
            <a:r>
              <a:rPr lang="en-US" sz="1200" b="1" u="sng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1200" b="1" u="sng" err="1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informações</a:t>
            </a:r>
            <a:r>
              <a:rPr lang="en-US" sz="1200" b="1" u="sng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 :</a:t>
            </a:r>
            <a:endParaRPr lang="en-US" sz="1200" b="1" u="sng">
              <a:solidFill>
                <a:srgbClr val="00707C"/>
              </a:solidFill>
              <a:latin typeface="Microsoft Sans Serif"/>
              <a:ea typeface="Microsoft Sans Serif"/>
              <a:cs typeface="Microsoft Sans Serif"/>
              <a:hlinkClick r:id="rId5" tooltip="click here to open the link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800">
              <a:solidFill>
                <a:srgbClr val="00707C"/>
              </a:solidFill>
              <a:hlinkClick r:id="rId5" tooltip="click here to open the link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pt-B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  <a:hlinkClick r:id="rId5" tooltip="click here to open the link"/>
              </a:rPr>
              <a:t>Surto de Listeria monocytogenes serogroupo IVb multi‐locus sequence type 6 em vários países, infeções ligadas a milho e outros vegetais congelados (em inglês)</a:t>
            </a:r>
            <a:r>
              <a:rPr lang="pt-B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 </a:t>
            </a:r>
            <a:endParaRPr lang="pt-BR" sz="11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10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pt-B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  <a:hlinkClick r:id="rId6"/>
              </a:rPr>
              <a:t>Surto de listeriose em Portugal (Março 2009 a Fevereiro 2012) relacionado com o consumo de queijo (em inglês)</a:t>
            </a:r>
            <a:r>
              <a:rPr lang="pt-BR" sz="1100">
                <a:solidFill>
                  <a:srgbClr val="00707C"/>
                </a:solidFill>
                <a:latin typeface="Microsoft Sans Serif"/>
                <a:ea typeface="Microsoft Sans Serif"/>
                <a:cs typeface="Microsoft Sans Serif"/>
              </a:rPr>
              <a:t> </a:t>
            </a:r>
            <a:endParaRPr lang="en-US" sz="1100">
              <a:solidFill>
                <a:srgbClr val="00707C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pt-BR" sz="1100">
              <a:solidFill>
                <a:srgbClr val="00707C"/>
              </a:solidFill>
              <a:ea typeface="Microsoft Sans Serif"/>
              <a:cs typeface="Microsoft Sans Serif"/>
            </a:endParaRPr>
          </a:p>
          <a:p>
            <a:pPr>
              <a:spcBef>
                <a:spcPts val="0"/>
              </a:spcBef>
              <a:defRPr/>
            </a:pPr>
            <a:r>
              <a:rPr lang="pt-BR" sz="1100">
                <a:latin typeface="Microsoft Sans Serif"/>
                <a:ea typeface="Microsoft Sans Serif"/>
                <a:cs typeface="Microsoft Sans Serif"/>
                <a:hlinkClick r:id="rId7"/>
              </a:rPr>
              <a:t>Alimentação inteligente: coma melhor, poupe mais</a:t>
            </a:r>
            <a:endParaRPr lang="en-US">
              <a:latin typeface="Microsoft Sans Serif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10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i="1">
              <a:solidFill>
                <a:schemeClr val="tx2">
                  <a:lumMod val="60000"/>
                  <a:lumOff val="40000"/>
                </a:schemeClr>
              </a:solidFill>
              <a:hlinkClick r:id="rId8"/>
            </a:endParaRPr>
          </a:p>
        </p:txBody>
      </p:sp>
      <p:pic>
        <p:nvPicPr>
          <p:cNvPr id="23562" name="Image 1" descr="Logo: European Food Safety Authority">
            <a:extLst>
              <a:ext uri="{FF2B5EF4-FFF2-40B4-BE49-F238E27FC236}">
                <a16:creationId xmlns:a16="http://schemas.microsoft.com/office/drawing/2014/main" id="{2286503F-97A1-49F5-B1D0-B31C0560C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16" y="4565650"/>
            <a:ext cx="993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8">
            <a:extLst>
              <a:ext uri="{FF2B5EF4-FFF2-40B4-BE49-F238E27FC236}">
                <a16:creationId xmlns:a16="http://schemas.microsoft.com/office/drawing/2014/main" id="{F95F0A05-99B1-43CE-8305-4F7F096B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77942E33-18AB-4BE3-A046-01008B186E4F}"/>
              </a:ext>
            </a:extLst>
          </p:cNvPr>
          <p:cNvSpPr/>
          <p:nvPr/>
        </p:nvSpPr>
        <p:spPr>
          <a:xfrm>
            <a:off x="10418763" y="1976438"/>
            <a:ext cx="1673225" cy="3651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Mais informação sobre a cadeia de frio</a:t>
            </a:r>
            <a:endParaRPr lang="fr-FR"/>
          </a:p>
        </p:txBody>
      </p:sp>
      <p:sp>
        <p:nvSpPr>
          <p:cNvPr id="23566" name="ZoneTexte 22">
            <a:extLst>
              <a:ext uri="{FF2B5EF4-FFF2-40B4-BE49-F238E27FC236}">
                <a16:creationId xmlns:a16="http://schemas.microsoft.com/office/drawing/2014/main" id="{3C903A66-50A2-456F-9480-9CD787F79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6170613"/>
            <a:ext cx="1890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8A6D40-E896-49D4-A3F4-78FC75E920A2}"/>
              </a:ext>
            </a:extLst>
          </p:cNvPr>
          <p:cNvSpPr txBox="1"/>
          <p:nvPr/>
        </p:nvSpPr>
        <p:spPr>
          <a:xfrm>
            <a:off x="3043238" y="65088"/>
            <a:ext cx="914876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Retirar as compras dos sacos  / Arrumar</a:t>
            </a:r>
          </a:p>
        </p:txBody>
      </p:sp>
      <p:pic>
        <p:nvPicPr>
          <p:cNvPr id="23568" name="Image 8" descr="Logo: Eurosurveillance">
            <a:extLst>
              <a:ext uri="{FF2B5EF4-FFF2-40B4-BE49-F238E27FC236}">
                <a16:creationId xmlns:a16="http://schemas.microsoft.com/office/drawing/2014/main" id="{F127F0AD-CA96-4F84-B8F5-AEABC659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77" y="5077258"/>
            <a:ext cx="12969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Logo: Direcção Geral de Saúde">
            <a:extLst>
              <a:ext uri="{FF2B5EF4-FFF2-40B4-BE49-F238E27FC236}">
                <a16:creationId xmlns:a16="http://schemas.microsoft.com/office/drawing/2014/main" id="{140D91D9-C14E-4B35-A564-996C390C99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36360" y="5455228"/>
            <a:ext cx="1223530" cy="34636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462D7C28-9815-452C-8367-F7BCDCF0AE2B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4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4" name="Bouton d’action : vide 23">
            <a:hlinkClick r:id="rId15" highlightClick="1"/>
            <a:extLst>
              <a:ext uri="{FF2B5EF4-FFF2-40B4-BE49-F238E27FC236}">
                <a16:creationId xmlns:a16="http://schemas.microsoft.com/office/drawing/2014/main" id="{45A0603B-D6DB-4AE4-A523-DA2AE7223D0E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7F77909-B1BC-4AF7-8A29-8AC219BC0DB9}"/>
              </a:ext>
            </a:extLst>
          </p:cNvPr>
          <p:cNvSpPr txBox="1"/>
          <p:nvPr/>
        </p:nvSpPr>
        <p:spPr>
          <a:xfrm>
            <a:off x="3076575" y="246063"/>
            <a:ext cx="911542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Corte/preparação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CBA453C-18AB-487C-9FA4-3FE591C065E0}"/>
              </a:ext>
            </a:extLst>
          </p:cNvPr>
          <p:cNvSpPr txBox="1"/>
          <p:nvPr/>
        </p:nvSpPr>
        <p:spPr>
          <a:xfrm>
            <a:off x="3203575" y="1376363"/>
            <a:ext cx="8828088" cy="4224337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400" b="1">
                <a:solidFill>
                  <a:srgbClr val="C00000"/>
                </a:solidFill>
                <a:latin typeface="+mn-lt"/>
              </a:rPr>
              <a:t>Use tábuas de cortar e utensílios diferentes para carne/aves e vegetais/pão</a:t>
            </a:r>
            <a:endParaRPr lang="en-US" sz="1400" b="1">
              <a:solidFill>
                <a:srgbClr val="C00000"/>
              </a:solidFill>
              <a:latin typeface="+mn-lt"/>
              <a:ea typeface="Microsoft Sans Serif"/>
              <a:cs typeface="Microsoft Sans Serif"/>
            </a:endParaRP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100">
                <a:solidFill>
                  <a:srgbClr val="00707C"/>
                </a:solidFill>
                <a:latin typeface="+mn-lt"/>
              </a:rPr>
              <a:t>A carne crua, incluindo as carnes brancas, pode conter bactérias causadoras de doenças (</a:t>
            </a:r>
            <a:r>
              <a:rPr lang="pt-BR" sz="1100" i="1">
                <a:solidFill>
                  <a:srgbClr val="00707C"/>
                </a:solidFill>
                <a:latin typeface="+mn-lt"/>
              </a:rPr>
              <a:t>Salmonella </a:t>
            </a:r>
            <a:r>
              <a:rPr lang="pt-BR" sz="1100" i="1" err="1">
                <a:solidFill>
                  <a:srgbClr val="00707C"/>
                </a:solidFill>
                <a:latin typeface="+mn-lt"/>
              </a:rPr>
              <a:t>enterica</a:t>
            </a:r>
            <a:r>
              <a:rPr lang="pt-BR" sz="1100" i="1">
                <a:solidFill>
                  <a:srgbClr val="00707C"/>
                </a:solidFill>
                <a:latin typeface="+mn-lt"/>
              </a:rPr>
              <a:t>, </a:t>
            </a:r>
            <a:r>
              <a:rPr lang="pt-BR" sz="1100" i="1" err="1">
                <a:solidFill>
                  <a:srgbClr val="00707C"/>
                </a:solidFill>
                <a:latin typeface="+mn-lt"/>
              </a:rPr>
              <a:t>Campylobacter</a:t>
            </a:r>
            <a:r>
              <a:rPr lang="pt-BR" sz="1100" i="1">
                <a:solidFill>
                  <a:srgbClr val="00707C"/>
                </a:solidFill>
                <a:latin typeface="+mn-lt"/>
              </a:rPr>
              <a:t> </a:t>
            </a:r>
            <a:r>
              <a:rPr lang="pt-BR" sz="1100" i="1" err="1">
                <a:solidFill>
                  <a:srgbClr val="00707C"/>
                </a:solidFill>
                <a:latin typeface="+mn-lt"/>
              </a:rPr>
              <a:t>jejuni</a:t>
            </a:r>
            <a:r>
              <a:rPr lang="pt-BR" sz="1100" i="1">
                <a:solidFill>
                  <a:srgbClr val="00707C"/>
                </a:solidFill>
                <a:latin typeface="+mn-lt"/>
              </a:rPr>
              <a:t>, </a:t>
            </a:r>
            <a:r>
              <a:rPr lang="pt-BR" sz="1100" i="1" err="1">
                <a:solidFill>
                  <a:srgbClr val="00707C"/>
                </a:solidFill>
                <a:latin typeface="+mn-lt"/>
              </a:rPr>
              <a:t>Campylobacter</a:t>
            </a:r>
            <a:r>
              <a:rPr lang="pt-BR" sz="1100" i="1">
                <a:solidFill>
                  <a:srgbClr val="00707C"/>
                </a:solidFill>
                <a:latin typeface="+mn-lt"/>
              </a:rPr>
              <a:t> coli</a:t>
            </a:r>
            <a:r>
              <a:rPr lang="pt-BR" sz="1100">
                <a:solidFill>
                  <a:srgbClr val="00707C"/>
                </a:solidFill>
                <a:latin typeface="+mn-lt"/>
              </a:rPr>
              <a:t>), que podem espalhar-se para tudo em que toque (bancadas, tábuas de cortar, e facas).</a:t>
            </a:r>
            <a:endParaRPr lang="en-US" sz="110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en-US" sz="110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en-US" sz="110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100">
                <a:solidFill>
                  <a:srgbClr val="00707C"/>
                </a:solidFill>
                <a:latin typeface="+mn-lt"/>
              </a:rPr>
              <a:t>Contacto direto e indireto entre carne crua e alimentos prontos a comer como pão, salada e fruta devem ser evitados. Como estes alimentos não serão cozinhados, qualquer agente patogénico que lhes seja transmitido não será destruído durante a preparação.</a:t>
            </a:r>
            <a:endParaRPr lang="en-US" sz="110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sz="140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sz="140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sz="140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400" b="1" u="sng">
                <a:solidFill>
                  <a:srgbClr val="00707C"/>
                </a:solidFill>
                <a:latin typeface="+mn-lt"/>
              </a:rPr>
              <a:t>Mais </a:t>
            </a:r>
            <a:r>
              <a:rPr lang="en-US" sz="1400" b="1" u="sng" err="1">
                <a:solidFill>
                  <a:srgbClr val="00707C"/>
                </a:solidFill>
                <a:latin typeface="+mn-lt"/>
              </a:rPr>
              <a:t>informações</a:t>
            </a:r>
            <a:r>
              <a:rPr lang="en-US" sz="1400" b="1" u="sng">
                <a:solidFill>
                  <a:srgbClr val="00707C"/>
                </a:solidFill>
                <a:latin typeface="+mn-lt"/>
              </a:rPr>
              <a:t> :</a:t>
            </a:r>
            <a:endParaRPr lang="en-US" sz="140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00707C"/>
                </a:solidFill>
                <a:latin typeface="+mn-lt"/>
              </a:rPr>
              <a:t>	    </a:t>
            </a:r>
            <a:r>
              <a:rPr lang="pt-BR" sz="1200">
                <a:solidFill>
                  <a:srgbClr val="00707C"/>
                </a:solidFill>
                <a:latin typeface="+mn-lt"/>
                <a:hlinkClick r:id="rId2" tooltip="click here to open the link"/>
              </a:rPr>
              <a:t>Como preparar e cozinhar alimentos em segurança (em inglês)</a:t>
            </a:r>
            <a:endParaRPr lang="en-US" sz="1200">
              <a:solidFill>
                <a:schemeClr val="accent1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sz="1200">
              <a:solidFill>
                <a:srgbClr val="00707C"/>
              </a:solidFill>
              <a:latin typeface="+mn-lt"/>
            </a:endParaRPr>
          </a:p>
          <a:p>
            <a:pPr>
              <a:defRPr/>
            </a:pPr>
            <a:endParaRPr lang="en-GB" sz="1200">
              <a:solidFill>
                <a:srgbClr val="00707C"/>
              </a:solidFill>
              <a:latin typeface="+mn-lt"/>
            </a:endParaRPr>
          </a:p>
          <a:p>
            <a:pPr marL="559435" lvl="1" indent="0"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>
              <a:latin typeface="+mn-lt"/>
              <a:ea typeface="Microsoft Sans Serif"/>
              <a:cs typeface="Microsoft Sans Serif"/>
            </a:endParaRPr>
          </a:p>
          <a:p>
            <a:pPr marL="742950" lvl="3" indent="-285750" defTabSz="91444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40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24580" name="Groupe 17">
            <a:extLst>
              <a:ext uri="{FF2B5EF4-FFF2-40B4-BE49-F238E27FC236}">
                <a16:creationId xmlns:a16="http://schemas.microsoft.com/office/drawing/2014/main" id="{E6A50CF7-64A0-4E98-B4A1-395A496BBACF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4592" name="ZoneTexte 18">
              <a:extLst>
                <a:ext uri="{FF2B5EF4-FFF2-40B4-BE49-F238E27FC236}">
                  <a16:creationId xmlns:a16="http://schemas.microsoft.com/office/drawing/2014/main" id="{F6BE7D44-70BC-408C-B63D-681728B59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4593" name="ZoneTexte 19">
              <a:extLst>
                <a:ext uri="{FF2B5EF4-FFF2-40B4-BE49-F238E27FC236}">
                  <a16:creationId xmlns:a16="http://schemas.microsoft.com/office/drawing/2014/main" id="{A905B6C8-82C6-4836-A779-11609420D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52E32A-370E-424A-AD20-2B4FDC0A8DBD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150B6CAD-8E5E-43C5-8770-110EB1454C8B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24596" name="Image 25">
              <a:extLst>
                <a:ext uri="{FF2B5EF4-FFF2-40B4-BE49-F238E27FC236}">
                  <a16:creationId xmlns:a16="http://schemas.microsoft.com/office/drawing/2014/main" id="{073EA07C-5308-421D-890E-35B433B54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B229961-9052-4CDC-BB21-3D6F4EC02C11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678CBDC-B176-4B7A-A15E-D9AFCECDA9B0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583" name="Image 3" descr="Desenho: Mulher a cortar vegetais numa tábua">
            <a:extLst>
              <a:ext uri="{FF2B5EF4-FFF2-40B4-BE49-F238E27FC236}">
                <a16:creationId xmlns:a16="http://schemas.microsoft.com/office/drawing/2014/main" id="{9DCD79E5-B0B5-4D94-8717-565599E8C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13" y="141288"/>
            <a:ext cx="9572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age 17" descr="Logo: National Health Service">
            <a:extLst>
              <a:ext uri="{FF2B5EF4-FFF2-40B4-BE49-F238E27FC236}">
                <a16:creationId xmlns:a16="http://schemas.microsoft.com/office/drawing/2014/main" id="{16B3F3AA-C06A-4135-B6EF-B587AE8AB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4305300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ZoneTexte 1">
            <a:extLst>
              <a:ext uri="{FF2B5EF4-FFF2-40B4-BE49-F238E27FC236}">
                <a16:creationId xmlns:a16="http://schemas.microsoft.com/office/drawing/2014/main" id="{8537758B-90F2-4AC8-9953-830FE539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888" y="4972050"/>
            <a:ext cx="6461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altLang="fr-FR" sz="1200">
                <a:solidFill>
                  <a:srgbClr val="00707C"/>
                </a:solidFill>
                <a:hlinkClick r:id="rId7"/>
              </a:rPr>
              <a:t>A campilobacteriose pode ser prevenida</a:t>
            </a:r>
            <a:r>
              <a:rPr lang="pt-BR" altLang="fr-FR" sz="1200">
                <a:solidFill>
                  <a:srgbClr val="00707C"/>
                </a:solidFill>
              </a:rPr>
              <a:t>: vídeo criado pelo Gabinete Nacional de Segurança da Cadeia Alimentar da Hungria para o Dia Mundial da Segurança Alimentar e traduzido para português</a:t>
            </a:r>
            <a:endParaRPr lang="fr-FR" altLang="fr-FR"/>
          </a:p>
        </p:txBody>
      </p:sp>
      <p:pic>
        <p:nvPicPr>
          <p:cNvPr id="24586" name="Picture 18">
            <a:extLst>
              <a:ext uri="{FF2B5EF4-FFF2-40B4-BE49-F238E27FC236}">
                <a16:creationId xmlns:a16="http://schemas.microsoft.com/office/drawing/2014/main" id="{2E1E3A10-DD13-408A-83FC-9963D9767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5263"/>
            <a:ext cx="30114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’action : vide 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EB4D948-D548-4BD7-8759-9BB6F03D970F}"/>
              </a:ext>
            </a:extLst>
          </p:cNvPr>
          <p:cNvSpPr/>
          <p:nvPr/>
        </p:nvSpPr>
        <p:spPr>
          <a:xfrm>
            <a:off x="6648450" y="2052638"/>
            <a:ext cx="1938338" cy="366712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Mais informação sobre contaminação cruzada</a:t>
            </a:r>
            <a:endParaRPr lang="fr-FR"/>
          </a:p>
        </p:txBody>
      </p:sp>
      <p:sp>
        <p:nvSpPr>
          <p:cNvPr id="24589" name="ZoneTexte 22">
            <a:extLst>
              <a:ext uri="{FF2B5EF4-FFF2-40B4-BE49-F238E27FC236}">
                <a16:creationId xmlns:a16="http://schemas.microsoft.com/office/drawing/2014/main" id="{0A6388E7-0700-44BB-9CA8-0F2153875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0663" y="6170613"/>
            <a:ext cx="1890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pic>
        <p:nvPicPr>
          <p:cNvPr id="24590" name="Image 5" descr="A campilobateriose pode ser prevenida">
            <a:extLst>
              <a:ext uri="{FF2B5EF4-FFF2-40B4-BE49-F238E27FC236}">
                <a16:creationId xmlns:a16="http://schemas.microsoft.com/office/drawing/2014/main" id="{3C93FC08-AA70-4418-A4EA-76DA688A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4856163"/>
            <a:ext cx="14843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Image 7" descr="Fotografia: carne crua">
            <a:hlinkClick r:id="rId11" action="ppaction://hlinksldjump"/>
            <a:extLst>
              <a:ext uri="{FF2B5EF4-FFF2-40B4-BE49-F238E27FC236}">
                <a16:creationId xmlns:a16="http://schemas.microsoft.com/office/drawing/2014/main" id="{56076CA1-3E82-4B2A-BD42-8DA37C4BB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3095625"/>
            <a:ext cx="1085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2A89FECC-7638-4669-8333-E029102FC278}"/>
              </a:ext>
            </a:extLst>
          </p:cNvPr>
          <p:cNvSpPr txBox="1"/>
          <p:nvPr/>
        </p:nvSpPr>
        <p:spPr bwMode="auto">
          <a:xfrm>
            <a:off x="63500" y="2150765"/>
            <a:ext cx="2901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3"/>
              </a:rPr>
              <a:t>Teste os seus conhecimentos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4" name="Bouton d’action : vide 23">
            <a:hlinkClick r:id="rId14" highlightClick="1"/>
            <a:extLst>
              <a:ext uri="{FF2B5EF4-FFF2-40B4-BE49-F238E27FC236}">
                <a16:creationId xmlns:a16="http://schemas.microsoft.com/office/drawing/2014/main" id="{42E0CB16-868A-4302-B1FE-2B213CFD49EF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1">
  <a:themeElements>
    <a:clrScheme name="Custom 9">
      <a:dk1>
        <a:sysClr val="windowText" lastClr="000000"/>
      </a:dk1>
      <a:lt1>
        <a:srgbClr val="FFFFFF"/>
      </a:lt1>
      <a:dk2>
        <a:srgbClr val="00707C"/>
      </a:dk2>
      <a:lt2>
        <a:srgbClr val="CFEAE1"/>
      </a:lt2>
      <a:accent1>
        <a:srgbClr val="00707C"/>
      </a:accent1>
      <a:accent2>
        <a:srgbClr val="CFEAE1"/>
      </a:accent2>
      <a:accent3>
        <a:srgbClr val="DD4758"/>
      </a:accent3>
      <a:accent4>
        <a:srgbClr val="FFD8BA"/>
      </a:accent4>
      <a:accent5>
        <a:srgbClr val="0C1B1B"/>
      </a:accent5>
      <a:accent6>
        <a:srgbClr val="8DB7BC"/>
      </a:accent6>
      <a:hlink>
        <a:srgbClr val="0563C1"/>
      </a:hlink>
      <a:folHlink>
        <a:srgbClr val="954F72"/>
      </a:folHlink>
    </a:clrScheme>
    <a:fontScheme name="SafeConsume">
      <a:majorFont>
        <a:latin typeface="Georgia"/>
        <a:ea typeface=""/>
        <a:cs typeface=""/>
      </a:majorFont>
      <a:minorFont>
        <a:latin typeface="Microsoft Sans Serif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E7BD821-AD58-45A2-853D-2D05F1CDADEF}" vid="{46F10311-8BDC-4967-99B2-F1F5E286CD8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01779BA33D24E8149D4B874D12439" ma:contentTypeVersion="10" ma:contentTypeDescription="Create a new document." ma:contentTypeScope="" ma:versionID="4c9363805fa9d57d915737c42785b0f5">
  <xsd:schema xmlns:xsd="http://www.w3.org/2001/XMLSchema" xmlns:xs="http://www.w3.org/2001/XMLSchema" xmlns:p="http://schemas.microsoft.com/office/2006/metadata/properties" xmlns:ns2="1fb14ad6-309a-489a-a37a-efadb6fb7c1d" targetNamespace="http://schemas.microsoft.com/office/2006/metadata/properties" ma:root="true" ma:fieldsID="37e72963be641e46334b69e806042f93" ns2:_="">
    <xsd:import namespace="1fb14ad6-309a-489a-a37a-efadb6fb7c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14ad6-309a-489a-a37a-efadb6fb7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063E99-C0FB-4029-8B77-BE2B934351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688218-EA41-417A-8D17-0ADD9A3EC812}">
  <ds:schemaRefs>
    <ds:schemaRef ds:uri="1fb14ad6-309a-489a-a37a-efadb6fb7c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11C115-9E45-4CB3-96A6-068F78026E3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Safeconsume Theme</Template>
  <TotalTime>0</TotalTime>
  <Words>3833</Words>
  <Application>Microsoft Office PowerPoint</Application>
  <PresentationFormat>Grand écran</PresentationFormat>
  <Paragraphs>589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Georgia</vt:lpstr>
      <vt:lpstr>Microsoft Sans Serif</vt:lpstr>
      <vt:lpstr>Wingdings</vt:lpstr>
      <vt:lpstr>Tema1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Hugues</dc:creator>
  <cp:lastModifiedBy>virginie Hugues</cp:lastModifiedBy>
  <cp:revision>118</cp:revision>
  <dcterms:created xsi:type="dcterms:W3CDTF">2019-07-30T13:57:55Z</dcterms:created>
  <dcterms:modified xsi:type="dcterms:W3CDTF">2021-06-17T13:15:39Z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0x01010083501779BA33D24E8149D4B874D12439</vt:lpwstr>
  </property>
</Properties>
</file>