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4F29-8750-400F-A2D7-D4684130B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5C2A5-D9C4-4D53-89B3-9CDE80920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91DF-DCF0-4200-952A-26845D1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E048-38A3-4AE9-B825-CDAFAC51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C2E1B-3812-409E-9C58-0E9C1F55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5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7F9A-67C5-484D-B37B-43F968C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E130E-8702-49B8-AECC-2903DB353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43DF-70FE-4657-A801-BC683D7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1E7A-6B0D-4DB0-A326-5C880321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F6EB-CD43-4C82-98B5-A690E06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6CBC7-1D28-4DAB-A6AC-AB24224DF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5F6F7-D448-4CD3-9B5E-F4D9D5D1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B9BF-1971-4132-BF20-CBAC4005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E6664-A341-480E-A5FC-B6A778D4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F510-39D5-465E-B56F-E026B80E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6E0A-D3C3-43A1-9F08-9A9D5AE7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1F46-36D0-4238-9A41-60C2724C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6DA4-F6D7-4CC7-9104-47745AB3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0053-C815-4B47-8059-6F8386CD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77ED-6391-4464-A661-56A47B96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968E-926D-478C-88EB-3CF91E02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A3919-19AD-4A0E-BF5F-75F6C1A8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009C-69BB-43E7-B1E7-E9E12CDD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7151-3E68-45CF-AF76-AB2FB0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FE637-4A87-4949-8263-02B686B9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E0BA-3A68-4119-932D-1C921C75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E148-A4B2-4D5A-83F2-61D74C96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EBB1A-0DE5-48FB-BDD1-540553938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2981-054D-474A-8AE8-6BD605A3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630A2-5828-4E6B-BB83-208BC445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42935-98E4-4303-9C9E-EBAF2C27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5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17AD-B629-4C9A-B515-DFD03F15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DD24-1F3D-4E78-9B59-EA45DFCD3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55659-A6B5-4B7E-B550-1D2E8109F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CAD6-B8FC-4A84-A5DF-32224ABF4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7E454-192E-4C3A-ABB6-85A7581AA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B0448-A698-4983-81B2-B2E6C865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1BC3B-D7A5-45E5-A8DD-AC07F1DE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A201-6821-4B89-AAD0-B1EB30E0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1D88-D17F-4F27-BF36-4D6D18BA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E6322-2716-4CBC-9659-3C5F57A4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24B65-6844-4EE2-9E4E-7270F98B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BDA7-C99A-4964-9853-DCCEA115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C196-E8A2-4BE4-8806-1869B8EB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37057-6B9A-41CF-A26E-5417576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E869B-CC8D-468C-853A-B4F8242B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DAE5-91F7-49DE-8277-CC574EE3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1886-0B78-4721-9AD9-585EEBF6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68EC3-400A-44B1-B96F-19CB6C12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072A2-8BB6-4C2B-99CC-3A427107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32EBD-6607-43BB-85EF-C71AC4AD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122C0-9C1F-4DD5-8F7F-A321BDA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1312-7056-4BCA-BDD4-70FD137F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532DE-ACEE-4B32-8C1A-33455AAEB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1AD4A-AF62-48D9-A00D-1D5034B9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7A42-C162-4C11-9C1D-CBCCF598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5DA2-8E34-41EE-AC2A-8EA178C4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B439-7142-4E8A-85AC-BC04389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DF8B4-A179-4BEA-929D-4CF441A4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1DECB-2934-4188-9197-B8C44E18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EA3B-85C5-4D45-BC93-EABB0E2EF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905B-CF05-4FB5-9B88-0E7442EDB8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8ADAB-1ED4-4780-9FF9-987B249AF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FB1F-2C03-4097-B1AA-CD136764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descr="The Chain of Infection&#10;">
            <a:extLst>
              <a:ext uri="{FF2B5EF4-FFF2-40B4-BE49-F238E27FC236}">
                <a16:creationId xmlns:a16="http://schemas.microsoft.com/office/drawing/2014/main" id="{E92DE07E-DE93-4248-8E27-8A68F32692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972" y="428222"/>
            <a:ext cx="285206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Smittekjeden</a:t>
            </a:r>
          </a:p>
        </p:txBody>
      </p:sp>
      <p:sp>
        <p:nvSpPr>
          <p:cNvPr id="7" name="Rectangle: Rounded Corners 6" descr="People at risk from&#10;infection&#10;We are all at risk from&#10;infection, but some are at greater risk:&#10;• People on medication&#10;e.g chemotherapy&#10;• The very young/elderly&#10;• People with underlying diseases e.g HIV/AIDS, diabetes&#10;">
            <a:extLst>
              <a:ext uri="{FF2B5EF4-FFF2-40B4-BE49-F238E27FC236}">
                <a16:creationId xmlns:a16="http://schemas.microsoft.com/office/drawing/2014/main" id="{26976219-4D80-4535-AB66-FCFE67E3CAA5}"/>
              </a:ext>
            </a:extLst>
          </p:cNvPr>
          <p:cNvSpPr/>
          <p:nvPr/>
        </p:nvSpPr>
        <p:spPr>
          <a:xfrm>
            <a:off x="718090" y="1074543"/>
            <a:ext cx="2356784" cy="2675388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med stor risiko hvis de blir smittet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løper risiko hvis de blir smittet, men for noen er risikoen større: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på medisiner f.eks. cellegift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svært unge/gamle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med underliggende sykdommer, f.eks. HIV/AIDS, diabetes</a:t>
            </a:r>
            <a:endParaRPr lang="nb-N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 descr="Way in for microbes&#10;Harmful microbes need a&#10;way to enter the body before they can cause an infection. This can be&#10;through:&#10;• The food we eat&#10;• Inhalation of aerosols&#10;or droplets&#10;• Open cuts or sores&#10;• Things we put in our&#10;mouths">
            <a:extLst>
              <a:ext uri="{FF2B5EF4-FFF2-40B4-BE49-F238E27FC236}">
                <a16:creationId xmlns:a16="http://schemas.microsoft.com/office/drawing/2014/main" id="{15C2EC1D-1ABA-4269-B9E3-B3958AF5D3BA}"/>
              </a:ext>
            </a:extLst>
          </p:cNvPr>
          <p:cNvSpPr/>
          <p:nvPr/>
        </p:nvSpPr>
        <p:spPr>
          <a:xfrm>
            <a:off x="718089" y="4016677"/>
            <a:ext cx="2356784" cy="2329540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 inn for mikrober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Skadelige mikrober trenger en måte å komme seg inn i kroppen på før de kan smitte. Dette kan være gjennom: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vi spiser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innånding av aerosoler eller dråper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åpne kutt eller sår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 vi putter i munnen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6B4A1-C4CF-4F7E-A3D0-7E52ED593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37" y="1220466"/>
            <a:ext cx="5571522" cy="4651657"/>
          </a:xfrm>
          <a:prstGeom prst="rect">
            <a:avLst/>
          </a:prstGeom>
        </p:spPr>
      </p:pic>
      <p:sp>
        <p:nvSpPr>
          <p:cNvPr id="14" name="Rectangle: Rounded Corners 13" descr="Source of infection&#10;Someone or something carrying the harmful microbes that causes the infection. There are many different sources of infection, these can include:&#10;• People already infected&#10;• Pets or animals&#10;• Contaminated food">
            <a:extLst>
              <a:ext uri="{FF2B5EF4-FFF2-40B4-BE49-F238E27FC236}">
                <a16:creationId xmlns:a16="http://schemas.microsoft.com/office/drawing/2014/main" id="{639D177E-F003-4FE1-920D-93355C089B72}"/>
              </a:ext>
            </a:extLst>
          </p:cNvPr>
          <p:cNvSpPr/>
          <p:nvPr/>
        </p:nvSpPr>
        <p:spPr>
          <a:xfrm>
            <a:off x="8287592" y="405820"/>
            <a:ext cx="3109709" cy="1687282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Smittekilde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Noen eller noe som bærer de skadelige mikrobene som forårsaker smitten. Det er mange forskjellige smittekilder, bl.a.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som allerede er smittet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kjæledyr eller dyr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forurenset mat </a:t>
            </a:r>
          </a:p>
        </p:txBody>
      </p:sp>
      <p:sp>
        <p:nvSpPr>
          <p:cNvPr id="15" name="Rectangle: Rounded Corners 14" descr="Way out for microbes&#10;Harmful microbes need a way to get out of an infected person or source before they can spread to someone else. Routes include:&#10;• Sneezing, coughing, saliva&#10;• Bodily fluid&#10;• Juices from raw meat and poultry&#10;">
            <a:extLst>
              <a:ext uri="{FF2B5EF4-FFF2-40B4-BE49-F238E27FC236}">
                <a16:creationId xmlns:a16="http://schemas.microsoft.com/office/drawing/2014/main" id="{872F948E-99A3-47D1-95F4-2D9A299AB9EF}"/>
              </a:ext>
            </a:extLst>
          </p:cNvPr>
          <p:cNvSpPr/>
          <p:nvPr/>
        </p:nvSpPr>
        <p:spPr>
          <a:xfrm>
            <a:off x="8290034" y="2296616"/>
            <a:ext cx="3107267" cy="1818244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 ut for mikrober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Skadelige mikrober trenger en måte å komme seg ut av en smittet person eller kilde på før de kan spre seg til andre. Dette kan være gjennom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nys, hoste og spytt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kroppsvæske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safter fra rått kjøtt eller fjærkre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 descr="Spread of infection&#10;Harmful microbes need a way to be passed from a source to a person. This can be through:&#10;• Direct touch/contact&#10;• Sexual transmission&#10;Harmful microbes are also spread via:&#10;• Hands, hand contact surfaces (e.g. door handles, keyboards, toilets)&#10;• Food contact surfaces&#10;• Air">
            <a:extLst>
              <a:ext uri="{FF2B5EF4-FFF2-40B4-BE49-F238E27FC236}">
                <a16:creationId xmlns:a16="http://schemas.microsoft.com/office/drawing/2014/main" id="{97CBCB05-8176-4F69-AF6E-A12F35F530BF}"/>
              </a:ext>
            </a:extLst>
          </p:cNvPr>
          <p:cNvSpPr/>
          <p:nvPr/>
        </p:nvSpPr>
        <p:spPr>
          <a:xfrm>
            <a:off x="8290030" y="4191856"/>
            <a:ext cx="3179810" cy="2249487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Smittespredning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Skadelige mikrober trenger en måte å bli overført fra en kilde til en person på.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kan være 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berøring/kontakt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seksuell overføring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Skadelige mikrober spres også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hendene, kontaktflater med hendene (f.eks. dørhåndtak, tastaturer, toaletter)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kontaktflater med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luften 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D092C0B-F451-415C-B118-29743ED2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074873" y="1315984"/>
            <a:ext cx="684655" cy="161597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3EBC6DE-836C-4FAA-BF4E-6F54E1709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7283115" y="1249460"/>
            <a:ext cx="1004476" cy="491789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DD344C-CF22-453B-8E98-8BC5B684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7786574" y="3205738"/>
            <a:ext cx="503460" cy="579924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3DF628-40A2-4673-8A14-C469F0DBB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8131" y="5455730"/>
            <a:ext cx="1731902" cy="346793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3BCAA8B-DA67-434F-8945-662E9D6AA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>
            <a:off x="2297754" y="3384388"/>
            <a:ext cx="231015" cy="1033563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6EE948-A4E5-4F85-B19C-86A826FF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912037" y="-2306727"/>
            <a:ext cx="6367926" cy="11471453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73228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2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 descr="The Chain of Infection&#10;">
            <a:extLst>
              <a:ext uri="{FF2B5EF4-FFF2-40B4-BE49-F238E27FC236}">
                <a16:creationId xmlns:a16="http://schemas.microsoft.com/office/drawing/2014/main" id="{E92DE07E-DE93-4248-8E27-8A68F32692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972" y="428215"/>
            <a:ext cx="410881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Stopp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smittekjeden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: Rounded Corners 31" descr="People at risk from&#10;infection&#10;Everyone:&#10;• Take appropriate vaccinations&#10;High risk people:&#10;• Keep away from people who are infectious&#10;• Take extra care about cleanliness&#10;• Take extra care when cooking and preparing food&#10;">
            <a:extLst>
              <a:ext uri="{FF2B5EF4-FFF2-40B4-BE49-F238E27FC236}">
                <a16:creationId xmlns:a16="http://schemas.microsoft.com/office/drawing/2014/main" id="{3F4AE225-E671-41C9-9A3D-885B495A5819}"/>
              </a:ext>
            </a:extLst>
          </p:cNvPr>
          <p:cNvSpPr/>
          <p:nvPr/>
        </p:nvSpPr>
        <p:spPr>
          <a:xfrm>
            <a:off x="661835" y="1101289"/>
            <a:ext cx="2608375" cy="263529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med stor risiko hvis de blir smittet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relevante vaksiner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 med stor risiko: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avstand fra smittsomme personer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 ekstra nøye med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 ekstra nøye med matlaging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 descr="Way in for microbes&#10;• Cover cuts and open sores with a water proof dressing&#10;• Cook food properly&#10;• Take care to drink only clean water&#10;">
            <a:extLst>
              <a:ext uri="{FF2B5EF4-FFF2-40B4-BE49-F238E27FC236}">
                <a16:creationId xmlns:a16="http://schemas.microsoft.com/office/drawing/2014/main" id="{3C1A756B-DB0C-443C-9C41-87674853CD31}"/>
              </a:ext>
            </a:extLst>
          </p:cNvPr>
          <p:cNvSpPr/>
          <p:nvPr/>
        </p:nvSpPr>
        <p:spPr>
          <a:xfrm>
            <a:off x="698218" y="4628044"/>
            <a:ext cx="2438391" cy="1817533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 inn for mikrober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Dekk til kutt og åpne sår med en vanntett bandasje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Tilbered mat på riktig måte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 for å bare drikke rent vann 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 descr="Source of infection&#10;• Isolate infected people&#10;• Take care with raw food&#10;• Wash pets regularly&#10;• Treat pets for pathogens when needed&#10;• Dispose of nappies and soiled clothing appropriately&#10;">
            <a:extLst>
              <a:ext uri="{FF2B5EF4-FFF2-40B4-BE49-F238E27FC236}">
                <a16:creationId xmlns:a16="http://schemas.microsoft.com/office/drawing/2014/main" id="{728ECAE1-8E95-4640-B261-5070E2DC928F}"/>
              </a:ext>
            </a:extLst>
          </p:cNvPr>
          <p:cNvSpPr/>
          <p:nvPr/>
        </p:nvSpPr>
        <p:spPr>
          <a:xfrm>
            <a:off x="8259270" y="572389"/>
            <a:ext cx="3214862" cy="1792608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Smittekilder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Isoler smittede personer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 forsiktig med rå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 kjæledyr for </a:t>
            </a:r>
            <a:r>
              <a:rPr lang="nb-NO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patogener</a:t>
            </a: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det er nødvendig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 bleier og tilsølte klær på riktig måte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 descr="Way out for microbes&#10;Prevent any:&#10;• Coughs and sneezes&#10;• Faeces&#10;• Vomit&#10;• Bodily fluid&#10;Getting onto surfaces or hands&#10;">
            <a:extLst>
              <a:ext uri="{FF2B5EF4-FFF2-40B4-BE49-F238E27FC236}">
                <a16:creationId xmlns:a16="http://schemas.microsoft.com/office/drawing/2014/main" id="{C7C4E8E9-C713-428E-9112-24B7C571DBBB}"/>
              </a:ext>
            </a:extLst>
          </p:cNvPr>
          <p:cNvSpPr/>
          <p:nvPr/>
        </p:nvSpPr>
        <p:spPr>
          <a:xfrm>
            <a:off x="8861618" y="2576175"/>
            <a:ext cx="2608373" cy="193174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 ut for mikrober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Forhindre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og nys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oppkast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kroppsvæske </a:t>
            </a:r>
          </a:p>
          <a:p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 på overflater eller hendene 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 descr="Spread of infection&#10;• Wash hands thoroughly and regularly&#10;• Cover cuts and open sores&#10;• Take appropriate precautions during&#10;sexual activity">
            <a:extLst>
              <a:ext uri="{FF2B5EF4-FFF2-40B4-BE49-F238E27FC236}">
                <a16:creationId xmlns:a16="http://schemas.microsoft.com/office/drawing/2014/main" id="{0A95FB14-8FA2-4088-8786-DC9CF0447C51}"/>
              </a:ext>
            </a:extLst>
          </p:cNvPr>
          <p:cNvSpPr/>
          <p:nvPr/>
        </p:nvSpPr>
        <p:spPr>
          <a:xfrm>
            <a:off x="8337513" y="4728732"/>
            <a:ext cx="3167649" cy="1528583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Smittespredning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 hendene grundig og regelmessig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Dekk til kutt og åpne sår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egnede forholdsregler under seksuell aktivitet</a:t>
            </a:r>
            <a:endParaRPr lang="nb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3DE7920-7FE5-4AE5-8FAA-B0274C29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7714984" y="1468696"/>
            <a:ext cx="544286" cy="478133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7D8FE78-050A-4C5E-B5C8-F08DB9D1C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398460" y="3542048"/>
            <a:ext cx="463158" cy="362031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31F441C-F0F9-4958-A1C1-80BA0EAA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172283" y="5493023"/>
            <a:ext cx="1165231" cy="462610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977841C-E3E9-48E6-A63D-BD7657A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295295" y="1439894"/>
            <a:ext cx="675203" cy="337906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6F6CB47-1797-4817-8482-8FE012D30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20" y="1247453"/>
            <a:ext cx="5477298" cy="4695852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73423DE-CE7C-41BF-B880-9FCA90571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3" idx="0"/>
          </p:cNvCxnSpPr>
          <p:nvPr/>
        </p:nvCxnSpPr>
        <p:spPr>
          <a:xfrm rot="5400000" flipH="1" flipV="1">
            <a:off x="2346947" y="3838381"/>
            <a:ext cx="360131" cy="1219197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930CB8-E7B6-4B51-805F-C1CBAED04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912037" y="-2306727"/>
            <a:ext cx="6367926" cy="11471453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73228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2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344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Smittekjeden</vt:lpstr>
      <vt:lpstr>Stopp smittekjeden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PP1 Introduction to Microbes</dc:title>
  <dc:creator>Magda Hann</dc:creator>
  <cp:lastModifiedBy>Liam Clayton</cp:lastModifiedBy>
  <cp:revision>16</cp:revision>
  <dcterms:created xsi:type="dcterms:W3CDTF">2021-09-30T12:42:05Z</dcterms:created>
  <dcterms:modified xsi:type="dcterms:W3CDTF">2022-09-02T15:09:54Z</dcterms:modified>
</cp:coreProperties>
</file>