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9"/>
  </p:notesMasterIdLst>
  <p:sldIdLst>
    <p:sldId id="256" r:id="rId2"/>
    <p:sldId id="259" r:id="rId3"/>
    <p:sldId id="257" r:id="rId4"/>
    <p:sldId id="260" r:id="rId5"/>
    <p:sldId id="261" r:id="rId6"/>
    <p:sldId id="262" r:id="rId7"/>
    <p:sldId id="258"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nni Dalen" initials="UD" lastIdx="4" clrIdx="0">
    <p:extLst>
      <p:ext uri="{19B8F6BF-5375-455C-9EA6-DF929625EA0E}">
        <p15:presenceInfo xmlns:p15="http://schemas.microsoft.com/office/powerpoint/2012/main" userId="S::unnidal@uio.no::8f73488f-383f-44f9-aabb-3d55b78a2d7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2564"/>
    <a:srgbClr val="712B8F"/>
    <a:srgbClr val="2862A5"/>
    <a:srgbClr val="12B38F"/>
    <a:srgbClr val="8DC641"/>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6240" autoAdjust="0"/>
  </p:normalViewPr>
  <p:slideViewPr>
    <p:cSldViewPr snapToGrid="0">
      <p:cViewPr varScale="1">
        <p:scale>
          <a:sx n="110" d="100"/>
          <a:sy n="110" d="100"/>
        </p:scale>
        <p:origin x="98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02/09/2022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youtube.com/watch?v=lMIjCKKWask"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appdevpor12/eng/KS4/lesson/Vaccination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linkClick r:id="rId3"/>
              </a:rPr>
              <a:t>Types of immunity – YouTube</a:t>
            </a:r>
            <a:endParaRPr lang="en-GB" dirty="0"/>
          </a:p>
          <a:p>
            <a:r>
              <a:rPr lang="en-GB">
                <a:hlinkClick r:id="rId4"/>
              </a:rPr>
              <a:t>KS4 | Vaccinations</a:t>
            </a:r>
            <a:endParaRPr lang="en-GB" dirty="0"/>
          </a:p>
        </p:txBody>
      </p:sp>
      <p:sp>
        <p:nvSpPr>
          <p:cNvPr id="4" name="Slide Number Placeholder 3"/>
          <p:cNvSpPr>
            <a:spLocks noGrp="1"/>
          </p:cNvSpPr>
          <p:nvPr>
            <p:ph type="sldNum" sz="quarter" idx="5"/>
          </p:nvPr>
        </p:nvSpPr>
        <p:spPr/>
        <p:txBody>
          <a:bodyPr/>
          <a:lstStyle/>
          <a:p>
            <a:fld id="{12D6F3CC-95FF-41DB-95F3-E8B54B757E68}" type="slidenum">
              <a:rPr lang="en-GB" smtClean="0"/>
              <a:t>7</a:t>
            </a:fld>
            <a:endParaRPr lang="en-GB"/>
          </a:p>
        </p:txBody>
      </p:sp>
    </p:spTree>
    <p:extLst>
      <p:ext uri="{BB962C8B-B14F-4D97-AF65-F5344CB8AC3E}">
        <p14:creationId xmlns:p14="http://schemas.microsoft.com/office/powerpoint/2010/main" val="2817295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cstate="hqprint">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cstate="hqprint">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cstate="hqprint">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cstate="hqprint">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cstate="hqprint">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cstate="hqprint">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cstate="hqprint">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cstate="hqprint">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cstate="hqprint">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p:txBody>
          <a:bodyPr/>
          <a:lstStyle/>
          <a:p>
            <a:r>
              <a:rPr lang="nb-NO" dirty="0"/>
              <a:t>Myter om vaksiner</a:t>
            </a:r>
          </a:p>
        </p:txBody>
      </p:sp>
    </p:spTree>
    <p:extLst>
      <p:ext uri="{BB962C8B-B14F-4D97-AF65-F5344CB8AC3E}">
        <p14:creationId xmlns:p14="http://schemas.microsoft.com/office/powerpoint/2010/main" val="3816504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p:txBody>
          <a:bodyPr/>
          <a:lstStyle/>
          <a:p>
            <a:r>
              <a:rPr lang="nb-NO" b="1" dirty="0"/>
              <a:t>Naturlig immunitet er bedre enn ervervet</a:t>
            </a:r>
            <a:r>
              <a:rPr lang="nb-NO" dirty="0"/>
              <a:t> </a:t>
            </a:r>
            <a:r>
              <a:rPr lang="nb-NO" b="1" dirty="0"/>
              <a:t>immunitet.</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628650" y="2005013"/>
            <a:ext cx="7886700" cy="4351338"/>
          </a:xfrm>
        </p:spPr>
        <p:txBody>
          <a:bodyPr>
            <a:normAutofit/>
          </a:bodyPr>
          <a:lstStyle/>
          <a:p>
            <a:pPr marL="0" indent="0">
              <a:buNone/>
            </a:pPr>
            <a:r>
              <a:rPr lang="nb-NO" b="1" dirty="0"/>
              <a:t>Usant </a:t>
            </a:r>
          </a:p>
          <a:p>
            <a:pPr marL="0" indent="0">
              <a:buNone/>
            </a:pPr>
            <a:endParaRPr lang="nb-NO" dirty="0"/>
          </a:p>
          <a:p>
            <a:pPr marL="0" indent="0">
              <a:buNone/>
            </a:pPr>
            <a:r>
              <a:rPr lang="nb-NO" dirty="0"/>
              <a:t>Naturlig immunitet oppstår når vi blir utsatt for den aktuelle sykdommen. Selv om det kan forhindre at en person får infeksjonen igjen, kan vedkommende likevel bli veldig syk, slite med langsiktige helseplager, eller i noen tilfeller risikere å dø. Ervervet immunitet gjennom vaksinasjon fører ikke til den samme risikoen. </a:t>
            </a:r>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712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p:txBody>
          <a:bodyPr/>
          <a:lstStyle/>
          <a:p>
            <a:r>
              <a:rPr lang="nb-NO" b="1" dirty="0"/>
              <a:t>Nålen vil gjøre vondt.</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noFill/>
        </p:spPr>
        <p:txBody>
          <a:bodyPr>
            <a:normAutofit/>
          </a:bodyPr>
          <a:lstStyle/>
          <a:p>
            <a:pPr marL="0" indent="0">
              <a:buNone/>
            </a:pPr>
            <a:endParaRPr lang="en-GB" dirty="0"/>
          </a:p>
          <a:p>
            <a:pPr marL="0" indent="0">
              <a:buNone/>
            </a:pPr>
            <a:r>
              <a:rPr lang="en-GB" b="1" dirty="0" err="1"/>
              <a:t>Sant</a:t>
            </a:r>
            <a:r>
              <a:rPr lang="en-GB" b="1" dirty="0"/>
              <a:t> </a:t>
            </a:r>
          </a:p>
          <a:p>
            <a:pPr marL="0" indent="0">
              <a:buNone/>
            </a:pPr>
            <a:endParaRPr lang="en-GB" dirty="0"/>
          </a:p>
          <a:p>
            <a:pPr marL="0" indent="0">
              <a:buNone/>
            </a:pPr>
            <a:r>
              <a:rPr lang="nb-NO" dirty="0"/>
              <a:t>Du kan få en skarp rift, men denne vil forsvinne veldig raskt. Noen ganger vil du kjenne at armen er øm etter vaksinen, men det er fordi kroppen jobber hardt for å drepe eller fjerne alle vaksineorganismene. Det er denne prosessen som gir deg immunitet mot fremtidig sykdom. </a:t>
            </a:r>
            <a:br>
              <a:rPr lang="nb-NO" dirty="0"/>
            </a:br>
            <a:endParaRPr lang="nb-NO"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p:txBody>
          <a:bodyPr/>
          <a:lstStyle/>
          <a:p>
            <a:r>
              <a:rPr lang="nb-NO" b="1" dirty="0"/>
              <a:t>Du vil få bivirkninger av vaksinen</a:t>
            </a:r>
            <a:r>
              <a:rPr lang="en-GB" b="1" dirty="0"/>
              <a:t>.</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p:txBody>
          <a:bodyPr>
            <a:normAutofit/>
          </a:bodyPr>
          <a:lstStyle/>
          <a:p>
            <a:pPr marL="0" indent="0">
              <a:buNone/>
            </a:pPr>
            <a:r>
              <a:rPr lang="nb-NO" b="1" dirty="0"/>
              <a:t>Noen ganger. </a:t>
            </a:r>
          </a:p>
          <a:p>
            <a:pPr marL="0" indent="0">
              <a:buNone/>
            </a:pPr>
            <a:endParaRPr lang="nb-NO" dirty="0"/>
          </a:p>
          <a:p>
            <a:pPr marL="0" indent="0">
              <a:buNone/>
            </a:pPr>
            <a:r>
              <a:rPr lang="nb-NO" dirty="0"/>
              <a:t>Bivirkninger er veldig sjeldne og avhenger av  hvilken vaksine som settes. En øm arm eller en følelse av trøtthet kan være vanlig fordi kroppen jobber med å lage antistoffene som er nødvendige for å  bekjempe vaksinen. Bivirkninger er svært nøye overvåket, og en vaksine vil ikke bli godkjent dersom risikoen for negative bivirkninger er større enn fordelene.  </a:t>
            </a:r>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30127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p:txBody>
          <a:bodyPr>
            <a:normAutofit fontScale="90000"/>
          </a:bodyPr>
          <a:lstStyle/>
          <a:p>
            <a:r>
              <a:rPr lang="nb-NO" b="1" dirty="0"/>
              <a:t>Sykdommene vi vaksineres mot er så sjeldne at jeg vil ikke få de</a:t>
            </a:r>
            <a:r>
              <a:rPr lang="nb-NO" dirty="0"/>
              <a:t>. </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628650" y="2084293"/>
            <a:ext cx="7886700" cy="4092669"/>
          </a:xfrm>
        </p:spPr>
        <p:txBody>
          <a:bodyPr>
            <a:normAutofit fontScale="92500" lnSpcReduction="20000"/>
          </a:bodyPr>
          <a:lstStyle/>
          <a:p>
            <a:pPr marL="0" indent="0">
              <a:buNone/>
            </a:pPr>
            <a:r>
              <a:rPr lang="nb-NO" b="1" dirty="0"/>
              <a:t>Usant</a:t>
            </a:r>
          </a:p>
          <a:p>
            <a:endParaRPr lang="en-GB" dirty="0"/>
          </a:p>
          <a:p>
            <a:pPr marL="0" indent="0">
              <a:buNone/>
            </a:pPr>
            <a:r>
              <a:rPr lang="nb-NO" dirty="0"/>
              <a:t>Sykdommer vi vaksineres mot er sjeldne fordi vi har vaksiner. Vaksiner har vært vellykket fordi det har redusert forekomsten av sykdommer som for eksempel polio, meslinger, og nå COVID-19. Men, hvis folk slutter å vaksinere seg mot disse sykdommene, vil vi miste flokkimmuniteten vår og antall personer som smittes vil øke. Dette er grunnen til at det er så viktig å ta vaksinene som legen din anbefaler, for å sikre at du beskytter deg selv og andre. </a:t>
            </a:r>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2829390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p:txBody>
          <a:bodyPr/>
          <a:lstStyle/>
          <a:p>
            <a:r>
              <a:rPr lang="nb-NO" b="1" dirty="0"/>
              <a:t>Vaksiner er ikke trygge. </a:t>
            </a:r>
            <a:endParaRPr lang="nb-NO" dirty="0"/>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p:txBody>
          <a:bodyPr>
            <a:normAutofit fontScale="92500" lnSpcReduction="10000"/>
          </a:bodyPr>
          <a:lstStyle/>
          <a:p>
            <a:pPr marL="0" indent="0">
              <a:buNone/>
            </a:pPr>
            <a:r>
              <a:rPr lang="nb-NO" b="1" dirty="0"/>
              <a:t>Usant</a:t>
            </a:r>
          </a:p>
          <a:p>
            <a:pPr marL="0" indent="0">
              <a:buNone/>
            </a:pPr>
            <a:endParaRPr lang="en-GB" dirty="0"/>
          </a:p>
          <a:p>
            <a:pPr marL="0" indent="0">
              <a:buNone/>
            </a:pPr>
            <a:r>
              <a:rPr lang="nb-NO" dirty="0"/>
              <a:t>Vaksiner går gjennom en streng prosess med forsøk i laboratorier, på dyr og på mennesker, for å sjekke at de er effektive og for å overvåke bivirkninger. Alle vaksiner som leveres i Norge må være godkjent av Legemiddelverket som sørger for at alle medisiner og vaksiner oppfyller strenge krav. Når de er godkjent fortsetter helsemyndighetene med å overvåke bivirkninger av vaksinene slik at de kan reagere raskt hvis det er bevis som tyder på at en vaksine ikke lenger er trygg.  </a:t>
            </a:r>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79955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568CF-D765-42B1-AAAE-83431851F1F6}"/>
              </a:ext>
            </a:extLst>
          </p:cNvPr>
          <p:cNvSpPr>
            <a:spLocks noGrp="1"/>
          </p:cNvSpPr>
          <p:nvPr>
            <p:ph type="title"/>
          </p:nvPr>
        </p:nvSpPr>
        <p:spPr>
          <a:xfrm>
            <a:off x="628650" y="914400"/>
            <a:ext cx="7886700" cy="4738939"/>
          </a:xfrm>
        </p:spPr>
        <p:txBody>
          <a:bodyPr>
            <a:normAutofit/>
          </a:bodyPr>
          <a:lstStyle/>
          <a:p>
            <a:r>
              <a:rPr lang="nb-NO" dirty="0">
                <a:solidFill>
                  <a:schemeClr val="bg1"/>
                </a:solidFill>
              </a:rPr>
              <a:t>Sjekk ut vår nettside for linker til våre </a:t>
            </a:r>
            <a:r>
              <a:rPr lang="nb-NO" dirty="0" err="1">
                <a:solidFill>
                  <a:schemeClr val="bg1"/>
                </a:solidFill>
              </a:rPr>
              <a:t>YouTube</a:t>
            </a:r>
            <a:r>
              <a:rPr lang="nb-NO" dirty="0">
                <a:solidFill>
                  <a:schemeClr val="bg1"/>
                </a:solidFill>
              </a:rPr>
              <a:t> videoer og  </a:t>
            </a:r>
            <a:r>
              <a:rPr lang="nb-NO" dirty="0" err="1">
                <a:solidFill>
                  <a:schemeClr val="bg1"/>
                </a:solidFill>
              </a:rPr>
              <a:t>arbeidsark</a:t>
            </a:r>
            <a:r>
              <a:rPr lang="nb-NO" dirty="0">
                <a:solidFill>
                  <a:schemeClr val="bg1"/>
                </a:solidFill>
              </a:rPr>
              <a:t> om immunitet og vaksiner</a:t>
            </a:r>
            <a:r>
              <a:rPr lang="en-GB" dirty="0">
                <a:solidFill>
                  <a:schemeClr val="bg1"/>
                </a:solidFill>
              </a:rPr>
              <a:t>.</a:t>
            </a:r>
          </a:p>
        </p:txBody>
      </p:sp>
      <p:sp>
        <p:nvSpPr>
          <p:cNvPr id="4" name="Footer Placeholder 3">
            <a:extLst>
              <a:ext uri="{FF2B5EF4-FFF2-40B4-BE49-F238E27FC236}">
                <a16:creationId xmlns:a16="http://schemas.microsoft.com/office/drawing/2014/main" id="{103F7A48-575C-40CA-91BA-9D5181040383}"/>
              </a:ext>
            </a:extLst>
          </p:cNvPr>
          <p:cNvSpPr>
            <a:spLocks noGrp="1"/>
          </p:cNvSpPr>
          <p:nvPr>
            <p:ph type="ftr" sz="quarter" idx="11"/>
          </p:nvPr>
        </p:nvSpPr>
        <p:spPr/>
        <p:txBody>
          <a:bodyPr/>
          <a:lstStyle/>
          <a:p>
            <a:r>
              <a:rPr lang="en-GB" dirty="0">
                <a:solidFill>
                  <a:schemeClr val="bg1"/>
                </a:solidFill>
              </a:rPr>
              <a:t>e-Bug.eu</a:t>
            </a:r>
          </a:p>
        </p:txBody>
      </p:sp>
    </p:spTree>
    <p:extLst>
      <p:ext uri="{BB962C8B-B14F-4D97-AF65-F5344CB8AC3E}">
        <p14:creationId xmlns:p14="http://schemas.microsoft.com/office/powerpoint/2010/main" val="1101321109"/>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207</TotalTime>
  <Words>435</Words>
  <Application>Microsoft Office PowerPoint</Application>
  <PresentationFormat>On-screen Show (4:3)</PresentationFormat>
  <Paragraphs>32</Paragraphs>
  <Slides>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Myter om vaksiner</vt:lpstr>
      <vt:lpstr>Naturlig immunitet er bedre enn ervervet immunitet.</vt:lpstr>
      <vt:lpstr>Nålen vil gjøre vondt.</vt:lpstr>
      <vt:lpstr>Du vil få bivirkninger av vaksinen.</vt:lpstr>
      <vt:lpstr>Sykdommene vi vaksineres mot er så sjeldne at jeg vil ikke få de. </vt:lpstr>
      <vt:lpstr>Vaksiner er ikke trygge. </vt:lpstr>
      <vt:lpstr>Sjekk ut vår nettside for linker til våre YouTube videoer og  arbeidsark om immunitet og vaksiner.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Vaccine Misconceptions</dc:title>
  <dc:creator>Brieze Read</dc:creator>
  <cp:lastModifiedBy>Liam Clayton</cp:lastModifiedBy>
  <cp:revision>26</cp:revision>
  <dcterms:created xsi:type="dcterms:W3CDTF">2022-01-11T10:26:03Z</dcterms:created>
  <dcterms:modified xsi:type="dcterms:W3CDTF">2022-09-02T14:52:10Z</dcterms:modified>
</cp:coreProperties>
</file>