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C8CA4-186D-9716-9EB8-085FBE3261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288DF2-1492-3460-0AC0-682F07C4C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5F41D-2088-A68E-4535-EAF0B1044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E1EE0-F8A1-77AE-3BB8-752666A0A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32B8A-C50B-BB14-76F0-FE706FF3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3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BB93C-00C2-6658-E4CC-76FA710C2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6EA40-24CC-6217-6FBE-2AB40D6C2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2F433-4F6D-A881-A83C-666D6E46C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3AD92-4DC6-0CAD-CC81-5DFE0C6C6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0287B-7737-5F97-BCB3-43D4EFDC3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4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9F08B3-4D3B-7233-F609-0BA866B054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20255-73A3-22E5-6D83-DEF78AA443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2E980-BC69-5802-A1CB-E68B18873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0C543-C376-2688-0477-E2C36A202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0BDC7-3C32-D911-436A-A4582119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3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E1E30-112D-43EC-77D9-65FC86844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53A7B-A9A0-90C5-F1F1-8E0BA8A5B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5F1F7-2EA1-70B2-3447-F905FA6D2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274C4-35A7-4454-1DFF-65FF7A7DD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57DA1-AE1E-A41D-B022-D323736B4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4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D700F-C81F-37E1-5E1C-410857CB6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BEFDD-82B4-CC1B-E849-E49190DB1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3D98A-A4FA-5367-B9C4-162E044AF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1AD52-2101-7E75-DB02-8C0D704D8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7D6AF-8226-579B-6C78-047F6EB2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2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03B3F-B591-48AE-5F5C-0844C8F67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D7420-C7C2-C579-3C6B-A721A71653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7362BD-AD84-5149-B333-6FA776F35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C3ADA-14B0-1B56-1DBB-CC92B935D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06525-6051-6B55-969B-D4F253DC5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43A790-CA2B-FD87-E421-6CA9378A8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9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331FC-50DD-D66A-AA55-982FA045E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4EF8A-F528-E842-1C99-91EE2BB87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193B2-022D-5FE6-D248-F4D0F072B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C97BF6-4C65-7963-5F67-F3B712EA33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1F74A1-3F39-1A07-FB2A-1EEA9CE377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FBCB1F-D725-FE32-D8E9-5BD584B9B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5D5136-5700-241C-6C32-4C2C109CC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B3C1C7-C646-8F9D-65B8-2D947890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8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4F4A7-9490-D09E-20F6-891409E54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D81F38-5384-C784-DCB4-D6D6D935D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B254A3-1A54-EF39-598F-05E2343A0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9AAA7D-EC82-EEF2-6DDE-3FC7A44E1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16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5296D-5FB4-393C-CBD5-D0DEC8B0F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E9790A-0401-54B4-9A5A-9BAD6D92E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5EF0A2-64A6-0036-E42C-1F392CAB5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6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289E6-A466-CCED-D885-2A331A7C3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A9834-4F1D-0637-32CD-86CE80CD7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D17B5-6344-D2CE-8861-CB32CBB90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BE433-419A-A5AC-A68E-2BB8F20CD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8CECC0-B13D-D43B-54B8-96DD2231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686E1-4840-4E36-BEE0-FE9408EB3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615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E498F-7D09-C597-E7EB-96D48EC4E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641469-F152-2588-C234-47546EEEB4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0285EA-82A4-A963-5637-B40787366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394372-ABEC-D9D9-23AE-4F2E9C116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06AC9-2D1B-F450-9A86-95B0ABD46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22A4E-CB5D-D01D-889B-1CE778D8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9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652728-4730-FEC8-894E-F6FAAD31B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1ACF7-34F0-AA25-D818-4F2C64AE4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E4867-6F3F-AED3-296E-09018D490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5948E-F0B6-0D4B-AEAD-353FFDCBF7C8}" type="datetimeFigureOut">
              <a:rPr lang="en-US" smtClean="0"/>
              <a:t>8/3/22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EAEE5-062D-E0D8-6F4E-5ACA2B28F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16EBA-5E22-8A5B-F6E6-F6488F0FC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7D496-5EA8-E74D-86ED-07A59A616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2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BA63-2E26-A966-2F33-E19A2737CD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document for demo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322E53-9871-7613-146E-A3C49B408E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By Georgie </a:t>
            </a:r>
          </a:p>
        </p:txBody>
      </p:sp>
    </p:spTree>
    <p:extLst>
      <p:ext uri="{BB962C8B-B14F-4D97-AF65-F5344CB8AC3E}">
        <p14:creationId xmlns:p14="http://schemas.microsoft.com/office/powerpoint/2010/main" val="2255388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document for 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document for demo</dc:title>
  <dc:creator>Peddie, Georgia (LDN-FLP)</dc:creator>
  <cp:lastModifiedBy>Peddie, Georgia (LDN-FLP)</cp:lastModifiedBy>
  <cp:revision>1</cp:revision>
  <dcterms:created xsi:type="dcterms:W3CDTF">2022-08-03T07:50:32Z</dcterms:created>
  <dcterms:modified xsi:type="dcterms:W3CDTF">2022-08-03T07:50:59Z</dcterms:modified>
</cp:coreProperties>
</file>