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7" r:id="rId2"/>
    <p:sldId id="27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CFF"/>
    <a:srgbClr val="1F497D"/>
    <a:srgbClr val="8F006B"/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47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EFC6E6F-2C7D-D6BA-EDA2-D1AC59CCBD3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2C24A6E-2208-13DB-287E-A61C9812D5A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20B5031-4849-DD59-54EB-56FC53E6F42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90ADDA31-61D1-E29E-BEBB-0E69D891B32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1D67FA9D-9609-3688-5FCC-369E07DF8FC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56606988-D0AC-445D-35EF-48D399602E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2DCAA66-DC7A-409A-8E39-CBF4AAAA7E89}" type="slidenum">
              <a:rPr lang="en-US" altLang="fr-FR"/>
              <a:pPr/>
              <a:t>‹N°›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588D3A8-7235-6A26-95F7-A289B02E66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64252C9-F8A4-51E9-4660-E4C590C4EF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134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588D3A8-7235-6A26-95F7-A289B02E66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64252C9-F8A4-51E9-4660-E4C590C4EF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1F9D82-9FF3-0459-B7C1-11CFE16F99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7AE623-4961-5706-36AE-AC2C1918D0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00ECF0-B0F4-2009-A1C0-504D224D49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A954C5-F548-44F5-873F-41D1D0869E05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04472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40BDFA-AAF6-823E-7817-150BAD66D8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ECCD1D-0381-69E4-2128-36C14313D2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8D5957-9B9C-46A7-D0F7-C5D2DCFB73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37D43B-3F9E-4D4B-86EF-BDE6C554D6FF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823234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90E3EE-04FA-F5E8-D266-87318BF7E4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809F3A-C828-90A8-6E4B-A569BEBD8A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B5FB5B-2094-3733-AE6F-BCFE0330FF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28891C-B843-449A-9E12-E3B132BF397F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327485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6A9491-A42A-82A0-8397-CEAC17AD53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08D37A-FCCE-3C97-9A9D-9ED24392A6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769082-8878-68B9-74EC-DD488E91CC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DE8820-F834-4808-A8F3-E2164B126F46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884960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A8C651-A138-BB1A-E99B-749166288B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C8B2FE-CDCD-09F9-4276-724B639211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DF89DB-B9E1-A343-E271-45849EDCF4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B3D20D-6AE1-4EFE-9205-4C9E16542E76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282524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4FD7C4-296A-74B3-98C5-53AE10852C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BBCB02-8220-2117-9537-4CDB8677C0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6A3DA9-2B48-87DE-E7EF-F1B4B51C4E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9CE2-3F9E-4B28-86DE-12F9E6EFAF42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60392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548ACD3-0970-AA05-0551-78E237D7CA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E3112AD-EE37-BD41-28FD-6E5C16BD53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7726472-147A-E0FD-9E83-32DADD2294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7863E-95A4-473B-A182-F42A45111C5C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544942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BA30796-6310-5689-8CE2-7FFFB54E87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24F68A-D5DD-A2FE-66E4-83A7176D08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E4EDE9E-AB7D-75A3-1AD8-F7C5A0E83A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B30680-2091-45F3-B481-79D2A479BE9F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80068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1AB7190-4AAC-4E7D-63A7-D8D640DE68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4DCDCE1-4B0B-205B-F826-47B35C609C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34B48F3-DF34-F38A-9839-308D99BB58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1B9F7A-8DB5-4194-8CAB-F2D0EB902E28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10233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7BB50A-F450-A126-0CD9-F0952D0EA5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4516FE-3A20-707F-94F4-A48720DEF9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28AB-DA84-1754-A2B8-82168E3FF4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CC6239-A0F0-4AB1-9B85-446EF340C690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448503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2E0B07-3D5A-0026-46AB-1E8095BB5C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CCDD38-D66A-78AF-C807-B2D31E1C2E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9813AD-D054-9A7D-6431-6D75990192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FA3D69-C775-40F6-81B5-28CDB04E7E39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7531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20B9E94-9EF5-937D-2148-F869F702FD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B33A2E4-E005-CC10-A9F3-2553BBF3E9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614F324-5669-6D33-B069-DB9A7D99F9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51EE1F0-F142-1691-357C-B17F6E92D6B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FBADA41-DBD6-5219-AE45-DE2FF2A2918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BCDDF58-CFCE-4D11-AC3E-6BF27211F901}" type="slidenum">
              <a:rPr lang="en-US" altLang="fr-FR"/>
              <a:pPr/>
              <a:t>‹N°›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oneTexte 2">
            <a:extLst>
              <a:ext uri="{FF2B5EF4-FFF2-40B4-BE49-F238E27FC236}">
                <a16:creationId xmlns:a16="http://schemas.microsoft.com/office/drawing/2014/main" id="{7A0D6906-8081-2B76-AE94-FB7B8591062A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797050" y="104775"/>
            <a:ext cx="5500688" cy="76835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Mots mélangés</a:t>
            </a:r>
          </a:p>
        </p:txBody>
      </p:sp>
      <p:pic>
        <p:nvPicPr>
          <p:cNvPr id="2051" name="Picture 6" descr="logo e-Bug">
            <a:extLst>
              <a:ext uri="{FF2B5EF4-FFF2-40B4-BE49-F238E27FC236}">
                <a16:creationId xmlns:a16="http://schemas.microsoft.com/office/drawing/2014/main" id="{6FC353AE-E8FB-6E2B-A4BB-8C5BDD6CE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8" y="88900"/>
            <a:ext cx="1008062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ZoneTexte 3">
            <a:extLst>
              <a:ext uri="{FF2B5EF4-FFF2-40B4-BE49-F238E27FC236}">
                <a16:creationId xmlns:a16="http://schemas.microsoft.com/office/drawing/2014/main" id="{FD60E65E-2C47-52ED-1645-4AB0026D8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028" y="1912015"/>
            <a:ext cx="1547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Antibiotiques</a:t>
            </a:r>
          </a:p>
        </p:txBody>
      </p:sp>
      <p:sp>
        <p:nvSpPr>
          <p:cNvPr id="2053" name="AutoShape 86">
            <a:extLst>
              <a:ext uri="{FF2B5EF4-FFF2-40B4-BE49-F238E27FC236}">
                <a16:creationId xmlns:a16="http://schemas.microsoft.com/office/drawing/2014/main" id="{A837AE9E-D06B-F383-2B4F-4C35B2A3D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549" y="3912024"/>
            <a:ext cx="3152827" cy="513482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180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/>
              <a:t>Un médicament spécial utilisé pour traiter les infections bactériennes</a:t>
            </a:r>
            <a:endParaRPr lang="fr-FR" altLang="fr-FR" sz="1800" dirty="0"/>
          </a:p>
        </p:txBody>
      </p:sp>
      <p:sp>
        <p:nvSpPr>
          <p:cNvPr id="2054" name="ZoneTexte 4">
            <a:extLst>
              <a:ext uri="{FF2B5EF4-FFF2-40B4-BE49-F238E27FC236}">
                <a16:creationId xmlns:a16="http://schemas.microsoft.com/office/drawing/2014/main" id="{3B7C283C-11EF-735C-CC07-1FB42134A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3" y="3268195"/>
            <a:ext cx="1146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Bactéries</a:t>
            </a:r>
          </a:p>
        </p:txBody>
      </p:sp>
      <p:sp>
        <p:nvSpPr>
          <p:cNvPr id="2055" name="AutoShape 87">
            <a:extLst>
              <a:ext uri="{FF2B5EF4-FFF2-40B4-BE49-F238E27FC236}">
                <a16:creationId xmlns:a16="http://schemas.microsoft.com/office/drawing/2014/main" id="{F486A703-E640-FAFA-58FF-CA4662A65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550" y="2388411"/>
            <a:ext cx="3152826" cy="571500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36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/>
              <a:t>Tout petit microbe qui peut être utile ou nocif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1800" dirty="0"/>
          </a:p>
        </p:txBody>
      </p:sp>
      <p:sp>
        <p:nvSpPr>
          <p:cNvPr id="2056" name="ZoneTexte 5">
            <a:extLst>
              <a:ext uri="{FF2B5EF4-FFF2-40B4-BE49-F238E27FC236}">
                <a16:creationId xmlns:a16="http://schemas.microsoft.com/office/drawing/2014/main" id="{20C562C0-A735-1E68-82DC-7B989C22F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416" y="4486485"/>
            <a:ext cx="1055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Infection</a:t>
            </a:r>
          </a:p>
        </p:txBody>
      </p:sp>
      <p:sp>
        <p:nvSpPr>
          <p:cNvPr id="2060" name="AutoShape 22">
            <a:extLst>
              <a:ext uri="{FF2B5EF4-FFF2-40B4-BE49-F238E27FC236}">
                <a16:creationId xmlns:a16="http://schemas.microsoft.com/office/drawing/2014/main" id="{555D6DAA-E7CC-7FCB-4B24-9645E8F05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548" y="5419587"/>
            <a:ext cx="3152828" cy="596527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14400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altLang="fr-FR" sz="1400" dirty="0"/>
              <a:t>Une maladie provoquée par un microbe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fr-FR" altLang="fr-FR" sz="1800" dirty="0"/>
          </a:p>
        </p:txBody>
      </p:sp>
      <p:sp>
        <p:nvSpPr>
          <p:cNvPr id="2058" name="ZoneTexte 6">
            <a:extLst>
              <a:ext uri="{FF2B5EF4-FFF2-40B4-BE49-F238E27FC236}">
                <a16:creationId xmlns:a16="http://schemas.microsoft.com/office/drawing/2014/main" id="{D2D17A52-34E9-BC0D-49AE-7C6C5CEB1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275" y="5764228"/>
            <a:ext cx="1441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Médicament</a:t>
            </a:r>
          </a:p>
        </p:txBody>
      </p:sp>
      <p:sp>
        <p:nvSpPr>
          <p:cNvPr id="2059" name="AutoShape 24">
            <a:extLst>
              <a:ext uri="{FF2B5EF4-FFF2-40B4-BE49-F238E27FC236}">
                <a16:creationId xmlns:a16="http://schemas.microsoft.com/office/drawing/2014/main" id="{60F289F7-D1AF-14D8-A97B-0DFDA7B99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548" y="4629523"/>
            <a:ext cx="3152828" cy="586047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684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/>
              <a:t>Un produit utilisé pour traiter une maladie ou une blessure</a:t>
            </a:r>
            <a:endParaRPr lang="fr-FR" altLang="fr-FR" sz="1800" dirty="0"/>
          </a:p>
        </p:txBody>
      </p:sp>
      <p:sp>
        <p:nvSpPr>
          <p:cNvPr id="2" name="ZoneTexte 7">
            <a:extLst>
              <a:ext uri="{FF2B5EF4-FFF2-40B4-BE49-F238E27FC236}">
                <a16:creationId xmlns:a16="http://schemas.microsoft.com/office/drawing/2014/main" id="{3CD78C2E-4832-ADEA-605E-064EABC9D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610" y="2688488"/>
            <a:ext cx="1349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Antalgique</a:t>
            </a:r>
          </a:p>
        </p:txBody>
      </p:sp>
      <p:sp>
        <p:nvSpPr>
          <p:cNvPr id="2061" name="AutoShape 21">
            <a:extLst>
              <a:ext uri="{FF2B5EF4-FFF2-40B4-BE49-F238E27FC236}">
                <a16:creationId xmlns:a16="http://schemas.microsoft.com/office/drawing/2014/main" id="{E626356C-8243-AD2C-DF45-C23EE44FC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548" y="1495589"/>
            <a:ext cx="3152828" cy="683682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1440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/>
              <a:t>Un médicament utilisé contre la douleur</a:t>
            </a:r>
            <a:endParaRPr lang="fr-FR" altLang="fr-FR" sz="1800" dirty="0"/>
          </a:p>
        </p:txBody>
      </p:sp>
      <p:sp>
        <p:nvSpPr>
          <p:cNvPr id="2062" name="ZoneTexte 8">
            <a:extLst>
              <a:ext uri="{FF2B5EF4-FFF2-40B4-BE49-F238E27FC236}">
                <a16:creationId xmlns:a16="http://schemas.microsoft.com/office/drawing/2014/main" id="{240522F1-D4F0-67AB-AB1B-E76252141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06" y="3876546"/>
            <a:ext cx="1347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Virus</a:t>
            </a:r>
          </a:p>
        </p:txBody>
      </p:sp>
      <p:sp>
        <p:nvSpPr>
          <p:cNvPr id="2063" name="AutoShape 85">
            <a:extLst>
              <a:ext uri="{FF2B5EF4-FFF2-40B4-BE49-F238E27FC236}">
                <a16:creationId xmlns:a16="http://schemas.microsoft.com/office/drawing/2014/main" id="{3671A115-9E53-2DCA-2380-ED8CA753E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549" y="3169051"/>
            <a:ext cx="3152827" cy="538956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252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/>
              <a:t>Le plus petit de tous les microbes – généralement pathogène</a:t>
            </a:r>
            <a:endParaRPr lang="fr-FR" altLang="fr-FR" sz="1800"/>
          </a:p>
        </p:txBody>
      </p:sp>
      <p:sp>
        <p:nvSpPr>
          <p:cNvPr id="2064" name="ZoneTexte 9">
            <a:extLst>
              <a:ext uri="{FF2B5EF4-FFF2-40B4-BE49-F238E27FC236}">
                <a16:creationId xmlns:a16="http://schemas.microsoft.com/office/drawing/2014/main" id="{D2DDE812-6A9A-03BD-5C6B-6DF2E6F00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40" y="5064604"/>
            <a:ext cx="15128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Symptôme</a:t>
            </a:r>
          </a:p>
        </p:txBody>
      </p:sp>
      <p:sp>
        <p:nvSpPr>
          <p:cNvPr id="3" name="AutoShape 23">
            <a:extLst>
              <a:ext uri="{FF2B5EF4-FFF2-40B4-BE49-F238E27FC236}">
                <a16:creationId xmlns:a16="http://schemas.microsoft.com/office/drawing/2014/main" id="{5A316304-FA9F-29C8-7B3C-4C6BF9A86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548" y="6220131"/>
            <a:ext cx="3152828" cy="519397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1800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altLang="fr-FR" sz="1400" dirty="0">
                <a:latin typeface="+mn-lt"/>
                <a:cs typeface="Times New Roman" panose="02020603050405020304" pitchFamily="18" charset="0"/>
              </a:rPr>
              <a:t>Un signe de maladie par ex. Mal de tête,  diarrhée, ou fièvre</a:t>
            </a:r>
            <a:endParaRPr lang="fr-FR" altLang="fr-FR" sz="1400" dirty="0">
              <a:latin typeface="+mn-lt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fr-FR" altLang="fr-FR" sz="1800" dirty="0"/>
          </a:p>
        </p:txBody>
      </p:sp>
      <p:pic>
        <p:nvPicPr>
          <p:cNvPr id="2066" name="Picture 91" descr="Arthur">
            <a:extLst>
              <a:ext uri="{FF2B5EF4-FFF2-40B4-BE49-F238E27FC236}">
                <a16:creationId xmlns:a16="http://schemas.microsoft.com/office/drawing/2014/main" id="{39D7E8F3-20FB-0D52-D0AA-6DA4283581C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12088" y="46038"/>
            <a:ext cx="19240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7565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oneTexte 2" descr="Mots mélangés">
            <a:extLst>
              <a:ext uri="{FF2B5EF4-FFF2-40B4-BE49-F238E27FC236}">
                <a16:creationId xmlns:a16="http://schemas.microsoft.com/office/drawing/2014/main" id="{7A0D6906-8081-2B76-AE94-FB7B8591062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797050" y="104775"/>
            <a:ext cx="5500688" cy="76835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Mots mélangés</a:t>
            </a:r>
          </a:p>
        </p:txBody>
      </p:sp>
      <p:pic>
        <p:nvPicPr>
          <p:cNvPr id="2051" name="Picture 6" descr="logo e-Bug">
            <a:extLst>
              <a:ext uri="{FF2B5EF4-FFF2-40B4-BE49-F238E27FC236}">
                <a16:creationId xmlns:a16="http://schemas.microsoft.com/office/drawing/2014/main" id="{6FC353AE-E8FB-6E2B-A4BB-8C5BDD6CE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8" y="88900"/>
            <a:ext cx="1008062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ZoneTexte 3">
            <a:extLst>
              <a:ext uri="{FF2B5EF4-FFF2-40B4-BE49-F238E27FC236}">
                <a16:creationId xmlns:a16="http://schemas.microsoft.com/office/drawing/2014/main" id="{FD60E65E-2C47-52ED-1645-4AB0026D8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8" y="1666875"/>
            <a:ext cx="1547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Antibiotiques</a:t>
            </a:r>
          </a:p>
        </p:txBody>
      </p:sp>
      <p:sp>
        <p:nvSpPr>
          <p:cNvPr id="2053" name="AutoShape 86">
            <a:extLst>
              <a:ext uri="{FF2B5EF4-FFF2-40B4-BE49-F238E27FC236}">
                <a16:creationId xmlns:a16="http://schemas.microsoft.com/office/drawing/2014/main" id="{A837AE9E-D06B-F383-2B4F-4C35B2A3D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1403350"/>
            <a:ext cx="2000250" cy="1008063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180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/>
              <a:t>Un médicament spécial utilisé pour traiter les infections bactériennes</a:t>
            </a:r>
            <a:endParaRPr lang="fr-FR" altLang="fr-FR" sz="1800" dirty="0"/>
          </a:p>
        </p:txBody>
      </p:sp>
      <p:sp>
        <p:nvSpPr>
          <p:cNvPr id="2054" name="ZoneTexte 4">
            <a:extLst>
              <a:ext uri="{FF2B5EF4-FFF2-40B4-BE49-F238E27FC236}">
                <a16:creationId xmlns:a16="http://schemas.microsoft.com/office/drawing/2014/main" id="{3B7C283C-11EF-735C-CC07-1FB42134A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" y="2878138"/>
            <a:ext cx="1146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Bactéries</a:t>
            </a:r>
          </a:p>
        </p:txBody>
      </p:sp>
      <p:sp>
        <p:nvSpPr>
          <p:cNvPr id="2055" name="AutoShape 87">
            <a:extLst>
              <a:ext uri="{FF2B5EF4-FFF2-40B4-BE49-F238E27FC236}">
                <a16:creationId xmlns:a16="http://schemas.microsoft.com/office/drawing/2014/main" id="{F486A703-E640-FAFA-58FF-CA4662A65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2770188"/>
            <a:ext cx="2143125" cy="571500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36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/>
              <a:t>Tout petit microbe qui peut être utile ou nocif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2056" name="ZoneTexte 5">
            <a:extLst>
              <a:ext uri="{FF2B5EF4-FFF2-40B4-BE49-F238E27FC236}">
                <a16:creationId xmlns:a16="http://schemas.microsoft.com/office/drawing/2014/main" id="{20C562C0-A735-1E68-82DC-7B989C22F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" y="3981450"/>
            <a:ext cx="1055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Infection</a:t>
            </a:r>
          </a:p>
        </p:txBody>
      </p:sp>
      <p:sp>
        <p:nvSpPr>
          <p:cNvPr id="2060" name="AutoShape 22">
            <a:extLst>
              <a:ext uri="{FF2B5EF4-FFF2-40B4-BE49-F238E27FC236}">
                <a16:creationId xmlns:a16="http://schemas.microsoft.com/office/drawing/2014/main" id="{555D6DAA-E7CC-7FCB-4B24-9645E8F05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713163"/>
            <a:ext cx="1809750" cy="1000125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14400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altLang="fr-FR" sz="1400" dirty="0">
                <a:latin typeface="+mn-lt"/>
                <a:cs typeface="Times New Roman" panose="02020603050405020304" pitchFamily="18" charset="0"/>
              </a:rPr>
              <a:t>Une maladie provoquée par un microbe</a:t>
            </a:r>
            <a:endParaRPr lang="fr-FR" altLang="fr-FR" sz="1400" dirty="0">
              <a:latin typeface="+mn-lt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fr-FR" altLang="fr-FR" sz="1800" dirty="0"/>
          </a:p>
        </p:txBody>
      </p:sp>
      <p:sp>
        <p:nvSpPr>
          <p:cNvPr id="2058" name="ZoneTexte 6">
            <a:extLst>
              <a:ext uri="{FF2B5EF4-FFF2-40B4-BE49-F238E27FC236}">
                <a16:creationId xmlns:a16="http://schemas.microsoft.com/office/drawing/2014/main" id="{D2D17A52-34E9-BC0D-49AE-7C6C5CEB1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5376863"/>
            <a:ext cx="1441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Médicament</a:t>
            </a:r>
          </a:p>
        </p:txBody>
      </p:sp>
      <p:sp>
        <p:nvSpPr>
          <p:cNvPr id="2059" name="AutoShape 24">
            <a:extLst>
              <a:ext uri="{FF2B5EF4-FFF2-40B4-BE49-F238E27FC236}">
                <a16:creationId xmlns:a16="http://schemas.microsoft.com/office/drawing/2014/main" id="{60F289F7-D1AF-14D8-A97B-0DFDA7B99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8713" y="5070475"/>
            <a:ext cx="1809750" cy="1109663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684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dirty="0"/>
              <a:t>Un produit utilisé pour traiter une maladie ou une blessure</a:t>
            </a:r>
            <a:endParaRPr lang="fr-FR" altLang="fr-FR" sz="1800" dirty="0"/>
          </a:p>
        </p:txBody>
      </p:sp>
      <p:sp>
        <p:nvSpPr>
          <p:cNvPr id="2" name="ZoneTexte 7">
            <a:extLst>
              <a:ext uri="{FF2B5EF4-FFF2-40B4-BE49-F238E27FC236}">
                <a16:creationId xmlns:a16="http://schemas.microsoft.com/office/drawing/2014/main" id="{3CD78C2E-4832-ADEA-605E-064EABC9D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5" y="1666875"/>
            <a:ext cx="1349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Antalgique</a:t>
            </a:r>
          </a:p>
        </p:txBody>
      </p:sp>
      <p:sp>
        <p:nvSpPr>
          <p:cNvPr id="2061" name="AutoShape 21">
            <a:extLst>
              <a:ext uri="{FF2B5EF4-FFF2-40B4-BE49-F238E27FC236}">
                <a16:creationId xmlns:a16="http://schemas.microsoft.com/office/drawing/2014/main" id="{E626356C-8243-AD2C-DF45-C23EE44FC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3838" y="1414463"/>
            <a:ext cx="1600200" cy="1008062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1440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/>
              <a:t>Un médicament utilisé contre la douleur</a:t>
            </a:r>
            <a:endParaRPr lang="fr-FR" altLang="fr-FR" sz="1800"/>
          </a:p>
        </p:txBody>
      </p:sp>
      <p:sp>
        <p:nvSpPr>
          <p:cNvPr id="2062" name="ZoneTexte 8">
            <a:extLst>
              <a:ext uri="{FF2B5EF4-FFF2-40B4-BE49-F238E27FC236}">
                <a16:creationId xmlns:a16="http://schemas.microsoft.com/office/drawing/2014/main" id="{240522F1-D4F0-67AB-AB1B-E76252141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5575" y="3536950"/>
            <a:ext cx="1347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Virus</a:t>
            </a:r>
          </a:p>
        </p:txBody>
      </p:sp>
      <p:sp>
        <p:nvSpPr>
          <p:cNvPr id="2063" name="AutoShape 85">
            <a:extLst>
              <a:ext uri="{FF2B5EF4-FFF2-40B4-BE49-F238E27FC236}">
                <a16:creationId xmlns:a16="http://schemas.microsoft.com/office/drawing/2014/main" id="{3671A115-9E53-2DCA-2380-ED8CA753E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3838" y="3208338"/>
            <a:ext cx="1714500" cy="1008062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252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/>
              <a:t>Le plus petit de tous les microbes – généralement pathogène</a:t>
            </a:r>
            <a:endParaRPr lang="fr-FR" altLang="fr-FR" sz="1800"/>
          </a:p>
        </p:txBody>
      </p:sp>
      <p:sp>
        <p:nvSpPr>
          <p:cNvPr id="2064" name="ZoneTexte 9">
            <a:extLst>
              <a:ext uri="{FF2B5EF4-FFF2-40B4-BE49-F238E27FC236}">
                <a16:creationId xmlns:a16="http://schemas.microsoft.com/office/drawing/2014/main" id="{D2DDE812-6A9A-03BD-5C6B-6DF2E6F00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538" y="5375275"/>
            <a:ext cx="15128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Symptôme</a:t>
            </a:r>
          </a:p>
        </p:txBody>
      </p:sp>
      <p:sp>
        <p:nvSpPr>
          <p:cNvPr id="3" name="AutoShape 23">
            <a:extLst>
              <a:ext uri="{FF2B5EF4-FFF2-40B4-BE49-F238E27FC236}">
                <a16:creationId xmlns:a16="http://schemas.microsoft.com/office/drawing/2014/main" id="{5A316304-FA9F-29C8-7B3C-4C6BF9A86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6238" y="4956175"/>
            <a:ext cx="1571625" cy="1223963"/>
          </a:xfrm>
          <a:prstGeom prst="roundRect">
            <a:avLst>
              <a:gd name="adj" fmla="val 18333"/>
            </a:avLst>
          </a:prstGeom>
          <a:solidFill>
            <a:schemeClr val="bg1"/>
          </a:solidFill>
          <a:ln w="38100">
            <a:solidFill>
              <a:srgbClr val="00B050"/>
            </a:solidFill>
            <a:round/>
            <a:headEnd/>
            <a:tailEnd/>
          </a:ln>
        </p:spPr>
        <p:txBody>
          <a:bodyPr tIns="18000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altLang="fr-FR" sz="1400" dirty="0">
                <a:latin typeface="+mn-lt"/>
                <a:cs typeface="Times New Roman" panose="02020603050405020304" pitchFamily="18" charset="0"/>
              </a:rPr>
              <a:t>Un signe de maladie par ex. Mal de tête,  diarrhée, ou fièvre</a:t>
            </a:r>
            <a:endParaRPr lang="fr-FR" altLang="fr-FR" sz="1400" dirty="0">
              <a:latin typeface="+mn-lt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fr-FR" altLang="fr-FR" sz="1800" dirty="0"/>
          </a:p>
        </p:txBody>
      </p:sp>
      <p:pic>
        <p:nvPicPr>
          <p:cNvPr id="2066" name="Picture 91" descr="Arthur">
            <a:extLst>
              <a:ext uri="{FF2B5EF4-FFF2-40B4-BE49-F238E27FC236}">
                <a16:creationId xmlns:a16="http://schemas.microsoft.com/office/drawing/2014/main" id="{39D7E8F3-20FB-0D52-D0AA-6DA4283581C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12088" y="46038"/>
            <a:ext cx="19240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148</Words>
  <Application>Microsoft Office PowerPoint</Application>
  <PresentationFormat>Affichage à l'écran (4:3)</PresentationFormat>
  <Paragraphs>30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Mots mélangés</vt:lpstr>
      <vt:lpstr>Mots mélangés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e-Bug</dc:title>
  <dc:creator>David Farrell</dc:creator>
  <cp:lastModifiedBy>Pia Touboul</cp:lastModifiedBy>
  <cp:revision>19</cp:revision>
  <dcterms:created xsi:type="dcterms:W3CDTF">2007-09-21T16:19:07Z</dcterms:created>
  <dcterms:modified xsi:type="dcterms:W3CDTF">2025-01-28T11:57:49Z</dcterms:modified>
</cp:coreProperties>
</file>