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5.xml" ContentType="application/vnd.openxmlformats-officedocument.themeOverride+xml"/>
  <Override PartName="/ppt/theme/themeOverride6.xml" ContentType="application/vnd.openxmlformats-officedocument.themeOverr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7.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2"/>
  </p:notesMasterIdLst>
  <p:sldIdLst>
    <p:sldId id="275" r:id="rId5"/>
    <p:sldId id="486" r:id="rId6"/>
    <p:sldId id="499" r:id="rId7"/>
    <p:sldId id="498" r:id="rId8"/>
    <p:sldId id="500" r:id="rId9"/>
    <p:sldId id="501" r:id="rId10"/>
    <p:sldId id="502" r:id="rId11"/>
    <p:sldId id="503" r:id="rId12"/>
    <p:sldId id="504" r:id="rId13"/>
    <p:sldId id="506" r:id="rId14"/>
    <p:sldId id="507" r:id="rId15"/>
    <p:sldId id="508" r:id="rId16"/>
    <p:sldId id="509" r:id="rId17"/>
    <p:sldId id="510" r:id="rId18"/>
    <p:sldId id="511" r:id="rId19"/>
    <p:sldId id="512" r:id="rId20"/>
    <p:sldId id="514" r:id="rId21"/>
  </p:sldIdLst>
  <p:sldSz cx="12192000" cy="6858000"/>
  <p:notesSz cx="6858000" cy="9144000"/>
  <p:defaultTextStyle>
    <a:defPPr>
      <a:defRPr lang="en-US"/>
    </a:defPPr>
    <a:lvl1pPr algn="l" defTabSz="228600" rtl="0" eaLnBrk="0" fontAlgn="base" hangingPunct="0">
      <a:spcBef>
        <a:spcPct val="0"/>
      </a:spcBef>
      <a:spcAft>
        <a:spcPct val="0"/>
      </a:spcAft>
      <a:defRPr sz="900" kern="1200">
        <a:solidFill>
          <a:schemeClr val="tx1"/>
        </a:solidFill>
        <a:latin typeface="Microsoft Sans Serif" panose="020B0604020202020204" pitchFamily="34" charset="0"/>
        <a:ea typeface="+mn-ea"/>
        <a:cs typeface="Arial" panose="020B0604020202020204" pitchFamily="34" charset="0"/>
      </a:defRPr>
    </a:lvl1pPr>
    <a:lvl2pPr marL="228600" indent="228600" algn="l" defTabSz="228600" rtl="0" eaLnBrk="0" fontAlgn="base" hangingPunct="0">
      <a:spcBef>
        <a:spcPct val="0"/>
      </a:spcBef>
      <a:spcAft>
        <a:spcPct val="0"/>
      </a:spcAft>
      <a:defRPr sz="900" kern="1200">
        <a:solidFill>
          <a:schemeClr val="tx1"/>
        </a:solidFill>
        <a:latin typeface="Microsoft Sans Serif" panose="020B0604020202020204" pitchFamily="34" charset="0"/>
        <a:ea typeface="+mn-ea"/>
        <a:cs typeface="Arial" panose="020B0604020202020204" pitchFamily="34" charset="0"/>
      </a:defRPr>
    </a:lvl2pPr>
    <a:lvl3pPr marL="457200" indent="457200" algn="l" defTabSz="228600" rtl="0" eaLnBrk="0" fontAlgn="base" hangingPunct="0">
      <a:spcBef>
        <a:spcPct val="0"/>
      </a:spcBef>
      <a:spcAft>
        <a:spcPct val="0"/>
      </a:spcAft>
      <a:defRPr sz="900" kern="1200">
        <a:solidFill>
          <a:schemeClr val="tx1"/>
        </a:solidFill>
        <a:latin typeface="Microsoft Sans Serif" panose="020B0604020202020204" pitchFamily="34" charset="0"/>
        <a:ea typeface="+mn-ea"/>
        <a:cs typeface="Arial" panose="020B0604020202020204" pitchFamily="34" charset="0"/>
      </a:defRPr>
    </a:lvl3pPr>
    <a:lvl4pPr marL="685800" indent="685800" algn="l" defTabSz="228600" rtl="0" eaLnBrk="0" fontAlgn="base" hangingPunct="0">
      <a:spcBef>
        <a:spcPct val="0"/>
      </a:spcBef>
      <a:spcAft>
        <a:spcPct val="0"/>
      </a:spcAft>
      <a:defRPr sz="900" kern="1200">
        <a:solidFill>
          <a:schemeClr val="tx1"/>
        </a:solidFill>
        <a:latin typeface="Microsoft Sans Serif" panose="020B0604020202020204" pitchFamily="34" charset="0"/>
        <a:ea typeface="+mn-ea"/>
        <a:cs typeface="Arial" panose="020B0604020202020204" pitchFamily="34" charset="0"/>
      </a:defRPr>
    </a:lvl4pPr>
    <a:lvl5pPr marL="914400" indent="914400" algn="l" defTabSz="228600" rtl="0" eaLnBrk="0" fontAlgn="base" hangingPunct="0">
      <a:spcBef>
        <a:spcPct val="0"/>
      </a:spcBef>
      <a:spcAft>
        <a:spcPct val="0"/>
      </a:spcAft>
      <a:defRPr sz="900" kern="1200">
        <a:solidFill>
          <a:schemeClr val="tx1"/>
        </a:solidFill>
        <a:latin typeface="Microsoft Sans Serif" panose="020B0604020202020204" pitchFamily="34" charset="0"/>
        <a:ea typeface="+mn-ea"/>
        <a:cs typeface="Arial" panose="020B0604020202020204" pitchFamily="34" charset="0"/>
      </a:defRPr>
    </a:lvl5pPr>
    <a:lvl6pPr marL="2286000" algn="l" defTabSz="914400" rtl="0" eaLnBrk="1" latinLnBrk="0" hangingPunct="1">
      <a:defRPr sz="900" kern="1200">
        <a:solidFill>
          <a:schemeClr val="tx1"/>
        </a:solidFill>
        <a:latin typeface="Microsoft Sans Serif" panose="020B0604020202020204" pitchFamily="34" charset="0"/>
        <a:ea typeface="+mn-ea"/>
        <a:cs typeface="Arial" panose="020B0604020202020204" pitchFamily="34" charset="0"/>
      </a:defRPr>
    </a:lvl6pPr>
    <a:lvl7pPr marL="2743200" algn="l" defTabSz="914400" rtl="0" eaLnBrk="1" latinLnBrk="0" hangingPunct="1">
      <a:defRPr sz="900" kern="1200">
        <a:solidFill>
          <a:schemeClr val="tx1"/>
        </a:solidFill>
        <a:latin typeface="Microsoft Sans Serif" panose="020B0604020202020204" pitchFamily="34" charset="0"/>
        <a:ea typeface="+mn-ea"/>
        <a:cs typeface="Arial" panose="020B0604020202020204" pitchFamily="34" charset="0"/>
      </a:defRPr>
    </a:lvl7pPr>
    <a:lvl8pPr marL="3200400" algn="l" defTabSz="914400" rtl="0" eaLnBrk="1" latinLnBrk="0" hangingPunct="1">
      <a:defRPr sz="900" kern="1200">
        <a:solidFill>
          <a:schemeClr val="tx1"/>
        </a:solidFill>
        <a:latin typeface="Microsoft Sans Serif" panose="020B0604020202020204" pitchFamily="34" charset="0"/>
        <a:ea typeface="+mn-ea"/>
        <a:cs typeface="Arial" panose="020B0604020202020204" pitchFamily="34" charset="0"/>
      </a:defRPr>
    </a:lvl8pPr>
    <a:lvl9pPr marL="3657600" algn="l" defTabSz="914400" rtl="0" eaLnBrk="1" latinLnBrk="0" hangingPunct="1">
      <a:defRPr sz="900" kern="1200">
        <a:solidFill>
          <a:schemeClr val="tx1"/>
        </a:solidFill>
        <a:latin typeface="Microsoft Sans Serif"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p:restoredLeft sz="7668" autoAdjust="0"/>
    <p:restoredTop sz="86456" autoAdjust="0"/>
  </p:normalViewPr>
  <p:slideViewPr>
    <p:cSldViewPr snapToGrid="0">
      <p:cViewPr varScale="1">
        <p:scale>
          <a:sx n="58" d="100"/>
          <a:sy n="58" d="100"/>
        </p:scale>
        <p:origin x="424" y="28"/>
      </p:cViewPr>
      <p:guideLst>
        <p:guide orient="horz" pos="2160"/>
        <p:guide pos="3840"/>
      </p:guideLst>
    </p:cSldViewPr>
  </p:slideViewPr>
  <p:outlineViewPr>
    <p:cViewPr>
      <p:scale>
        <a:sx n="33" d="100"/>
        <a:sy n="33" d="100"/>
      </p:scale>
      <p:origin x="0" y="-5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D9723C-99FF-4ABB-805A-6630D8DEA61C}" type="doc">
      <dgm:prSet loTypeId="urn:microsoft.com/office/officeart/2005/8/layout/cycle6" loCatId="cycle" qsTypeId="urn:microsoft.com/office/officeart/2005/8/quickstyle/simple1" qsCatId="simple" csTypeId="urn:microsoft.com/office/officeart/2005/8/colors/accent1_1" csCatId="accent1" phldr="1"/>
      <dgm:spPr/>
      <dgm:t>
        <a:bodyPr/>
        <a:lstStyle/>
        <a:p>
          <a:endParaRPr lang="fr-FR"/>
        </a:p>
      </dgm:t>
    </dgm:pt>
    <dgm:pt modelId="{CB39A364-14A5-4773-9A7E-DE2DDF6A88A6}">
      <dgm:prSet phldrT="[Texte]" custT="1"/>
      <dgm:spPr>
        <a:ln w="19050">
          <a:solidFill>
            <a:schemeClr val="accent1"/>
          </a:solidFill>
        </a:ln>
      </dgm:spPr>
      <dgm:t>
        <a:bodyPr/>
        <a:lstStyle/>
        <a:p>
          <a:r>
            <a:rPr lang="fr-FR" sz="1200" dirty="0">
              <a:solidFill>
                <a:schemeClr val="accent1"/>
              </a:solidFill>
              <a:latin typeface="Arial" panose="020B0604020202020204" pitchFamily="34" charset="0"/>
              <a:cs typeface="Arial" panose="020B0604020202020204" pitchFamily="34" charset="0"/>
            </a:rPr>
            <a:t>Nutrition</a:t>
          </a:r>
        </a:p>
      </dgm:t>
    </dgm:pt>
    <dgm:pt modelId="{C06EF9BC-2902-4010-BCC0-A2BFB7F0DEBD}" type="parTrans" cxnId="{5EE3F69C-96E0-4F9B-8028-FA3FDAA3E715}">
      <dgm:prSet/>
      <dgm:spPr/>
      <dgm:t>
        <a:bodyPr/>
        <a:lstStyle/>
        <a:p>
          <a:endParaRPr lang="fr-FR"/>
        </a:p>
      </dgm:t>
    </dgm:pt>
    <dgm:pt modelId="{92A25865-8096-4796-A9A4-B85588A6BC6B}" type="sibTrans" cxnId="{5EE3F69C-96E0-4F9B-8028-FA3FDAA3E715}">
      <dgm:prSet/>
      <dgm:spPr/>
      <dgm:t>
        <a:bodyPr/>
        <a:lstStyle/>
        <a:p>
          <a:endParaRPr lang="fr-FR"/>
        </a:p>
      </dgm:t>
    </dgm:pt>
    <dgm:pt modelId="{82D7CD06-056F-463A-81F8-2E0CE4EC1394}">
      <dgm:prSet phldrT="[Texte]" custT="1"/>
      <dgm:spPr>
        <a:ln w="19050">
          <a:solidFill>
            <a:schemeClr val="accent1"/>
          </a:solidFill>
        </a:ln>
      </dgm:spPr>
      <dgm:t>
        <a:bodyPr/>
        <a:lstStyle/>
        <a:p>
          <a:r>
            <a:rPr lang="fr-FR" sz="1200">
              <a:solidFill>
                <a:schemeClr val="accent1"/>
              </a:solidFill>
              <a:latin typeface="Arial" panose="020B0604020202020204" pitchFamily="34" charset="0"/>
              <a:cs typeface="Arial" panose="020B0604020202020204" pitchFamily="34" charset="0"/>
            </a:rPr>
            <a:t>Microbiology</a:t>
          </a:r>
          <a:endParaRPr lang="fr-FR" sz="1200" dirty="0">
            <a:solidFill>
              <a:schemeClr val="accent1"/>
            </a:solidFill>
            <a:latin typeface="Arial" panose="020B0604020202020204" pitchFamily="34" charset="0"/>
            <a:cs typeface="Arial" panose="020B0604020202020204" pitchFamily="34" charset="0"/>
          </a:endParaRPr>
        </a:p>
      </dgm:t>
    </dgm:pt>
    <dgm:pt modelId="{C7AAB3BF-408D-4E92-AD80-386FD87888D9}" type="parTrans" cxnId="{9AA46462-C880-425C-A502-A590AEE56F5B}">
      <dgm:prSet/>
      <dgm:spPr/>
      <dgm:t>
        <a:bodyPr/>
        <a:lstStyle/>
        <a:p>
          <a:endParaRPr lang="fr-FR"/>
        </a:p>
      </dgm:t>
    </dgm:pt>
    <dgm:pt modelId="{7FE3BFAB-1DA1-4938-8992-F812E8A32EA2}" type="sibTrans" cxnId="{9AA46462-C880-425C-A502-A590AEE56F5B}">
      <dgm:prSet/>
      <dgm:spPr/>
      <dgm:t>
        <a:bodyPr/>
        <a:lstStyle/>
        <a:p>
          <a:endParaRPr lang="fr-FR"/>
        </a:p>
      </dgm:t>
    </dgm:pt>
    <dgm:pt modelId="{AF84FB35-3243-44AE-AD8F-A9B70AE5D106}">
      <dgm:prSet phldrT="[Texte]" custT="1"/>
      <dgm:spPr>
        <a:ln w="19050">
          <a:solidFill>
            <a:schemeClr val="accent1"/>
          </a:solidFill>
        </a:ln>
      </dgm:spPr>
      <dgm:t>
        <a:bodyPr/>
        <a:lstStyle/>
        <a:p>
          <a:r>
            <a:rPr lang="fr-FR" sz="1200">
              <a:solidFill>
                <a:schemeClr val="accent1"/>
              </a:solidFill>
              <a:latin typeface="Arial" panose="020B0604020202020204" pitchFamily="34" charset="0"/>
              <a:cs typeface="Arial" panose="020B0604020202020204" pitchFamily="34" charset="0"/>
            </a:rPr>
            <a:t>Ecology</a:t>
          </a:r>
          <a:endParaRPr lang="fr-FR" sz="1200" dirty="0">
            <a:solidFill>
              <a:schemeClr val="accent1"/>
            </a:solidFill>
            <a:latin typeface="Arial" panose="020B0604020202020204" pitchFamily="34" charset="0"/>
            <a:cs typeface="Arial" panose="020B0604020202020204" pitchFamily="34" charset="0"/>
          </a:endParaRPr>
        </a:p>
      </dgm:t>
    </dgm:pt>
    <dgm:pt modelId="{6A8B7C9F-B4BD-4526-A06B-7E0A3E527CED}" type="parTrans" cxnId="{4838C4F9-03A2-450E-844E-76840BAF8D72}">
      <dgm:prSet/>
      <dgm:spPr/>
      <dgm:t>
        <a:bodyPr/>
        <a:lstStyle/>
        <a:p>
          <a:endParaRPr lang="fr-FR"/>
        </a:p>
      </dgm:t>
    </dgm:pt>
    <dgm:pt modelId="{212ED662-EF8D-4630-8D16-D4E682BB7BD3}" type="sibTrans" cxnId="{4838C4F9-03A2-450E-844E-76840BAF8D72}">
      <dgm:prSet/>
      <dgm:spPr/>
      <dgm:t>
        <a:bodyPr/>
        <a:lstStyle/>
        <a:p>
          <a:endParaRPr lang="fr-FR"/>
        </a:p>
      </dgm:t>
    </dgm:pt>
    <dgm:pt modelId="{74065A53-27E0-43C8-82C3-DD8401724F5A}">
      <dgm:prSet phldrT="[Texte]" custT="1"/>
      <dgm:spPr>
        <a:ln w="19050">
          <a:solidFill>
            <a:schemeClr val="accent1"/>
          </a:solidFill>
        </a:ln>
      </dgm:spPr>
      <dgm:t>
        <a:bodyPr/>
        <a:lstStyle/>
        <a:p>
          <a:r>
            <a:rPr lang="fr-FR" sz="1200">
              <a:solidFill>
                <a:schemeClr val="accent1"/>
              </a:solidFill>
              <a:latin typeface="Arial" panose="020B0604020202020204" pitchFamily="34" charset="0"/>
              <a:cs typeface="Arial" panose="020B0604020202020204" pitchFamily="34" charset="0"/>
            </a:rPr>
            <a:t>Allergy</a:t>
          </a:r>
          <a:endParaRPr lang="fr-FR" sz="1200" dirty="0">
            <a:solidFill>
              <a:schemeClr val="accent1"/>
            </a:solidFill>
            <a:latin typeface="Arial" panose="020B0604020202020204" pitchFamily="34" charset="0"/>
            <a:cs typeface="Arial" panose="020B0604020202020204" pitchFamily="34" charset="0"/>
          </a:endParaRPr>
        </a:p>
      </dgm:t>
    </dgm:pt>
    <dgm:pt modelId="{980D067D-5BF9-431E-BF17-8546DB707820}" type="parTrans" cxnId="{CD6026F4-B3AE-4311-AAE4-6F528DBE5E64}">
      <dgm:prSet/>
      <dgm:spPr/>
      <dgm:t>
        <a:bodyPr/>
        <a:lstStyle/>
        <a:p>
          <a:endParaRPr lang="fr-FR"/>
        </a:p>
      </dgm:t>
    </dgm:pt>
    <dgm:pt modelId="{97BAB8A4-34B9-4E74-B4F2-E8E88425A249}" type="sibTrans" cxnId="{CD6026F4-B3AE-4311-AAE4-6F528DBE5E64}">
      <dgm:prSet/>
      <dgm:spPr/>
      <dgm:t>
        <a:bodyPr/>
        <a:lstStyle/>
        <a:p>
          <a:endParaRPr lang="fr-FR"/>
        </a:p>
      </dgm:t>
    </dgm:pt>
    <dgm:pt modelId="{AA4AA746-C64B-493A-BCE8-EECD9F47F094}">
      <dgm:prSet phldrT="[Texte]" custT="1"/>
      <dgm:spPr>
        <a:ln w="19050">
          <a:solidFill>
            <a:schemeClr val="accent1"/>
          </a:solidFill>
        </a:ln>
      </dgm:spPr>
      <dgm:t>
        <a:bodyPr/>
        <a:lstStyle/>
        <a:p>
          <a:r>
            <a:rPr lang="fr-FR" sz="1200">
              <a:solidFill>
                <a:schemeClr val="accent1"/>
              </a:solidFill>
              <a:latin typeface="Arial" panose="020B0604020202020204" pitchFamily="34" charset="0"/>
              <a:cs typeface="Arial" panose="020B0604020202020204" pitchFamily="34" charset="0"/>
            </a:rPr>
            <a:t>Culture</a:t>
          </a:r>
          <a:endParaRPr lang="fr-FR" sz="1200" dirty="0">
            <a:solidFill>
              <a:schemeClr val="accent1"/>
            </a:solidFill>
            <a:latin typeface="Arial" panose="020B0604020202020204" pitchFamily="34" charset="0"/>
            <a:cs typeface="Arial" panose="020B0604020202020204" pitchFamily="34" charset="0"/>
          </a:endParaRPr>
        </a:p>
      </dgm:t>
    </dgm:pt>
    <dgm:pt modelId="{C5FCEAAE-A363-40AD-8C75-760ED403E002}" type="parTrans" cxnId="{4F5284D1-1725-461D-80C7-72DB689090E8}">
      <dgm:prSet/>
      <dgm:spPr/>
      <dgm:t>
        <a:bodyPr/>
        <a:lstStyle/>
        <a:p>
          <a:endParaRPr lang="fr-FR"/>
        </a:p>
      </dgm:t>
    </dgm:pt>
    <dgm:pt modelId="{841160C0-3F8F-42CE-9422-EB053E72F2E4}" type="sibTrans" cxnId="{4F5284D1-1725-461D-80C7-72DB689090E8}">
      <dgm:prSet/>
      <dgm:spPr/>
      <dgm:t>
        <a:bodyPr/>
        <a:lstStyle/>
        <a:p>
          <a:endParaRPr lang="fr-FR"/>
        </a:p>
      </dgm:t>
    </dgm:pt>
    <dgm:pt modelId="{48485B9D-7AA5-430A-9ADA-C7502E170237}" type="pres">
      <dgm:prSet presAssocID="{D1D9723C-99FF-4ABB-805A-6630D8DEA61C}" presName="cycle" presStyleCnt="0">
        <dgm:presLayoutVars>
          <dgm:dir/>
          <dgm:resizeHandles val="exact"/>
        </dgm:presLayoutVars>
      </dgm:prSet>
      <dgm:spPr/>
    </dgm:pt>
    <dgm:pt modelId="{ACAAEF64-A17B-40DD-8112-43560815162C}" type="pres">
      <dgm:prSet presAssocID="{CB39A364-14A5-4773-9A7E-DE2DDF6A88A6}" presName="node" presStyleLbl="node1" presStyleIdx="0" presStyleCnt="5" custScaleX="116119">
        <dgm:presLayoutVars>
          <dgm:bulletEnabled val="1"/>
        </dgm:presLayoutVars>
      </dgm:prSet>
      <dgm:spPr/>
    </dgm:pt>
    <dgm:pt modelId="{64F00E20-A177-4306-8D9D-95FA026824D3}" type="pres">
      <dgm:prSet presAssocID="{CB39A364-14A5-4773-9A7E-DE2DDF6A88A6}" presName="spNode" presStyleCnt="0"/>
      <dgm:spPr/>
    </dgm:pt>
    <dgm:pt modelId="{C13A4844-B458-417D-9E28-4C7C133CEE82}" type="pres">
      <dgm:prSet presAssocID="{92A25865-8096-4796-A9A4-B85588A6BC6B}" presName="sibTrans" presStyleLbl="sibTrans1D1" presStyleIdx="0" presStyleCnt="5"/>
      <dgm:spPr/>
    </dgm:pt>
    <dgm:pt modelId="{F1C6858D-CF39-4461-95DF-C197EE067386}" type="pres">
      <dgm:prSet presAssocID="{82D7CD06-056F-463A-81F8-2E0CE4EC1394}" presName="node" presStyleLbl="node1" presStyleIdx="1" presStyleCnt="5" custScaleX="109454">
        <dgm:presLayoutVars>
          <dgm:bulletEnabled val="1"/>
        </dgm:presLayoutVars>
      </dgm:prSet>
      <dgm:spPr/>
    </dgm:pt>
    <dgm:pt modelId="{E948A74B-2944-46BE-95E6-5579DBC9DEFB}" type="pres">
      <dgm:prSet presAssocID="{82D7CD06-056F-463A-81F8-2E0CE4EC1394}" presName="spNode" presStyleCnt="0"/>
      <dgm:spPr/>
    </dgm:pt>
    <dgm:pt modelId="{B2DAEC2F-B782-4A63-B962-0F08C82DEE8C}" type="pres">
      <dgm:prSet presAssocID="{7FE3BFAB-1DA1-4938-8992-F812E8A32EA2}" presName="sibTrans" presStyleLbl="sibTrans1D1" presStyleIdx="1" presStyleCnt="5"/>
      <dgm:spPr/>
    </dgm:pt>
    <dgm:pt modelId="{FE203F19-8536-4671-A65A-9B7B0D87C89D}" type="pres">
      <dgm:prSet presAssocID="{AF84FB35-3243-44AE-AD8F-A9B70AE5D106}" presName="node" presStyleLbl="node1" presStyleIdx="2" presStyleCnt="5" custScaleX="115658">
        <dgm:presLayoutVars>
          <dgm:bulletEnabled val="1"/>
        </dgm:presLayoutVars>
      </dgm:prSet>
      <dgm:spPr/>
    </dgm:pt>
    <dgm:pt modelId="{DF0C54F9-0A50-40ED-801C-14264A77E37D}" type="pres">
      <dgm:prSet presAssocID="{AF84FB35-3243-44AE-AD8F-A9B70AE5D106}" presName="spNode" presStyleCnt="0"/>
      <dgm:spPr/>
    </dgm:pt>
    <dgm:pt modelId="{16681F37-748E-450E-92DA-7257388C4F51}" type="pres">
      <dgm:prSet presAssocID="{212ED662-EF8D-4630-8D16-D4E682BB7BD3}" presName="sibTrans" presStyleLbl="sibTrans1D1" presStyleIdx="2" presStyleCnt="5"/>
      <dgm:spPr/>
    </dgm:pt>
    <dgm:pt modelId="{D7194ED6-DF94-4E71-B5F0-330674AC788C}" type="pres">
      <dgm:prSet presAssocID="{74065A53-27E0-43C8-82C3-DD8401724F5A}" presName="node" presStyleLbl="node1" presStyleIdx="3" presStyleCnt="5" custScaleX="120735">
        <dgm:presLayoutVars>
          <dgm:bulletEnabled val="1"/>
        </dgm:presLayoutVars>
      </dgm:prSet>
      <dgm:spPr/>
    </dgm:pt>
    <dgm:pt modelId="{0F814B39-285F-4B86-A74F-C520ED423272}" type="pres">
      <dgm:prSet presAssocID="{74065A53-27E0-43C8-82C3-DD8401724F5A}" presName="spNode" presStyleCnt="0"/>
      <dgm:spPr/>
    </dgm:pt>
    <dgm:pt modelId="{EB859730-7D13-46CD-9BDE-28C59C46EF95}" type="pres">
      <dgm:prSet presAssocID="{97BAB8A4-34B9-4E74-B4F2-E8E88425A249}" presName="sibTrans" presStyleLbl="sibTrans1D1" presStyleIdx="3" presStyleCnt="5"/>
      <dgm:spPr/>
    </dgm:pt>
    <dgm:pt modelId="{6904846F-9FF8-4819-8F5D-E9906C565D0E}" type="pres">
      <dgm:prSet presAssocID="{AA4AA746-C64B-493A-BCE8-EECD9F47F094}" presName="node" presStyleLbl="node1" presStyleIdx="4" presStyleCnt="5" custScaleX="119803">
        <dgm:presLayoutVars>
          <dgm:bulletEnabled val="1"/>
        </dgm:presLayoutVars>
      </dgm:prSet>
      <dgm:spPr/>
    </dgm:pt>
    <dgm:pt modelId="{972290EF-DE03-49C3-B367-2B14F770FF46}" type="pres">
      <dgm:prSet presAssocID="{AA4AA746-C64B-493A-BCE8-EECD9F47F094}" presName="spNode" presStyleCnt="0"/>
      <dgm:spPr/>
    </dgm:pt>
    <dgm:pt modelId="{BEBB4BC0-5055-491B-BF7D-5F7EA4AC04CA}" type="pres">
      <dgm:prSet presAssocID="{841160C0-3F8F-42CE-9422-EB053E72F2E4}" presName="sibTrans" presStyleLbl="sibTrans1D1" presStyleIdx="4" presStyleCnt="5"/>
      <dgm:spPr/>
    </dgm:pt>
  </dgm:ptLst>
  <dgm:cxnLst>
    <dgm:cxn modelId="{B24B3605-16B8-400C-B5A0-8906DEB97AA7}" type="presOf" srcId="{97BAB8A4-34B9-4E74-B4F2-E8E88425A249}" destId="{EB859730-7D13-46CD-9BDE-28C59C46EF95}" srcOrd="0" destOrd="0" presId="urn:microsoft.com/office/officeart/2005/8/layout/cycle6"/>
    <dgm:cxn modelId="{A4951B0C-5426-4082-BA5C-54F76F650BD4}" type="presOf" srcId="{D1D9723C-99FF-4ABB-805A-6630D8DEA61C}" destId="{48485B9D-7AA5-430A-9ADA-C7502E170237}" srcOrd="0" destOrd="0" presId="urn:microsoft.com/office/officeart/2005/8/layout/cycle6"/>
    <dgm:cxn modelId="{B75B5010-4079-42A5-8751-F9BE4B00E142}" type="presOf" srcId="{92A25865-8096-4796-A9A4-B85588A6BC6B}" destId="{C13A4844-B458-417D-9E28-4C7C133CEE82}" srcOrd="0" destOrd="0" presId="urn:microsoft.com/office/officeart/2005/8/layout/cycle6"/>
    <dgm:cxn modelId="{6D9D8D12-AC67-4DC3-9200-7547A649D8E3}" type="presOf" srcId="{7FE3BFAB-1DA1-4938-8992-F812E8A32EA2}" destId="{B2DAEC2F-B782-4A63-B962-0F08C82DEE8C}" srcOrd="0" destOrd="0" presId="urn:microsoft.com/office/officeart/2005/8/layout/cycle6"/>
    <dgm:cxn modelId="{3DB31E21-C81C-41BC-97DE-6F37D318793C}" type="presOf" srcId="{82D7CD06-056F-463A-81F8-2E0CE4EC1394}" destId="{F1C6858D-CF39-4461-95DF-C197EE067386}" srcOrd="0" destOrd="0" presId="urn:microsoft.com/office/officeart/2005/8/layout/cycle6"/>
    <dgm:cxn modelId="{9AA46462-C880-425C-A502-A590AEE56F5B}" srcId="{D1D9723C-99FF-4ABB-805A-6630D8DEA61C}" destId="{82D7CD06-056F-463A-81F8-2E0CE4EC1394}" srcOrd="1" destOrd="0" parTransId="{C7AAB3BF-408D-4E92-AD80-386FD87888D9}" sibTransId="{7FE3BFAB-1DA1-4938-8992-F812E8A32EA2}"/>
    <dgm:cxn modelId="{FC94C465-C14B-4D46-881A-732EAA374591}" type="presOf" srcId="{CB39A364-14A5-4773-9A7E-DE2DDF6A88A6}" destId="{ACAAEF64-A17B-40DD-8112-43560815162C}" srcOrd="0" destOrd="0" presId="urn:microsoft.com/office/officeart/2005/8/layout/cycle6"/>
    <dgm:cxn modelId="{DB31E468-2DF9-4414-BCC5-B1A3C53551A0}" type="presOf" srcId="{841160C0-3F8F-42CE-9422-EB053E72F2E4}" destId="{BEBB4BC0-5055-491B-BF7D-5F7EA4AC04CA}" srcOrd="0" destOrd="0" presId="urn:microsoft.com/office/officeart/2005/8/layout/cycle6"/>
    <dgm:cxn modelId="{C8F85049-DE93-40CE-BFFF-63ACA3EB1F13}" type="presOf" srcId="{AF84FB35-3243-44AE-AD8F-A9B70AE5D106}" destId="{FE203F19-8536-4671-A65A-9B7B0D87C89D}" srcOrd="0" destOrd="0" presId="urn:microsoft.com/office/officeart/2005/8/layout/cycle6"/>
    <dgm:cxn modelId="{C6A79999-8A99-4F1B-9906-98A05B6A2C14}" type="presOf" srcId="{212ED662-EF8D-4630-8D16-D4E682BB7BD3}" destId="{16681F37-748E-450E-92DA-7257388C4F51}" srcOrd="0" destOrd="0" presId="urn:microsoft.com/office/officeart/2005/8/layout/cycle6"/>
    <dgm:cxn modelId="{5EE3F69C-96E0-4F9B-8028-FA3FDAA3E715}" srcId="{D1D9723C-99FF-4ABB-805A-6630D8DEA61C}" destId="{CB39A364-14A5-4773-9A7E-DE2DDF6A88A6}" srcOrd="0" destOrd="0" parTransId="{C06EF9BC-2902-4010-BCC0-A2BFB7F0DEBD}" sibTransId="{92A25865-8096-4796-A9A4-B85588A6BC6B}"/>
    <dgm:cxn modelId="{4F5284D1-1725-461D-80C7-72DB689090E8}" srcId="{D1D9723C-99FF-4ABB-805A-6630D8DEA61C}" destId="{AA4AA746-C64B-493A-BCE8-EECD9F47F094}" srcOrd="4" destOrd="0" parTransId="{C5FCEAAE-A363-40AD-8C75-760ED403E002}" sibTransId="{841160C0-3F8F-42CE-9422-EB053E72F2E4}"/>
    <dgm:cxn modelId="{CDF77EE0-7450-4DE1-9CD5-79E95C38B4BD}" type="presOf" srcId="{74065A53-27E0-43C8-82C3-DD8401724F5A}" destId="{D7194ED6-DF94-4E71-B5F0-330674AC788C}" srcOrd="0" destOrd="0" presId="urn:microsoft.com/office/officeart/2005/8/layout/cycle6"/>
    <dgm:cxn modelId="{CD6026F4-B3AE-4311-AAE4-6F528DBE5E64}" srcId="{D1D9723C-99FF-4ABB-805A-6630D8DEA61C}" destId="{74065A53-27E0-43C8-82C3-DD8401724F5A}" srcOrd="3" destOrd="0" parTransId="{980D067D-5BF9-431E-BF17-8546DB707820}" sibTransId="{97BAB8A4-34B9-4E74-B4F2-E8E88425A249}"/>
    <dgm:cxn modelId="{CB42E0F6-7AAC-467E-89AA-C065657E6A8D}" type="presOf" srcId="{AA4AA746-C64B-493A-BCE8-EECD9F47F094}" destId="{6904846F-9FF8-4819-8F5D-E9906C565D0E}" srcOrd="0" destOrd="0" presId="urn:microsoft.com/office/officeart/2005/8/layout/cycle6"/>
    <dgm:cxn modelId="{4838C4F9-03A2-450E-844E-76840BAF8D72}" srcId="{D1D9723C-99FF-4ABB-805A-6630D8DEA61C}" destId="{AF84FB35-3243-44AE-AD8F-A9B70AE5D106}" srcOrd="2" destOrd="0" parTransId="{6A8B7C9F-B4BD-4526-A06B-7E0A3E527CED}" sibTransId="{212ED662-EF8D-4630-8D16-D4E682BB7BD3}"/>
    <dgm:cxn modelId="{5F547202-C427-4B6F-80A5-CDF773F166A5}" type="presParOf" srcId="{48485B9D-7AA5-430A-9ADA-C7502E170237}" destId="{ACAAEF64-A17B-40DD-8112-43560815162C}" srcOrd="0" destOrd="0" presId="urn:microsoft.com/office/officeart/2005/8/layout/cycle6"/>
    <dgm:cxn modelId="{65B72863-CC60-4E54-B2B4-50201A2F479B}" type="presParOf" srcId="{48485B9D-7AA5-430A-9ADA-C7502E170237}" destId="{64F00E20-A177-4306-8D9D-95FA026824D3}" srcOrd="1" destOrd="0" presId="urn:microsoft.com/office/officeart/2005/8/layout/cycle6"/>
    <dgm:cxn modelId="{6FEAE9BE-D363-47AB-B286-28D70E647046}" type="presParOf" srcId="{48485B9D-7AA5-430A-9ADA-C7502E170237}" destId="{C13A4844-B458-417D-9E28-4C7C133CEE82}" srcOrd="2" destOrd="0" presId="urn:microsoft.com/office/officeart/2005/8/layout/cycle6"/>
    <dgm:cxn modelId="{AF867C3D-3FBD-4D47-87C1-612845F478AA}" type="presParOf" srcId="{48485B9D-7AA5-430A-9ADA-C7502E170237}" destId="{F1C6858D-CF39-4461-95DF-C197EE067386}" srcOrd="3" destOrd="0" presId="urn:microsoft.com/office/officeart/2005/8/layout/cycle6"/>
    <dgm:cxn modelId="{DCE7A2B2-F3B5-4C9B-B7B1-3687BC99E1F9}" type="presParOf" srcId="{48485B9D-7AA5-430A-9ADA-C7502E170237}" destId="{E948A74B-2944-46BE-95E6-5579DBC9DEFB}" srcOrd="4" destOrd="0" presId="urn:microsoft.com/office/officeart/2005/8/layout/cycle6"/>
    <dgm:cxn modelId="{30532B1D-B24C-4022-8D00-68194A56EE7C}" type="presParOf" srcId="{48485B9D-7AA5-430A-9ADA-C7502E170237}" destId="{B2DAEC2F-B782-4A63-B962-0F08C82DEE8C}" srcOrd="5" destOrd="0" presId="urn:microsoft.com/office/officeart/2005/8/layout/cycle6"/>
    <dgm:cxn modelId="{1417FB47-4643-4BED-86C9-2283F6741B9C}" type="presParOf" srcId="{48485B9D-7AA5-430A-9ADA-C7502E170237}" destId="{FE203F19-8536-4671-A65A-9B7B0D87C89D}" srcOrd="6" destOrd="0" presId="urn:microsoft.com/office/officeart/2005/8/layout/cycle6"/>
    <dgm:cxn modelId="{610C8AA9-8A9C-47A5-9780-30235B9AE249}" type="presParOf" srcId="{48485B9D-7AA5-430A-9ADA-C7502E170237}" destId="{DF0C54F9-0A50-40ED-801C-14264A77E37D}" srcOrd="7" destOrd="0" presId="urn:microsoft.com/office/officeart/2005/8/layout/cycle6"/>
    <dgm:cxn modelId="{DEA35A9D-EEAD-481B-98D2-B69AE5F0B810}" type="presParOf" srcId="{48485B9D-7AA5-430A-9ADA-C7502E170237}" destId="{16681F37-748E-450E-92DA-7257388C4F51}" srcOrd="8" destOrd="0" presId="urn:microsoft.com/office/officeart/2005/8/layout/cycle6"/>
    <dgm:cxn modelId="{7DCEE92F-F402-489F-B738-E7D6CFC39D18}" type="presParOf" srcId="{48485B9D-7AA5-430A-9ADA-C7502E170237}" destId="{D7194ED6-DF94-4E71-B5F0-330674AC788C}" srcOrd="9" destOrd="0" presId="urn:microsoft.com/office/officeart/2005/8/layout/cycle6"/>
    <dgm:cxn modelId="{C2146E5F-C6C1-41C1-BA7B-6DA9410C883F}" type="presParOf" srcId="{48485B9D-7AA5-430A-9ADA-C7502E170237}" destId="{0F814B39-285F-4B86-A74F-C520ED423272}" srcOrd="10" destOrd="0" presId="urn:microsoft.com/office/officeart/2005/8/layout/cycle6"/>
    <dgm:cxn modelId="{F3154B63-6B8B-44D5-9636-47E695AF56D3}" type="presParOf" srcId="{48485B9D-7AA5-430A-9ADA-C7502E170237}" destId="{EB859730-7D13-46CD-9BDE-28C59C46EF95}" srcOrd="11" destOrd="0" presId="urn:microsoft.com/office/officeart/2005/8/layout/cycle6"/>
    <dgm:cxn modelId="{826EAE00-B44E-47C3-BE3A-F5EAE9F334EB}" type="presParOf" srcId="{48485B9D-7AA5-430A-9ADA-C7502E170237}" destId="{6904846F-9FF8-4819-8F5D-E9906C565D0E}" srcOrd="12" destOrd="0" presId="urn:microsoft.com/office/officeart/2005/8/layout/cycle6"/>
    <dgm:cxn modelId="{0D25877B-4807-49A6-ACBB-A2E13CBF4FC8}" type="presParOf" srcId="{48485B9D-7AA5-430A-9ADA-C7502E170237}" destId="{972290EF-DE03-49C3-B367-2B14F770FF46}" srcOrd="13" destOrd="0" presId="urn:microsoft.com/office/officeart/2005/8/layout/cycle6"/>
    <dgm:cxn modelId="{D79F167A-D408-4C84-9146-7D868562BB3D}" type="presParOf" srcId="{48485B9D-7AA5-430A-9ADA-C7502E170237}" destId="{BEBB4BC0-5055-491B-BF7D-5F7EA4AC04CA}" srcOrd="14" destOrd="0" presId="urn:microsoft.com/office/officeart/2005/8/layout/cycle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65F9E8-F481-4BF7-B088-CB2CA9F03DC3}" type="doc">
      <dgm:prSet loTypeId="urn:microsoft.com/office/officeart/2005/8/layout/radial4" loCatId="relationship" qsTypeId="urn:microsoft.com/office/officeart/2005/8/quickstyle/simple1" qsCatId="simple" csTypeId="urn:microsoft.com/office/officeart/2005/8/colors/accent0_2" csCatId="mainScheme" phldr="1"/>
      <dgm:spPr/>
      <dgm:t>
        <a:bodyPr/>
        <a:lstStyle/>
        <a:p>
          <a:endParaRPr lang="fr-FR"/>
        </a:p>
      </dgm:t>
    </dgm:pt>
    <dgm:pt modelId="{F2AC70FA-D0C2-486A-A342-E36892E5E981}">
      <dgm:prSet phldrT="[Texte]" custT="1"/>
      <dgm:spPr/>
      <dgm:t>
        <a:bodyPr/>
        <a:lstStyle/>
        <a:p>
          <a:r>
            <a:rPr lang="fr-FR" sz="1200">
              <a:latin typeface="Arial" panose="020B0604020202020204" pitchFamily="34" charset="0"/>
              <a:cs typeface="Arial" panose="020B0604020202020204" pitchFamily="34" charset="0"/>
            </a:rPr>
            <a:t>To avoid/delay food spoilage</a:t>
          </a:r>
          <a:endParaRPr lang="fr-FR" sz="1200" dirty="0">
            <a:latin typeface="Arial" panose="020B0604020202020204" pitchFamily="34" charset="0"/>
            <a:cs typeface="Arial" panose="020B0604020202020204" pitchFamily="34" charset="0"/>
          </a:endParaRPr>
        </a:p>
      </dgm:t>
    </dgm:pt>
    <dgm:pt modelId="{9086C208-A615-4EA9-8496-DD638497FA4D}" type="parTrans" cxnId="{D8B30FC8-B336-49FC-B261-D3C44E45C6AA}">
      <dgm:prSet/>
      <dgm:spPr/>
      <dgm:t>
        <a:bodyPr/>
        <a:lstStyle/>
        <a:p>
          <a:endParaRPr lang="fr-FR"/>
        </a:p>
      </dgm:t>
    </dgm:pt>
    <dgm:pt modelId="{8EF803A7-4CF8-462E-92E8-567542EE1897}" type="sibTrans" cxnId="{D8B30FC8-B336-49FC-B261-D3C44E45C6AA}">
      <dgm:prSet/>
      <dgm:spPr/>
      <dgm:t>
        <a:bodyPr/>
        <a:lstStyle/>
        <a:p>
          <a:endParaRPr lang="fr-FR"/>
        </a:p>
      </dgm:t>
    </dgm:pt>
    <dgm:pt modelId="{DD85ADC9-FDC8-4F65-B189-C3373011DBE8}">
      <dgm:prSet phldrT="[Texte]" custT="1"/>
      <dgm:spPr/>
      <dgm:t>
        <a:bodyPr/>
        <a:lstStyle/>
        <a:p>
          <a:r>
            <a:rPr lang="fr-FR" sz="1200">
              <a:latin typeface="Arial" panose="020B0604020202020204" pitchFamily="34" charset="0"/>
              <a:cs typeface="Arial" panose="020B0604020202020204" pitchFamily="34" charset="0"/>
            </a:rPr>
            <a:t>Processing:</a:t>
          </a:r>
          <a:endParaRPr lang="fr-FR" sz="1200" dirty="0">
            <a:latin typeface="Arial" panose="020B0604020202020204" pitchFamily="34" charset="0"/>
            <a:cs typeface="Arial" panose="020B0604020202020204" pitchFamily="34" charset="0"/>
          </a:endParaRPr>
        </a:p>
      </dgm:t>
    </dgm:pt>
    <dgm:pt modelId="{69903DD8-8DC8-4ECB-AF02-F6091BEF6518}" type="parTrans" cxnId="{334175C2-9F3F-4428-82FD-EB9E90D3F6B4}">
      <dgm:prSet/>
      <dgm:spPr/>
      <dgm:t>
        <a:bodyPr/>
        <a:lstStyle/>
        <a:p>
          <a:endParaRPr lang="fr-FR"/>
        </a:p>
      </dgm:t>
    </dgm:pt>
    <dgm:pt modelId="{0C7825C2-2264-40C6-BAB0-A04C3E0FFEA1}" type="sibTrans" cxnId="{334175C2-9F3F-4428-82FD-EB9E90D3F6B4}">
      <dgm:prSet/>
      <dgm:spPr/>
      <dgm:t>
        <a:bodyPr/>
        <a:lstStyle/>
        <a:p>
          <a:endParaRPr lang="fr-FR"/>
        </a:p>
      </dgm:t>
    </dgm:pt>
    <dgm:pt modelId="{8B44B44A-D68D-4783-8675-8CCE44617C32}">
      <dgm:prSet phldrT="[Texte]" custT="1"/>
      <dgm:spPr/>
      <dgm:t>
        <a:bodyPr/>
        <a:lstStyle/>
        <a:p>
          <a:r>
            <a:rPr lang="fr-FR" sz="1200">
              <a:latin typeface="Arial" panose="020B0604020202020204" pitchFamily="34" charset="0"/>
              <a:cs typeface="Arial" panose="020B0604020202020204" pitchFamily="34" charset="0"/>
            </a:rPr>
            <a:t>At home:</a:t>
          </a:r>
          <a:endParaRPr lang="fr-FR" sz="1200" dirty="0">
            <a:latin typeface="Arial" panose="020B0604020202020204" pitchFamily="34" charset="0"/>
            <a:cs typeface="Arial" panose="020B0604020202020204" pitchFamily="34" charset="0"/>
          </a:endParaRPr>
        </a:p>
      </dgm:t>
    </dgm:pt>
    <dgm:pt modelId="{2D5EFDD9-006E-455A-AA5D-19478DE8533A}" type="parTrans" cxnId="{18D55D5A-BCC1-42D9-B7B4-7684B0E9FD54}">
      <dgm:prSet/>
      <dgm:spPr/>
      <dgm:t>
        <a:bodyPr/>
        <a:lstStyle/>
        <a:p>
          <a:endParaRPr lang="fr-FR"/>
        </a:p>
      </dgm:t>
    </dgm:pt>
    <dgm:pt modelId="{C033A23F-9CAD-4926-A8C7-06C672C022BD}" type="sibTrans" cxnId="{18D55D5A-BCC1-42D9-B7B4-7684B0E9FD54}">
      <dgm:prSet/>
      <dgm:spPr/>
      <dgm:t>
        <a:bodyPr/>
        <a:lstStyle/>
        <a:p>
          <a:endParaRPr lang="fr-FR"/>
        </a:p>
      </dgm:t>
    </dgm:pt>
    <dgm:pt modelId="{342A6987-BE96-4E7B-A518-4A34686FCF3A}">
      <dgm:prSet phldrT="[Texte]" custT="1"/>
      <dgm:spPr/>
      <dgm:t>
        <a:bodyPr/>
        <a:lstStyle/>
        <a:p>
          <a:r>
            <a:rPr lang="fr-FR" sz="1200">
              <a:latin typeface="Arial" panose="020B0604020202020204" pitchFamily="34" charset="0"/>
              <a:cs typeface="Arial" panose="020B0604020202020204" pitchFamily="34" charset="0"/>
            </a:rPr>
            <a:t>Combining barriers</a:t>
          </a:r>
          <a:endParaRPr lang="fr-FR" sz="1200" dirty="0">
            <a:latin typeface="Arial" panose="020B0604020202020204" pitchFamily="34" charset="0"/>
            <a:cs typeface="Arial" panose="020B0604020202020204" pitchFamily="34" charset="0"/>
          </a:endParaRPr>
        </a:p>
      </dgm:t>
    </dgm:pt>
    <dgm:pt modelId="{57A8754C-D0CE-4762-A136-BE1DBC8F019A}" type="parTrans" cxnId="{6E400603-40D0-4412-886A-4EE896480CA6}">
      <dgm:prSet/>
      <dgm:spPr/>
      <dgm:t>
        <a:bodyPr/>
        <a:lstStyle/>
        <a:p>
          <a:endParaRPr lang="fr-FR"/>
        </a:p>
      </dgm:t>
    </dgm:pt>
    <dgm:pt modelId="{A2FFFAE7-137E-4171-A5D0-2CF7DE9BCA14}" type="sibTrans" cxnId="{6E400603-40D0-4412-886A-4EE896480CA6}">
      <dgm:prSet/>
      <dgm:spPr/>
      <dgm:t>
        <a:bodyPr/>
        <a:lstStyle/>
        <a:p>
          <a:endParaRPr lang="fr-FR"/>
        </a:p>
      </dgm:t>
    </dgm:pt>
    <dgm:pt modelId="{06EFD435-25C3-4983-9F96-D38A1FE8F07D}">
      <dgm:prSet custT="1"/>
      <dgm:spPr/>
      <dgm:t>
        <a:bodyPr/>
        <a:lstStyle/>
        <a:p>
          <a:r>
            <a:rPr lang="fr-FR" sz="1200">
              <a:latin typeface="Arial" panose="020B0604020202020204" pitchFamily="34" charset="0"/>
              <a:cs typeface="Arial" panose="020B0604020202020204" pitchFamily="34" charset="0"/>
            </a:rPr>
            <a:t>Foods treated at high temperature</a:t>
          </a:r>
          <a:endParaRPr lang="fr-FR" sz="1200" dirty="0">
            <a:latin typeface="Arial" panose="020B0604020202020204" pitchFamily="34" charset="0"/>
            <a:cs typeface="Arial" panose="020B0604020202020204" pitchFamily="34" charset="0"/>
          </a:endParaRPr>
        </a:p>
      </dgm:t>
    </dgm:pt>
    <dgm:pt modelId="{3ECE124C-E823-4C23-84D5-E7ECC4D1B944}" type="parTrans" cxnId="{BA1709E0-7D66-4CEE-898E-C0A5EACE926B}">
      <dgm:prSet/>
      <dgm:spPr/>
      <dgm:t>
        <a:bodyPr/>
        <a:lstStyle/>
        <a:p>
          <a:endParaRPr lang="fr-FR"/>
        </a:p>
      </dgm:t>
    </dgm:pt>
    <dgm:pt modelId="{38D2F64D-11B1-4592-B8AA-D8DFD417BEAC}" type="sibTrans" cxnId="{BA1709E0-7D66-4CEE-898E-C0A5EACE926B}">
      <dgm:prSet/>
      <dgm:spPr/>
      <dgm:t>
        <a:bodyPr/>
        <a:lstStyle/>
        <a:p>
          <a:endParaRPr lang="fr-FR"/>
        </a:p>
      </dgm:t>
    </dgm:pt>
    <dgm:pt modelId="{2C07386B-52BB-4556-9C2D-43399BBD22F2}">
      <dgm:prSet custT="1"/>
      <dgm:spPr/>
      <dgm:t>
        <a:bodyPr/>
        <a:lstStyle/>
        <a:p>
          <a:r>
            <a:rPr lang="fr-FR" sz="1200">
              <a:latin typeface="Arial" panose="020B0604020202020204" pitchFamily="34" charset="0"/>
              <a:cs typeface="Arial" panose="020B0604020202020204" pitchFamily="34" charset="0"/>
            </a:rPr>
            <a:t>Vacuum packaging</a:t>
          </a:r>
          <a:endParaRPr lang="fr-FR" sz="1200" dirty="0">
            <a:latin typeface="Arial" panose="020B0604020202020204" pitchFamily="34" charset="0"/>
            <a:cs typeface="Arial" panose="020B0604020202020204" pitchFamily="34" charset="0"/>
          </a:endParaRPr>
        </a:p>
      </dgm:t>
    </dgm:pt>
    <dgm:pt modelId="{35CB0309-3BCB-4765-B848-FFA84120DFB3}" type="parTrans" cxnId="{4503A7F6-8811-4CCC-926D-0C9187BABFED}">
      <dgm:prSet/>
      <dgm:spPr/>
      <dgm:t>
        <a:bodyPr/>
        <a:lstStyle/>
        <a:p>
          <a:endParaRPr lang="fr-FR"/>
        </a:p>
      </dgm:t>
    </dgm:pt>
    <dgm:pt modelId="{84381A65-834B-4E4A-93E1-607D6F7A86D4}" type="sibTrans" cxnId="{4503A7F6-8811-4CCC-926D-0C9187BABFED}">
      <dgm:prSet/>
      <dgm:spPr/>
      <dgm:t>
        <a:bodyPr/>
        <a:lstStyle/>
        <a:p>
          <a:endParaRPr lang="fr-FR"/>
        </a:p>
      </dgm:t>
    </dgm:pt>
    <dgm:pt modelId="{FEB457FC-D20B-4442-9D24-36DCDF7C2F9E}">
      <dgm:prSet custT="1"/>
      <dgm:spPr/>
      <dgm:t>
        <a:bodyPr/>
        <a:lstStyle/>
        <a:p>
          <a:r>
            <a:rPr lang="fr-FR" sz="1200">
              <a:latin typeface="Arial" panose="020B0604020202020204" pitchFamily="34" charset="0"/>
              <a:cs typeface="Arial" panose="020B0604020202020204" pitchFamily="34" charset="0"/>
            </a:rPr>
            <a:t>Keep food in a very clean environment</a:t>
          </a:r>
          <a:endParaRPr lang="fr-FR" sz="1200" dirty="0">
            <a:latin typeface="Arial" panose="020B0604020202020204" pitchFamily="34" charset="0"/>
            <a:cs typeface="Arial" panose="020B0604020202020204" pitchFamily="34" charset="0"/>
          </a:endParaRPr>
        </a:p>
      </dgm:t>
    </dgm:pt>
    <dgm:pt modelId="{6C96483D-48E6-46D8-B623-74E00372F174}" type="parTrans" cxnId="{9C4C1B8B-AE3B-41D9-8F18-E62F48B51F15}">
      <dgm:prSet/>
      <dgm:spPr/>
      <dgm:t>
        <a:bodyPr/>
        <a:lstStyle/>
        <a:p>
          <a:endParaRPr lang="fr-FR"/>
        </a:p>
      </dgm:t>
    </dgm:pt>
    <dgm:pt modelId="{3F961C96-2884-45C1-BF9B-7F4B14291FA8}" type="sibTrans" cxnId="{9C4C1B8B-AE3B-41D9-8F18-E62F48B51F15}">
      <dgm:prSet/>
      <dgm:spPr/>
      <dgm:t>
        <a:bodyPr/>
        <a:lstStyle/>
        <a:p>
          <a:endParaRPr lang="fr-FR"/>
        </a:p>
      </dgm:t>
    </dgm:pt>
    <dgm:pt modelId="{6D5EE0D1-0641-4B65-BAAC-49C7334DC71A}">
      <dgm:prSet custT="1"/>
      <dgm:spPr/>
      <dgm:t>
        <a:bodyPr/>
        <a:lstStyle/>
        <a:p>
          <a:endParaRPr lang="fr-FR" sz="1200" dirty="0">
            <a:solidFill>
              <a:schemeClr val="accent1"/>
            </a:solidFill>
            <a:latin typeface="Arial" panose="020B0604020202020204" pitchFamily="34" charset="0"/>
            <a:cs typeface="Arial" panose="020B0604020202020204" pitchFamily="34" charset="0"/>
          </a:endParaRPr>
        </a:p>
      </dgm:t>
    </dgm:pt>
    <dgm:pt modelId="{31176E45-73A6-474B-BDEE-78AE2B408075}" type="parTrans" cxnId="{3CFCC36A-014D-42AA-B0C4-041303F254D0}">
      <dgm:prSet/>
      <dgm:spPr/>
      <dgm:t>
        <a:bodyPr/>
        <a:lstStyle/>
        <a:p>
          <a:endParaRPr lang="fr-FR"/>
        </a:p>
      </dgm:t>
    </dgm:pt>
    <dgm:pt modelId="{EB1E26A4-D60F-4690-8277-1CDA3CB7F256}" type="sibTrans" cxnId="{3CFCC36A-014D-42AA-B0C4-041303F254D0}">
      <dgm:prSet/>
      <dgm:spPr/>
      <dgm:t>
        <a:bodyPr/>
        <a:lstStyle/>
        <a:p>
          <a:endParaRPr lang="fr-FR"/>
        </a:p>
      </dgm:t>
    </dgm:pt>
    <dgm:pt modelId="{19AB1DC6-9BE9-46D0-B9EA-582BA5F9F8C6}">
      <dgm:prSet custT="1"/>
      <dgm:spPr/>
      <dgm:t>
        <a:bodyPr/>
        <a:lstStyle/>
        <a:p>
          <a:r>
            <a:rPr lang="fr-FR" sz="1200">
              <a:latin typeface="Arial" panose="020B0604020202020204" pitchFamily="34" charset="0"/>
              <a:cs typeface="Arial" panose="020B0604020202020204" pitchFamily="34" charset="0"/>
            </a:rPr>
            <a:t>Respect use by dates</a:t>
          </a:r>
          <a:endParaRPr lang="fr-FR" sz="1200" dirty="0">
            <a:latin typeface="Arial" panose="020B0604020202020204" pitchFamily="34" charset="0"/>
            <a:cs typeface="Arial" panose="020B0604020202020204" pitchFamily="34" charset="0"/>
          </a:endParaRPr>
        </a:p>
      </dgm:t>
    </dgm:pt>
    <dgm:pt modelId="{85690F86-34F5-43A4-BE45-269B72C7C6F9}" type="parTrans" cxnId="{063BA15F-0A5D-4EBD-9F4A-5751C4D93623}">
      <dgm:prSet/>
      <dgm:spPr/>
      <dgm:t>
        <a:bodyPr/>
        <a:lstStyle/>
        <a:p>
          <a:endParaRPr lang="fr-FR"/>
        </a:p>
      </dgm:t>
    </dgm:pt>
    <dgm:pt modelId="{58162BFA-CC46-489D-8EEB-49D3A582D916}" type="sibTrans" cxnId="{063BA15F-0A5D-4EBD-9F4A-5751C4D93623}">
      <dgm:prSet/>
      <dgm:spPr/>
      <dgm:t>
        <a:bodyPr/>
        <a:lstStyle/>
        <a:p>
          <a:endParaRPr lang="fr-FR"/>
        </a:p>
      </dgm:t>
    </dgm:pt>
    <dgm:pt modelId="{876EE228-A440-4778-BD5D-46CB11E7E85E}">
      <dgm:prSet custT="1"/>
      <dgm:spPr/>
      <dgm:t>
        <a:bodyPr/>
        <a:lstStyle/>
        <a:p>
          <a:r>
            <a:rPr lang="fr-FR" sz="1200">
              <a:latin typeface="Arial" panose="020B0604020202020204" pitchFamily="34" charset="0"/>
              <a:cs typeface="Arial" panose="020B0604020202020204" pitchFamily="34" charset="0"/>
            </a:rPr>
            <a:t>Store fresh food in the fridge</a:t>
          </a:r>
          <a:endParaRPr lang="fr-FR" sz="1200" dirty="0">
            <a:latin typeface="Arial" panose="020B0604020202020204" pitchFamily="34" charset="0"/>
            <a:cs typeface="Arial" panose="020B0604020202020204" pitchFamily="34" charset="0"/>
          </a:endParaRPr>
        </a:p>
      </dgm:t>
    </dgm:pt>
    <dgm:pt modelId="{A6339FE7-82A1-4C72-B1A4-BF0BA13E6C11}" type="parTrans" cxnId="{96055B59-895C-4B91-B763-2B836CC8FB6B}">
      <dgm:prSet/>
      <dgm:spPr/>
      <dgm:t>
        <a:bodyPr/>
        <a:lstStyle/>
        <a:p>
          <a:endParaRPr lang="fr-FR"/>
        </a:p>
      </dgm:t>
    </dgm:pt>
    <dgm:pt modelId="{FB70CD78-F975-482C-A26B-1F1D40A9F1C4}" type="sibTrans" cxnId="{96055B59-895C-4B91-B763-2B836CC8FB6B}">
      <dgm:prSet/>
      <dgm:spPr/>
      <dgm:t>
        <a:bodyPr/>
        <a:lstStyle/>
        <a:p>
          <a:endParaRPr lang="fr-FR"/>
        </a:p>
      </dgm:t>
    </dgm:pt>
    <dgm:pt modelId="{BF557340-8D86-4ACF-89B5-2391FCEBE26A}">
      <dgm:prSet custT="1"/>
      <dgm:spPr/>
      <dgm:t>
        <a:bodyPr/>
        <a:lstStyle/>
        <a:p>
          <a:r>
            <a:rPr lang="fr-FR" sz="1200">
              <a:latin typeface="Arial" panose="020B0604020202020204" pitchFamily="34" charset="0"/>
              <a:cs typeface="Arial" panose="020B0604020202020204" pitchFamily="34" charset="0"/>
            </a:rPr>
            <a:t>Cooking food</a:t>
          </a:r>
          <a:endParaRPr lang="fr-FR" sz="1200" dirty="0">
            <a:latin typeface="Arial" panose="020B0604020202020204" pitchFamily="34" charset="0"/>
            <a:cs typeface="Arial" panose="020B0604020202020204" pitchFamily="34" charset="0"/>
          </a:endParaRPr>
        </a:p>
      </dgm:t>
    </dgm:pt>
    <dgm:pt modelId="{A1479BCC-A8DA-4BFD-ABF1-8A91551A110C}" type="parTrans" cxnId="{9B283B86-2AA1-45A3-9E89-9669D8890A4B}">
      <dgm:prSet/>
      <dgm:spPr/>
      <dgm:t>
        <a:bodyPr/>
        <a:lstStyle/>
        <a:p>
          <a:endParaRPr lang="fr-FR"/>
        </a:p>
      </dgm:t>
    </dgm:pt>
    <dgm:pt modelId="{10DB6D3B-CDED-42D6-A8E7-67EF88A7B47F}" type="sibTrans" cxnId="{9B283B86-2AA1-45A3-9E89-9669D8890A4B}">
      <dgm:prSet/>
      <dgm:spPr/>
      <dgm:t>
        <a:bodyPr/>
        <a:lstStyle/>
        <a:p>
          <a:endParaRPr lang="fr-FR"/>
        </a:p>
      </dgm:t>
    </dgm:pt>
    <dgm:pt modelId="{D16066AE-903F-41F0-87D5-277C09E355F1}" type="pres">
      <dgm:prSet presAssocID="{3265F9E8-F481-4BF7-B088-CB2CA9F03DC3}" presName="cycle" presStyleCnt="0">
        <dgm:presLayoutVars>
          <dgm:chMax val="1"/>
          <dgm:dir/>
          <dgm:animLvl val="ctr"/>
          <dgm:resizeHandles val="exact"/>
        </dgm:presLayoutVars>
      </dgm:prSet>
      <dgm:spPr/>
    </dgm:pt>
    <dgm:pt modelId="{86605A60-C007-4E18-9B87-61FAC01694AB}" type="pres">
      <dgm:prSet presAssocID="{F2AC70FA-D0C2-486A-A342-E36892E5E981}" presName="centerShape" presStyleLbl="node0" presStyleIdx="0" presStyleCnt="1" custScaleX="105471" custScaleY="59838" custLinFactNeighborX="-5832" custLinFactNeighborY="2710"/>
      <dgm:spPr/>
    </dgm:pt>
    <dgm:pt modelId="{80DB76A1-8A1E-4BFF-8750-64FDB322CA31}" type="pres">
      <dgm:prSet presAssocID="{69903DD8-8DC8-4ECB-AF02-F6091BEF6518}" presName="parTrans" presStyleLbl="bgSibTrans2D1" presStyleIdx="0" presStyleCnt="3"/>
      <dgm:spPr/>
    </dgm:pt>
    <dgm:pt modelId="{6E905C3A-E135-4F30-BBFA-89B9F179E775}" type="pres">
      <dgm:prSet presAssocID="{DD85ADC9-FDC8-4F65-B189-C3373011DBE8}" presName="node" presStyleLbl="node1" presStyleIdx="0" presStyleCnt="3" custScaleX="125007" custScaleY="91394" custRadScaleRad="124934" custRadScaleInc="-35710">
        <dgm:presLayoutVars>
          <dgm:bulletEnabled val="1"/>
        </dgm:presLayoutVars>
      </dgm:prSet>
      <dgm:spPr/>
    </dgm:pt>
    <dgm:pt modelId="{2138B041-541E-41A9-B8B1-520428D6A794}" type="pres">
      <dgm:prSet presAssocID="{2D5EFDD9-006E-455A-AA5D-19478DE8533A}" presName="parTrans" presStyleLbl="bgSibTrans2D1" presStyleIdx="1" presStyleCnt="3"/>
      <dgm:spPr/>
    </dgm:pt>
    <dgm:pt modelId="{0C4CA398-7DA0-4458-B65F-BF71E044F8B6}" type="pres">
      <dgm:prSet presAssocID="{8B44B44A-D68D-4783-8675-8CCE44617C32}" presName="node" presStyleLbl="node1" presStyleIdx="1" presStyleCnt="3" custScaleX="122377" custScaleY="139626" custRadScaleRad="105669" custRadScaleInc="118286">
        <dgm:presLayoutVars>
          <dgm:bulletEnabled val="1"/>
        </dgm:presLayoutVars>
      </dgm:prSet>
      <dgm:spPr/>
    </dgm:pt>
    <dgm:pt modelId="{B8BB1EB8-6490-42FE-95A2-439789664BDF}" type="pres">
      <dgm:prSet presAssocID="{57A8754C-D0CE-4762-A136-BE1DBC8F019A}" presName="parTrans" presStyleLbl="bgSibTrans2D1" presStyleIdx="2" presStyleCnt="3"/>
      <dgm:spPr/>
    </dgm:pt>
    <dgm:pt modelId="{88931C25-5B35-4245-A305-FF6B1658041A}" type="pres">
      <dgm:prSet presAssocID="{342A6987-BE96-4E7B-A518-4A34686FCF3A}" presName="node" presStyleLbl="node1" presStyleIdx="2" presStyleCnt="3" custScaleY="41275" custRadScaleRad="70494" custRadScaleInc="-113593">
        <dgm:presLayoutVars>
          <dgm:bulletEnabled val="1"/>
        </dgm:presLayoutVars>
      </dgm:prSet>
      <dgm:spPr/>
    </dgm:pt>
  </dgm:ptLst>
  <dgm:cxnLst>
    <dgm:cxn modelId="{6E400603-40D0-4412-886A-4EE896480CA6}" srcId="{F2AC70FA-D0C2-486A-A342-E36892E5E981}" destId="{342A6987-BE96-4E7B-A518-4A34686FCF3A}" srcOrd="2" destOrd="0" parTransId="{57A8754C-D0CE-4762-A136-BE1DBC8F019A}" sibTransId="{A2FFFAE7-137E-4171-A5D0-2CF7DE9BCA14}"/>
    <dgm:cxn modelId="{C6E36509-6B25-4283-8698-2755FA2DA56F}" type="presOf" srcId="{DD85ADC9-FDC8-4F65-B189-C3373011DBE8}" destId="{6E905C3A-E135-4F30-BBFA-89B9F179E775}" srcOrd="0" destOrd="0" presId="urn:microsoft.com/office/officeart/2005/8/layout/radial4"/>
    <dgm:cxn modelId="{063BA15F-0A5D-4EBD-9F4A-5751C4D93623}" srcId="{8B44B44A-D68D-4783-8675-8CCE44617C32}" destId="{19AB1DC6-9BE9-46D0-B9EA-582BA5F9F8C6}" srcOrd="1" destOrd="0" parTransId="{85690F86-34F5-43A4-BE45-269B72C7C6F9}" sibTransId="{58162BFA-CC46-489D-8EEB-49D3A582D916}"/>
    <dgm:cxn modelId="{3056D662-3466-47BF-AF25-FB8E63DF6EC7}" type="presOf" srcId="{69903DD8-8DC8-4ECB-AF02-F6091BEF6518}" destId="{80DB76A1-8A1E-4BFF-8750-64FDB322CA31}" srcOrd="0" destOrd="0" presId="urn:microsoft.com/office/officeart/2005/8/layout/radial4"/>
    <dgm:cxn modelId="{AF124644-7CD2-4CF2-A6CC-ED7F83651744}" type="presOf" srcId="{6D5EE0D1-0641-4B65-BAAC-49C7334DC71A}" destId="{0C4CA398-7DA0-4458-B65F-BF71E044F8B6}" srcOrd="0" destOrd="5" presId="urn:microsoft.com/office/officeart/2005/8/layout/radial4"/>
    <dgm:cxn modelId="{B9DFA245-8AEE-4248-9CE4-62CFA1067EBF}" type="presOf" srcId="{57A8754C-D0CE-4762-A136-BE1DBC8F019A}" destId="{B8BB1EB8-6490-42FE-95A2-439789664BDF}" srcOrd="0" destOrd="0" presId="urn:microsoft.com/office/officeart/2005/8/layout/radial4"/>
    <dgm:cxn modelId="{3CFCC36A-014D-42AA-B0C4-041303F254D0}" srcId="{8B44B44A-D68D-4783-8675-8CCE44617C32}" destId="{6D5EE0D1-0641-4B65-BAAC-49C7334DC71A}" srcOrd="4" destOrd="0" parTransId="{31176E45-73A6-474B-BDEE-78AE2B408075}" sibTransId="{EB1E26A4-D60F-4690-8277-1CDA3CB7F256}"/>
    <dgm:cxn modelId="{96055B59-895C-4B91-B763-2B836CC8FB6B}" srcId="{8B44B44A-D68D-4783-8675-8CCE44617C32}" destId="{876EE228-A440-4778-BD5D-46CB11E7E85E}" srcOrd="2" destOrd="0" parTransId="{A6339FE7-82A1-4C72-B1A4-BF0BA13E6C11}" sibTransId="{FB70CD78-F975-482C-A26B-1F1D40A9F1C4}"/>
    <dgm:cxn modelId="{18D55D5A-BCC1-42D9-B7B4-7684B0E9FD54}" srcId="{F2AC70FA-D0C2-486A-A342-E36892E5E981}" destId="{8B44B44A-D68D-4783-8675-8CCE44617C32}" srcOrd="1" destOrd="0" parTransId="{2D5EFDD9-006E-455A-AA5D-19478DE8533A}" sibTransId="{C033A23F-9CAD-4926-A8C7-06C672C022BD}"/>
    <dgm:cxn modelId="{4A0DF37D-319A-47EA-AC32-B7A5150FD3BA}" type="presOf" srcId="{FEB457FC-D20B-4442-9D24-36DCDF7C2F9E}" destId="{0C4CA398-7DA0-4458-B65F-BF71E044F8B6}" srcOrd="0" destOrd="1" presId="urn:microsoft.com/office/officeart/2005/8/layout/radial4"/>
    <dgm:cxn modelId="{8296CF80-324C-4EE5-AB40-9611487F20C3}" type="presOf" srcId="{2D5EFDD9-006E-455A-AA5D-19478DE8533A}" destId="{2138B041-541E-41A9-B8B1-520428D6A794}" srcOrd="0" destOrd="0" presId="urn:microsoft.com/office/officeart/2005/8/layout/radial4"/>
    <dgm:cxn modelId="{9B283B86-2AA1-45A3-9E89-9669D8890A4B}" srcId="{8B44B44A-D68D-4783-8675-8CCE44617C32}" destId="{BF557340-8D86-4ACF-89B5-2391FCEBE26A}" srcOrd="3" destOrd="0" parTransId="{A1479BCC-A8DA-4BFD-ABF1-8A91551A110C}" sibTransId="{10DB6D3B-CDED-42D6-A8E7-67EF88A7B47F}"/>
    <dgm:cxn modelId="{9C4C1B8B-AE3B-41D9-8F18-E62F48B51F15}" srcId="{8B44B44A-D68D-4783-8675-8CCE44617C32}" destId="{FEB457FC-D20B-4442-9D24-36DCDF7C2F9E}" srcOrd="0" destOrd="0" parTransId="{6C96483D-48E6-46D8-B623-74E00372F174}" sibTransId="{3F961C96-2884-45C1-BF9B-7F4B14291FA8}"/>
    <dgm:cxn modelId="{3D42AFA7-CBF3-42F9-BBC8-66FFEC9C0498}" type="presOf" srcId="{2C07386B-52BB-4556-9C2D-43399BBD22F2}" destId="{6E905C3A-E135-4F30-BBFA-89B9F179E775}" srcOrd="0" destOrd="2" presId="urn:microsoft.com/office/officeart/2005/8/layout/radial4"/>
    <dgm:cxn modelId="{F7C570A8-D939-4B9E-911F-2861BF8156D8}" type="presOf" srcId="{F2AC70FA-D0C2-486A-A342-E36892E5E981}" destId="{86605A60-C007-4E18-9B87-61FAC01694AB}" srcOrd="0" destOrd="0" presId="urn:microsoft.com/office/officeart/2005/8/layout/radial4"/>
    <dgm:cxn modelId="{B902CAB6-7B34-4183-B5F0-53B3F82DA21D}" type="presOf" srcId="{19AB1DC6-9BE9-46D0-B9EA-582BA5F9F8C6}" destId="{0C4CA398-7DA0-4458-B65F-BF71E044F8B6}" srcOrd="0" destOrd="2" presId="urn:microsoft.com/office/officeart/2005/8/layout/radial4"/>
    <dgm:cxn modelId="{752D5BB7-0149-4452-A1F9-BD6144AAD1B0}" type="presOf" srcId="{8B44B44A-D68D-4783-8675-8CCE44617C32}" destId="{0C4CA398-7DA0-4458-B65F-BF71E044F8B6}" srcOrd="0" destOrd="0" presId="urn:microsoft.com/office/officeart/2005/8/layout/radial4"/>
    <dgm:cxn modelId="{334175C2-9F3F-4428-82FD-EB9E90D3F6B4}" srcId="{F2AC70FA-D0C2-486A-A342-E36892E5E981}" destId="{DD85ADC9-FDC8-4F65-B189-C3373011DBE8}" srcOrd="0" destOrd="0" parTransId="{69903DD8-8DC8-4ECB-AF02-F6091BEF6518}" sibTransId="{0C7825C2-2264-40C6-BAB0-A04C3E0FFEA1}"/>
    <dgm:cxn modelId="{D8B30FC8-B336-49FC-B261-D3C44E45C6AA}" srcId="{3265F9E8-F481-4BF7-B088-CB2CA9F03DC3}" destId="{F2AC70FA-D0C2-486A-A342-E36892E5E981}" srcOrd="0" destOrd="0" parTransId="{9086C208-A615-4EA9-8496-DD638497FA4D}" sibTransId="{8EF803A7-4CF8-462E-92E8-567542EE1897}"/>
    <dgm:cxn modelId="{93B179CC-0AFF-46AB-B307-4819B8CDBD79}" type="presOf" srcId="{876EE228-A440-4778-BD5D-46CB11E7E85E}" destId="{0C4CA398-7DA0-4458-B65F-BF71E044F8B6}" srcOrd="0" destOrd="3" presId="urn:microsoft.com/office/officeart/2005/8/layout/radial4"/>
    <dgm:cxn modelId="{353304DF-EDD4-4526-A8BD-05FC0EA3CCB2}" type="presOf" srcId="{3265F9E8-F481-4BF7-B088-CB2CA9F03DC3}" destId="{D16066AE-903F-41F0-87D5-277C09E355F1}" srcOrd="0" destOrd="0" presId="urn:microsoft.com/office/officeart/2005/8/layout/radial4"/>
    <dgm:cxn modelId="{BA1709E0-7D66-4CEE-898E-C0A5EACE926B}" srcId="{DD85ADC9-FDC8-4F65-B189-C3373011DBE8}" destId="{06EFD435-25C3-4983-9F96-D38A1FE8F07D}" srcOrd="0" destOrd="0" parTransId="{3ECE124C-E823-4C23-84D5-E7ECC4D1B944}" sibTransId="{38D2F64D-11B1-4592-B8AA-D8DFD417BEAC}"/>
    <dgm:cxn modelId="{985AB7E1-CD9E-4B4A-AE89-64AE4726A0F6}" type="presOf" srcId="{342A6987-BE96-4E7B-A518-4A34686FCF3A}" destId="{88931C25-5B35-4245-A305-FF6B1658041A}" srcOrd="0" destOrd="0" presId="urn:microsoft.com/office/officeart/2005/8/layout/radial4"/>
    <dgm:cxn modelId="{B70723E4-2182-4A77-BF21-8424E15AA4FA}" type="presOf" srcId="{BF557340-8D86-4ACF-89B5-2391FCEBE26A}" destId="{0C4CA398-7DA0-4458-B65F-BF71E044F8B6}" srcOrd="0" destOrd="4" presId="urn:microsoft.com/office/officeart/2005/8/layout/radial4"/>
    <dgm:cxn modelId="{4503A7F6-8811-4CCC-926D-0C9187BABFED}" srcId="{DD85ADC9-FDC8-4F65-B189-C3373011DBE8}" destId="{2C07386B-52BB-4556-9C2D-43399BBD22F2}" srcOrd="1" destOrd="0" parTransId="{35CB0309-3BCB-4765-B848-FFA84120DFB3}" sibTransId="{84381A65-834B-4E4A-93E1-607D6F7A86D4}"/>
    <dgm:cxn modelId="{44E05DFB-FAA0-47B6-89B6-347330E601EF}" type="presOf" srcId="{06EFD435-25C3-4983-9F96-D38A1FE8F07D}" destId="{6E905C3A-E135-4F30-BBFA-89B9F179E775}" srcOrd="0" destOrd="1" presId="urn:microsoft.com/office/officeart/2005/8/layout/radial4"/>
    <dgm:cxn modelId="{379094C6-D92A-4588-B38F-99A6ECE6A815}" type="presParOf" srcId="{D16066AE-903F-41F0-87D5-277C09E355F1}" destId="{86605A60-C007-4E18-9B87-61FAC01694AB}" srcOrd="0" destOrd="0" presId="urn:microsoft.com/office/officeart/2005/8/layout/radial4"/>
    <dgm:cxn modelId="{CB5B8294-AD6F-4118-BE74-0209C288EAB8}" type="presParOf" srcId="{D16066AE-903F-41F0-87D5-277C09E355F1}" destId="{80DB76A1-8A1E-4BFF-8750-64FDB322CA31}" srcOrd="1" destOrd="0" presId="urn:microsoft.com/office/officeart/2005/8/layout/radial4"/>
    <dgm:cxn modelId="{A1551DAD-D0B4-4CC5-AD3E-717F36F95EC4}" type="presParOf" srcId="{D16066AE-903F-41F0-87D5-277C09E355F1}" destId="{6E905C3A-E135-4F30-BBFA-89B9F179E775}" srcOrd="2" destOrd="0" presId="urn:microsoft.com/office/officeart/2005/8/layout/radial4"/>
    <dgm:cxn modelId="{9170F575-6A9F-4F41-B6E2-9DEFE0E4846D}" type="presParOf" srcId="{D16066AE-903F-41F0-87D5-277C09E355F1}" destId="{2138B041-541E-41A9-B8B1-520428D6A794}" srcOrd="3" destOrd="0" presId="urn:microsoft.com/office/officeart/2005/8/layout/radial4"/>
    <dgm:cxn modelId="{C61F5A8B-6A3A-40EF-84A5-1F6118467E75}" type="presParOf" srcId="{D16066AE-903F-41F0-87D5-277C09E355F1}" destId="{0C4CA398-7DA0-4458-B65F-BF71E044F8B6}" srcOrd="4" destOrd="0" presId="urn:microsoft.com/office/officeart/2005/8/layout/radial4"/>
    <dgm:cxn modelId="{0E89D1E8-3C1C-49E5-A8C9-A8501E8AC0AD}" type="presParOf" srcId="{D16066AE-903F-41F0-87D5-277C09E355F1}" destId="{B8BB1EB8-6490-42FE-95A2-439789664BDF}" srcOrd="5" destOrd="0" presId="urn:microsoft.com/office/officeart/2005/8/layout/radial4"/>
    <dgm:cxn modelId="{78C18B4F-62CA-4E52-B9E0-2E87D923DF79}" type="presParOf" srcId="{D16066AE-903F-41F0-87D5-277C09E355F1}" destId="{88931C25-5B35-4245-A305-FF6B1658041A}" srcOrd="6"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4DE51C-4982-4D99-8E49-014B727CA27D}" type="doc">
      <dgm:prSet loTypeId="urn:microsoft.com/office/officeart/2008/layout/RadialCluster" loCatId="cycle" qsTypeId="urn:microsoft.com/office/officeart/2005/8/quickstyle/simple1" qsCatId="simple" csTypeId="urn:microsoft.com/office/officeart/2005/8/colors/accent0_2" csCatId="mainScheme" phldr="1"/>
      <dgm:spPr/>
      <dgm:t>
        <a:bodyPr/>
        <a:lstStyle/>
        <a:p>
          <a:endParaRPr lang="fr-FR"/>
        </a:p>
      </dgm:t>
    </dgm:pt>
    <dgm:pt modelId="{F714C188-DB50-459B-AFCF-9B85289E3016}">
      <dgm:prSet phldrT="[Texte]" custT="1"/>
      <dgm:spPr/>
      <dgm:t>
        <a:bodyPr/>
        <a:lstStyle/>
        <a:p>
          <a:r>
            <a:rPr lang="fr-FR" sz="1400">
              <a:latin typeface="Arial" panose="020B0604020202020204" pitchFamily="34" charset="0"/>
              <a:cs typeface="Arial" panose="020B0604020202020204" pitchFamily="34" charset="0"/>
            </a:rPr>
            <a:t>Benefits of useful microbes</a:t>
          </a:r>
          <a:endParaRPr lang="fr-FR" sz="1400" dirty="0">
            <a:latin typeface="Arial" panose="020B0604020202020204" pitchFamily="34" charset="0"/>
            <a:cs typeface="Arial" panose="020B0604020202020204" pitchFamily="34" charset="0"/>
          </a:endParaRPr>
        </a:p>
      </dgm:t>
    </dgm:pt>
    <dgm:pt modelId="{25063674-1E1E-43EC-B138-A1810715538F}" type="parTrans" cxnId="{214B848E-971E-4CBD-BE17-B1D047CA8D04}">
      <dgm:prSet/>
      <dgm:spPr/>
      <dgm:t>
        <a:bodyPr/>
        <a:lstStyle/>
        <a:p>
          <a:endParaRPr lang="fr-FR"/>
        </a:p>
      </dgm:t>
    </dgm:pt>
    <dgm:pt modelId="{E8FC6AD6-0739-47CD-BF9E-3EE5D3232DEC}" type="sibTrans" cxnId="{214B848E-971E-4CBD-BE17-B1D047CA8D04}">
      <dgm:prSet/>
      <dgm:spPr/>
      <dgm:t>
        <a:bodyPr/>
        <a:lstStyle/>
        <a:p>
          <a:endParaRPr lang="fr-FR"/>
        </a:p>
      </dgm:t>
    </dgm:pt>
    <dgm:pt modelId="{A2C134BE-98E9-4D07-AAC3-AC0D439428B9}">
      <dgm:prSet phldrT="[Texte]" custT="1"/>
      <dgm:spPr/>
      <dgm:t>
        <a:bodyPr/>
        <a:lstStyle/>
        <a:p>
          <a:r>
            <a:rPr lang="fr-FR" sz="1200" kern="1200">
              <a:latin typeface="Arial" panose="020B0604020202020204" pitchFamily="34" charset="0"/>
              <a:cs typeface="Arial" panose="020B0604020202020204" pitchFamily="34" charset="0"/>
            </a:rPr>
            <a:t>Improve gastrointestinal </a:t>
          </a:r>
          <a:r>
            <a:rPr lang="fr-FR" sz="1200" kern="1200">
              <a:solidFill>
                <a:srgbClr val="00707C">
                  <a:hueOff val="0"/>
                  <a:satOff val="0"/>
                  <a:lumOff val="0"/>
                  <a:alphaOff val="0"/>
                </a:srgbClr>
              </a:solidFill>
              <a:latin typeface="Arial" panose="020B0604020202020204" pitchFamily="34" charset="0"/>
              <a:ea typeface="+mn-ea"/>
              <a:cs typeface="Arial" panose="020B0604020202020204" pitchFamily="34" charset="0"/>
            </a:rPr>
            <a:t>health, </a:t>
          </a:r>
          <a:r>
            <a:rPr lang="en-US" altLang="fr-FR" sz="1200" kern="1200">
              <a:solidFill>
                <a:srgbClr val="00707C">
                  <a:hueOff val="0"/>
                  <a:satOff val="0"/>
                  <a:lumOff val="0"/>
                  <a:alphaOff val="0"/>
                </a:srgbClr>
              </a:solidFill>
              <a:latin typeface="Arial" panose="020B0604020202020204" pitchFamily="34" charset="0"/>
              <a:ea typeface="+mn-ea"/>
              <a:cs typeface="Arial" panose="020B0604020202020204" pitchFamily="34" charset="0"/>
            </a:rPr>
            <a:t>lowering the risk of type two diabetes and cardiovascular diseases</a:t>
          </a:r>
          <a:endParaRPr lang="fr-FR" sz="1200" kern="1200" dirty="0">
            <a:solidFill>
              <a:srgbClr val="00707C">
                <a:hueOff val="0"/>
                <a:satOff val="0"/>
                <a:lumOff val="0"/>
                <a:alphaOff val="0"/>
              </a:srgbClr>
            </a:solidFill>
            <a:latin typeface="Arial" panose="020B0604020202020204" pitchFamily="34" charset="0"/>
            <a:ea typeface="+mn-ea"/>
            <a:cs typeface="Arial" panose="020B0604020202020204" pitchFamily="34" charset="0"/>
          </a:endParaRPr>
        </a:p>
      </dgm:t>
    </dgm:pt>
    <dgm:pt modelId="{A1BA3C45-8C97-4E24-BBDE-10FB2C44F5E5}" type="parTrans" cxnId="{10F9BD1D-FBAD-4F57-9206-C847185C6AAE}">
      <dgm:prSet/>
      <dgm:spPr/>
      <dgm:t>
        <a:bodyPr/>
        <a:lstStyle/>
        <a:p>
          <a:endParaRPr lang="fr-FR"/>
        </a:p>
      </dgm:t>
    </dgm:pt>
    <dgm:pt modelId="{D4DA1AC9-3321-411C-AD8C-B440CDC2C4D7}" type="sibTrans" cxnId="{10F9BD1D-FBAD-4F57-9206-C847185C6AAE}">
      <dgm:prSet/>
      <dgm:spPr/>
      <dgm:t>
        <a:bodyPr/>
        <a:lstStyle/>
        <a:p>
          <a:endParaRPr lang="fr-FR"/>
        </a:p>
      </dgm:t>
    </dgm:pt>
    <dgm:pt modelId="{C5345014-863C-4D63-81D5-357C91AE931E}">
      <dgm:prSet phldrT="[Texte]" custT="1"/>
      <dgm:spPr/>
      <dgm:t>
        <a:bodyPr/>
        <a:lstStyle/>
        <a:p>
          <a:r>
            <a:rPr lang="fr-FR" sz="1200">
              <a:latin typeface="Arial" panose="020B0604020202020204" pitchFamily="34" charset="0"/>
              <a:cs typeface="Arial" panose="020B0604020202020204" pitchFamily="34" charset="0"/>
            </a:rPr>
            <a:t>Preserves the microbiota</a:t>
          </a:r>
          <a:endParaRPr lang="fr-FR" sz="1200" dirty="0">
            <a:latin typeface="Arial" panose="020B0604020202020204" pitchFamily="34" charset="0"/>
            <a:cs typeface="Arial" panose="020B0604020202020204" pitchFamily="34" charset="0"/>
          </a:endParaRPr>
        </a:p>
      </dgm:t>
    </dgm:pt>
    <dgm:pt modelId="{590BF801-35FA-4BD2-9AD1-AB7589320E17}" type="parTrans" cxnId="{12A39C9A-BFA8-477D-BFC5-F5E94A832D09}">
      <dgm:prSet/>
      <dgm:spPr/>
      <dgm:t>
        <a:bodyPr/>
        <a:lstStyle/>
        <a:p>
          <a:endParaRPr lang="fr-FR"/>
        </a:p>
      </dgm:t>
    </dgm:pt>
    <dgm:pt modelId="{A5440F21-6D2C-4B81-87CF-0FCCBBD5D0CF}" type="sibTrans" cxnId="{12A39C9A-BFA8-477D-BFC5-F5E94A832D09}">
      <dgm:prSet/>
      <dgm:spPr/>
      <dgm:t>
        <a:bodyPr/>
        <a:lstStyle/>
        <a:p>
          <a:endParaRPr lang="fr-FR"/>
        </a:p>
      </dgm:t>
    </dgm:pt>
    <dgm:pt modelId="{F57EFE56-9C58-44A7-BF65-B9A8D69EA9F9}">
      <dgm:prSet phldrT="[Texte]" custT="1"/>
      <dgm:spPr/>
      <dgm:t>
        <a:bodyPr/>
        <a:lstStyle/>
        <a:p>
          <a:r>
            <a:rPr lang="fr-FR" sz="1200">
              <a:latin typeface="Arial" panose="020B0604020202020204" pitchFamily="34" charset="0"/>
              <a:cs typeface="Arial" panose="020B0604020202020204" pitchFamily="34" charset="0"/>
            </a:rPr>
            <a:t>Make some foods more digestable and reduces toxicity</a:t>
          </a:r>
          <a:endParaRPr lang="fr-FR" sz="1200" dirty="0">
            <a:latin typeface="Arial" panose="020B0604020202020204" pitchFamily="34" charset="0"/>
            <a:cs typeface="Arial" panose="020B0604020202020204" pitchFamily="34" charset="0"/>
          </a:endParaRPr>
        </a:p>
      </dgm:t>
    </dgm:pt>
    <dgm:pt modelId="{25B3B452-7007-4E5D-AFF2-A6F723D8B344}" type="parTrans" cxnId="{CF63AA0F-6B79-4FFC-B2B4-AD1D94912A50}">
      <dgm:prSet/>
      <dgm:spPr/>
      <dgm:t>
        <a:bodyPr/>
        <a:lstStyle/>
        <a:p>
          <a:endParaRPr lang="fr-FR"/>
        </a:p>
      </dgm:t>
    </dgm:pt>
    <dgm:pt modelId="{EF6C6A0C-3EDB-4BC1-9FE9-FF8016FDC6AE}" type="sibTrans" cxnId="{CF63AA0F-6B79-4FFC-B2B4-AD1D94912A50}">
      <dgm:prSet/>
      <dgm:spPr/>
      <dgm:t>
        <a:bodyPr/>
        <a:lstStyle/>
        <a:p>
          <a:endParaRPr lang="fr-FR"/>
        </a:p>
      </dgm:t>
    </dgm:pt>
    <dgm:pt modelId="{F08C8AEA-46E0-4B4E-8A0B-E5354E7AFD66}">
      <dgm:prSet custT="1"/>
      <dgm:spPr/>
      <dgm:t>
        <a:bodyPr/>
        <a:lstStyle/>
        <a:p>
          <a:r>
            <a:rPr lang="fr-FR" sz="1200">
              <a:latin typeface="Arial" panose="020B0604020202020204" pitchFamily="34" charset="0"/>
              <a:cs typeface="Arial" panose="020B0604020202020204" pitchFamily="34" charset="0"/>
            </a:rPr>
            <a:t>Preservation and microbiological safety of a food</a:t>
          </a:r>
          <a:endParaRPr lang="fr-FR" sz="1200" dirty="0">
            <a:latin typeface="Arial" panose="020B0604020202020204" pitchFamily="34" charset="0"/>
            <a:cs typeface="Arial" panose="020B0604020202020204" pitchFamily="34" charset="0"/>
          </a:endParaRPr>
        </a:p>
      </dgm:t>
    </dgm:pt>
    <dgm:pt modelId="{86970415-CDB1-4CC9-A3AF-5913D1F9A347}" type="parTrans" cxnId="{FC1D8CAA-1203-4D2B-B043-0D21E2A79793}">
      <dgm:prSet/>
      <dgm:spPr/>
      <dgm:t>
        <a:bodyPr/>
        <a:lstStyle/>
        <a:p>
          <a:endParaRPr lang="fr-FR"/>
        </a:p>
      </dgm:t>
    </dgm:pt>
    <dgm:pt modelId="{BF1AF919-96DB-4DD1-8682-3630A13BC31E}" type="sibTrans" cxnId="{FC1D8CAA-1203-4D2B-B043-0D21E2A79793}">
      <dgm:prSet/>
      <dgm:spPr/>
      <dgm:t>
        <a:bodyPr/>
        <a:lstStyle/>
        <a:p>
          <a:endParaRPr lang="fr-FR"/>
        </a:p>
      </dgm:t>
    </dgm:pt>
    <dgm:pt modelId="{C1F4BF36-F119-40DA-A7B6-B48D67212787}" type="pres">
      <dgm:prSet presAssocID="{7A4DE51C-4982-4D99-8E49-014B727CA27D}" presName="Name0" presStyleCnt="0">
        <dgm:presLayoutVars>
          <dgm:chMax val="1"/>
          <dgm:chPref val="1"/>
          <dgm:dir/>
          <dgm:animOne val="branch"/>
          <dgm:animLvl val="lvl"/>
        </dgm:presLayoutVars>
      </dgm:prSet>
      <dgm:spPr/>
    </dgm:pt>
    <dgm:pt modelId="{CBC3D5DB-BEA3-4969-B89E-B876F19634B6}" type="pres">
      <dgm:prSet presAssocID="{F714C188-DB50-459B-AFCF-9B85289E3016}" presName="singleCycle" presStyleCnt="0"/>
      <dgm:spPr/>
    </dgm:pt>
    <dgm:pt modelId="{BD49B4FE-02EC-45A9-A328-E473654EEE37}" type="pres">
      <dgm:prSet presAssocID="{F714C188-DB50-459B-AFCF-9B85289E3016}" presName="singleCenter" presStyleLbl="node1" presStyleIdx="0" presStyleCnt="5" custScaleX="140624" custScaleY="153532" custLinFactNeighborX="-15900" custLinFactNeighborY="8718">
        <dgm:presLayoutVars>
          <dgm:chMax val="7"/>
          <dgm:chPref val="7"/>
        </dgm:presLayoutVars>
      </dgm:prSet>
      <dgm:spPr/>
    </dgm:pt>
    <dgm:pt modelId="{2D485984-CD31-4BAA-B94C-8D5D99C5FC98}" type="pres">
      <dgm:prSet presAssocID="{A1BA3C45-8C97-4E24-BBDE-10FB2C44F5E5}" presName="Name56" presStyleLbl="parChTrans1D2" presStyleIdx="0" presStyleCnt="4"/>
      <dgm:spPr/>
    </dgm:pt>
    <dgm:pt modelId="{BAB88AFA-E1D9-4944-B8C8-A967D130E4CB}" type="pres">
      <dgm:prSet presAssocID="{A2C134BE-98E9-4D07-AAC3-AC0D439428B9}" presName="text0" presStyleLbl="node1" presStyleIdx="1" presStyleCnt="5" custScaleX="343662" custScaleY="125477" custRadScaleRad="255734" custRadScaleInc="184400">
        <dgm:presLayoutVars>
          <dgm:bulletEnabled val="1"/>
        </dgm:presLayoutVars>
      </dgm:prSet>
      <dgm:spPr/>
    </dgm:pt>
    <dgm:pt modelId="{B0087A10-4380-4FA1-99DD-B1050E79D2B9}" type="pres">
      <dgm:prSet presAssocID="{590BF801-35FA-4BD2-9AD1-AB7589320E17}" presName="Name56" presStyleLbl="parChTrans1D2" presStyleIdx="1" presStyleCnt="4"/>
      <dgm:spPr/>
    </dgm:pt>
    <dgm:pt modelId="{485AB8E9-4E5F-43CF-B6A8-D4DF23D7FBF0}" type="pres">
      <dgm:prSet presAssocID="{C5345014-863C-4D63-81D5-357C91AE931E}" presName="text0" presStyleLbl="node1" presStyleIdx="2" presStyleCnt="5" custScaleX="357956" custScaleY="120682" custRadScaleRad="257596" custRadScaleInc="30541">
        <dgm:presLayoutVars>
          <dgm:bulletEnabled val="1"/>
        </dgm:presLayoutVars>
      </dgm:prSet>
      <dgm:spPr/>
    </dgm:pt>
    <dgm:pt modelId="{6C746583-3C05-434F-B448-EA2E21CCB614}" type="pres">
      <dgm:prSet presAssocID="{25B3B452-7007-4E5D-AFF2-A6F723D8B344}" presName="Name56" presStyleLbl="parChTrans1D2" presStyleIdx="2" presStyleCnt="4"/>
      <dgm:spPr/>
    </dgm:pt>
    <dgm:pt modelId="{3C12AD71-242A-407B-A934-FBB8C6064C7C}" type="pres">
      <dgm:prSet presAssocID="{F57EFE56-9C58-44A7-BF65-B9A8D69EA9F9}" presName="text0" presStyleLbl="node1" presStyleIdx="3" presStyleCnt="5" custScaleX="345492" custScaleY="133863" custRadScaleRad="312305" custRadScaleInc="175492">
        <dgm:presLayoutVars>
          <dgm:bulletEnabled val="1"/>
        </dgm:presLayoutVars>
      </dgm:prSet>
      <dgm:spPr/>
    </dgm:pt>
    <dgm:pt modelId="{FC665180-3711-4C21-A2E0-2B27570FBB36}" type="pres">
      <dgm:prSet presAssocID="{86970415-CDB1-4CC9-A3AF-5913D1F9A347}" presName="Name56" presStyleLbl="parChTrans1D2" presStyleIdx="3" presStyleCnt="4"/>
      <dgm:spPr/>
    </dgm:pt>
    <dgm:pt modelId="{2BBFF3E5-DDA8-4201-8807-AB1CA5B87E26}" type="pres">
      <dgm:prSet presAssocID="{F08C8AEA-46E0-4B4E-8A0B-E5354E7AFD66}" presName="text0" presStyleLbl="node1" presStyleIdx="4" presStyleCnt="5" custScaleX="327231" custScaleY="143401" custRadScaleRad="314073" custRadScaleInc="15481">
        <dgm:presLayoutVars>
          <dgm:bulletEnabled val="1"/>
        </dgm:presLayoutVars>
      </dgm:prSet>
      <dgm:spPr/>
    </dgm:pt>
  </dgm:ptLst>
  <dgm:cxnLst>
    <dgm:cxn modelId="{85616B0E-23BE-44BF-B194-D194917B6B2B}" type="presOf" srcId="{C5345014-863C-4D63-81D5-357C91AE931E}" destId="{485AB8E9-4E5F-43CF-B6A8-D4DF23D7FBF0}" srcOrd="0" destOrd="0" presId="urn:microsoft.com/office/officeart/2008/layout/RadialCluster"/>
    <dgm:cxn modelId="{CF63AA0F-6B79-4FFC-B2B4-AD1D94912A50}" srcId="{F714C188-DB50-459B-AFCF-9B85289E3016}" destId="{F57EFE56-9C58-44A7-BF65-B9A8D69EA9F9}" srcOrd="2" destOrd="0" parTransId="{25B3B452-7007-4E5D-AFF2-A6F723D8B344}" sibTransId="{EF6C6A0C-3EDB-4BC1-9FE9-FF8016FDC6AE}"/>
    <dgm:cxn modelId="{10F9BD1D-FBAD-4F57-9206-C847185C6AAE}" srcId="{F714C188-DB50-459B-AFCF-9B85289E3016}" destId="{A2C134BE-98E9-4D07-AAC3-AC0D439428B9}" srcOrd="0" destOrd="0" parTransId="{A1BA3C45-8C97-4E24-BBDE-10FB2C44F5E5}" sibTransId="{D4DA1AC9-3321-411C-AD8C-B440CDC2C4D7}"/>
    <dgm:cxn modelId="{94E0F23E-0423-44E8-9104-DE8FE07DBA01}" type="presOf" srcId="{F08C8AEA-46E0-4B4E-8A0B-E5354E7AFD66}" destId="{2BBFF3E5-DDA8-4201-8807-AB1CA5B87E26}" srcOrd="0" destOrd="0" presId="urn:microsoft.com/office/officeart/2008/layout/RadialCluster"/>
    <dgm:cxn modelId="{599FEB41-1818-4D33-9E6C-FC9FBF921F78}" type="presOf" srcId="{F714C188-DB50-459B-AFCF-9B85289E3016}" destId="{BD49B4FE-02EC-45A9-A328-E473654EEE37}" srcOrd="0" destOrd="0" presId="urn:microsoft.com/office/officeart/2008/layout/RadialCluster"/>
    <dgm:cxn modelId="{214B848E-971E-4CBD-BE17-B1D047CA8D04}" srcId="{7A4DE51C-4982-4D99-8E49-014B727CA27D}" destId="{F714C188-DB50-459B-AFCF-9B85289E3016}" srcOrd="0" destOrd="0" parTransId="{25063674-1E1E-43EC-B138-A1810715538F}" sibTransId="{E8FC6AD6-0739-47CD-BF9E-3EE5D3232DEC}"/>
    <dgm:cxn modelId="{12A39C9A-BFA8-477D-BFC5-F5E94A832D09}" srcId="{F714C188-DB50-459B-AFCF-9B85289E3016}" destId="{C5345014-863C-4D63-81D5-357C91AE931E}" srcOrd="1" destOrd="0" parTransId="{590BF801-35FA-4BD2-9AD1-AB7589320E17}" sibTransId="{A5440F21-6D2C-4B81-87CF-0FCCBBD5D0CF}"/>
    <dgm:cxn modelId="{3C981F9F-0796-4F0A-A381-7B4B1D246E2A}" type="presOf" srcId="{F57EFE56-9C58-44A7-BF65-B9A8D69EA9F9}" destId="{3C12AD71-242A-407B-A934-FBB8C6064C7C}" srcOrd="0" destOrd="0" presId="urn:microsoft.com/office/officeart/2008/layout/RadialCluster"/>
    <dgm:cxn modelId="{FC1D8CAA-1203-4D2B-B043-0D21E2A79793}" srcId="{F714C188-DB50-459B-AFCF-9B85289E3016}" destId="{F08C8AEA-46E0-4B4E-8A0B-E5354E7AFD66}" srcOrd="3" destOrd="0" parTransId="{86970415-CDB1-4CC9-A3AF-5913D1F9A347}" sibTransId="{BF1AF919-96DB-4DD1-8682-3630A13BC31E}"/>
    <dgm:cxn modelId="{70AE71B2-27C1-4798-872A-A8D0FBD90141}" type="presOf" srcId="{25B3B452-7007-4E5D-AFF2-A6F723D8B344}" destId="{6C746583-3C05-434F-B448-EA2E21CCB614}" srcOrd="0" destOrd="0" presId="urn:microsoft.com/office/officeart/2008/layout/RadialCluster"/>
    <dgm:cxn modelId="{5F9808DA-4694-4DB4-B074-B71D1144EF4D}" type="presOf" srcId="{590BF801-35FA-4BD2-9AD1-AB7589320E17}" destId="{B0087A10-4380-4FA1-99DD-B1050E79D2B9}" srcOrd="0" destOrd="0" presId="urn:microsoft.com/office/officeart/2008/layout/RadialCluster"/>
    <dgm:cxn modelId="{6E6724DB-DCF5-43A2-865C-D04BBFEC8FDA}" type="presOf" srcId="{A2C134BE-98E9-4D07-AAC3-AC0D439428B9}" destId="{BAB88AFA-E1D9-4944-B8C8-A967D130E4CB}" srcOrd="0" destOrd="0" presId="urn:microsoft.com/office/officeart/2008/layout/RadialCluster"/>
    <dgm:cxn modelId="{DD41DEE5-3DC7-4440-B045-22364BB846DE}" type="presOf" srcId="{7A4DE51C-4982-4D99-8E49-014B727CA27D}" destId="{C1F4BF36-F119-40DA-A7B6-B48D67212787}" srcOrd="0" destOrd="0" presId="urn:microsoft.com/office/officeart/2008/layout/RadialCluster"/>
    <dgm:cxn modelId="{C314D2F8-0319-4E22-92C6-C48D23F9CFFF}" type="presOf" srcId="{86970415-CDB1-4CC9-A3AF-5913D1F9A347}" destId="{FC665180-3711-4C21-A2E0-2B27570FBB36}" srcOrd="0" destOrd="0" presId="urn:microsoft.com/office/officeart/2008/layout/RadialCluster"/>
    <dgm:cxn modelId="{A6B80CFF-E4EC-4921-BE75-93D6E1A3A2DC}" type="presOf" srcId="{A1BA3C45-8C97-4E24-BBDE-10FB2C44F5E5}" destId="{2D485984-CD31-4BAA-B94C-8D5D99C5FC98}" srcOrd="0" destOrd="0" presId="urn:microsoft.com/office/officeart/2008/layout/RadialCluster"/>
    <dgm:cxn modelId="{ECB69344-1334-4DC8-B5E3-616D835DD3F7}" type="presParOf" srcId="{C1F4BF36-F119-40DA-A7B6-B48D67212787}" destId="{CBC3D5DB-BEA3-4969-B89E-B876F19634B6}" srcOrd="0" destOrd="0" presId="urn:microsoft.com/office/officeart/2008/layout/RadialCluster"/>
    <dgm:cxn modelId="{897FEAC4-6DC8-496A-BB37-0AE95B7B35B5}" type="presParOf" srcId="{CBC3D5DB-BEA3-4969-B89E-B876F19634B6}" destId="{BD49B4FE-02EC-45A9-A328-E473654EEE37}" srcOrd="0" destOrd="0" presId="urn:microsoft.com/office/officeart/2008/layout/RadialCluster"/>
    <dgm:cxn modelId="{079A567A-C98C-43D2-8E4A-1F6523C8C764}" type="presParOf" srcId="{CBC3D5DB-BEA3-4969-B89E-B876F19634B6}" destId="{2D485984-CD31-4BAA-B94C-8D5D99C5FC98}" srcOrd="1" destOrd="0" presId="urn:microsoft.com/office/officeart/2008/layout/RadialCluster"/>
    <dgm:cxn modelId="{6FAEB8DF-B146-4BDA-B3B9-BAED963A8197}" type="presParOf" srcId="{CBC3D5DB-BEA3-4969-B89E-B876F19634B6}" destId="{BAB88AFA-E1D9-4944-B8C8-A967D130E4CB}" srcOrd="2" destOrd="0" presId="urn:microsoft.com/office/officeart/2008/layout/RadialCluster"/>
    <dgm:cxn modelId="{33030899-AC17-4929-8966-8BC0D03EBCD8}" type="presParOf" srcId="{CBC3D5DB-BEA3-4969-B89E-B876F19634B6}" destId="{B0087A10-4380-4FA1-99DD-B1050E79D2B9}" srcOrd="3" destOrd="0" presId="urn:microsoft.com/office/officeart/2008/layout/RadialCluster"/>
    <dgm:cxn modelId="{0337DC6A-1C5C-42EC-AB77-C71EC9DE4E7F}" type="presParOf" srcId="{CBC3D5DB-BEA3-4969-B89E-B876F19634B6}" destId="{485AB8E9-4E5F-43CF-B6A8-D4DF23D7FBF0}" srcOrd="4" destOrd="0" presId="urn:microsoft.com/office/officeart/2008/layout/RadialCluster"/>
    <dgm:cxn modelId="{52B6A88E-D2C5-4BEE-A38F-D6197DBA2B9C}" type="presParOf" srcId="{CBC3D5DB-BEA3-4969-B89E-B876F19634B6}" destId="{6C746583-3C05-434F-B448-EA2E21CCB614}" srcOrd="5" destOrd="0" presId="urn:microsoft.com/office/officeart/2008/layout/RadialCluster"/>
    <dgm:cxn modelId="{BB873372-3E12-4A2C-A1AC-25712B2BE53C}" type="presParOf" srcId="{CBC3D5DB-BEA3-4969-B89E-B876F19634B6}" destId="{3C12AD71-242A-407B-A934-FBB8C6064C7C}" srcOrd="6" destOrd="0" presId="urn:microsoft.com/office/officeart/2008/layout/RadialCluster"/>
    <dgm:cxn modelId="{8DBEC96F-8D86-4B00-8BC6-0AFA890F7FD2}" type="presParOf" srcId="{CBC3D5DB-BEA3-4969-B89E-B876F19634B6}" destId="{FC665180-3711-4C21-A2E0-2B27570FBB36}" srcOrd="7" destOrd="0" presId="urn:microsoft.com/office/officeart/2008/layout/RadialCluster"/>
    <dgm:cxn modelId="{D33876F0-DCCD-4784-A9AF-51A5C9EE9DFB}" type="presParOf" srcId="{CBC3D5DB-BEA3-4969-B89E-B876F19634B6}" destId="{2BBFF3E5-DDA8-4201-8807-AB1CA5B87E26}" srcOrd="8" destOrd="0" presId="urn:microsoft.com/office/officeart/2008/layout/RadialCluster"/>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64D80A-65F0-4E8C-874D-B917FA9FEA24}" type="doc">
      <dgm:prSet loTypeId="urn:microsoft.com/office/officeart/2005/8/layout/hierarchy3" loCatId="list" qsTypeId="urn:microsoft.com/office/officeart/2005/8/quickstyle/simple1" qsCatId="simple" csTypeId="urn:microsoft.com/office/officeart/2005/8/colors/accent1_1" csCatId="accent1" phldr="1"/>
      <dgm:spPr/>
      <dgm:t>
        <a:bodyPr/>
        <a:lstStyle/>
        <a:p>
          <a:endParaRPr lang="fr-FR"/>
        </a:p>
      </dgm:t>
    </dgm:pt>
    <dgm:pt modelId="{3F6484D7-C2DF-4665-840B-032855044844}">
      <dgm:prSet phldrT="[Texte]" custT="1"/>
      <dgm:spPr/>
      <dgm:t>
        <a:bodyPr/>
        <a:lstStyle/>
        <a:p>
          <a:r>
            <a:rPr lang="fr-FR" sz="2000" b="1">
              <a:solidFill>
                <a:schemeClr val="accent1"/>
              </a:solidFill>
              <a:latin typeface="Arial" panose="020B0604020202020204" pitchFamily="34" charset="0"/>
              <a:cs typeface="Arial" panose="020B0604020202020204" pitchFamily="34" charset="0"/>
            </a:rPr>
            <a:t>At purchase</a:t>
          </a:r>
          <a:endParaRPr lang="fr-FR" sz="2000" b="1" dirty="0">
            <a:solidFill>
              <a:schemeClr val="accent1"/>
            </a:solidFill>
            <a:latin typeface="Arial" panose="020B0604020202020204" pitchFamily="34" charset="0"/>
            <a:cs typeface="Arial" panose="020B0604020202020204" pitchFamily="34" charset="0"/>
          </a:endParaRPr>
        </a:p>
      </dgm:t>
    </dgm:pt>
    <dgm:pt modelId="{13DBD579-5858-4EEC-B161-8BFABEB62060}" type="parTrans" cxnId="{F2875CF5-F708-4265-BA58-DEB03C5528D9}">
      <dgm:prSet/>
      <dgm:spPr/>
      <dgm:t>
        <a:bodyPr/>
        <a:lstStyle/>
        <a:p>
          <a:endParaRPr lang="fr-FR">
            <a:latin typeface="Arial" panose="020B0604020202020204" pitchFamily="34" charset="0"/>
            <a:cs typeface="Arial" panose="020B0604020202020204" pitchFamily="34" charset="0"/>
          </a:endParaRPr>
        </a:p>
      </dgm:t>
    </dgm:pt>
    <dgm:pt modelId="{C8EDCAB1-78A9-46F0-9E80-8460295236BA}" type="sibTrans" cxnId="{F2875CF5-F708-4265-BA58-DEB03C5528D9}">
      <dgm:prSet/>
      <dgm:spPr/>
      <dgm:t>
        <a:bodyPr/>
        <a:lstStyle/>
        <a:p>
          <a:endParaRPr lang="fr-FR">
            <a:latin typeface="Arial" panose="020B0604020202020204" pitchFamily="34" charset="0"/>
            <a:cs typeface="Arial" panose="020B0604020202020204" pitchFamily="34" charset="0"/>
          </a:endParaRPr>
        </a:p>
      </dgm:t>
    </dgm:pt>
    <dgm:pt modelId="{43A2FA60-F07F-4847-86D8-CB09D40D85D7}">
      <dgm:prSet phldrT="[Texte]"/>
      <dgm:spPr>
        <a:noFill/>
      </dgm:spPr>
      <dgm:t>
        <a:bodyPr/>
        <a:lstStyle/>
        <a:p>
          <a:r>
            <a:rPr lang="fr-FR" dirty="0">
              <a:solidFill>
                <a:schemeClr val="accent1"/>
              </a:solidFill>
              <a:latin typeface="Arial" panose="020B0604020202020204" pitchFamily="34" charset="0"/>
              <a:cs typeface="Arial" panose="020B0604020202020204" pitchFamily="34" charset="0"/>
            </a:rPr>
            <a:t>Plan </a:t>
          </a:r>
          <a:r>
            <a:rPr lang="fr-FR" dirty="0" err="1">
              <a:solidFill>
                <a:schemeClr val="accent1"/>
              </a:solidFill>
              <a:latin typeface="Arial" panose="020B0604020202020204" pitchFamily="34" charset="0"/>
              <a:cs typeface="Arial" panose="020B0604020202020204" pitchFamily="34" charset="0"/>
            </a:rPr>
            <a:t>your</a:t>
          </a:r>
          <a:r>
            <a:rPr lang="fr-FR" dirty="0">
              <a:solidFill>
                <a:schemeClr val="accent1"/>
              </a:solidFill>
              <a:latin typeface="Arial" panose="020B0604020202020204" pitchFamily="34" charset="0"/>
              <a:cs typeface="Arial" panose="020B0604020202020204" pitchFamily="34" charset="0"/>
            </a:rPr>
            <a:t> shopping</a:t>
          </a:r>
        </a:p>
      </dgm:t>
    </dgm:pt>
    <dgm:pt modelId="{5490F00C-1198-4FD2-8775-3C6D9B5689E2}" type="parTrans" cxnId="{830113B0-7092-43F1-9C95-96AB456A83D2}">
      <dgm:prSet/>
      <dgm:spPr/>
      <dgm:t>
        <a:bodyPr/>
        <a:lstStyle/>
        <a:p>
          <a:endParaRPr lang="fr-FR">
            <a:latin typeface="Arial" panose="020B0604020202020204" pitchFamily="34" charset="0"/>
            <a:cs typeface="Arial" panose="020B0604020202020204" pitchFamily="34" charset="0"/>
          </a:endParaRPr>
        </a:p>
      </dgm:t>
    </dgm:pt>
    <dgm:pt modelId="{E812D9B5-B83F-4A4E-9C68-0AD99BF3166A}" type="sibTrans" cxnId="{830113B0-7092-43F1-9C95-96AB456A83D2}">
      <dgm:prSet/>
      <dgm:spPr/>
      <dgm:t>
        <a:bodyPr/>
        <a:lstStyle/>
        <a:p>
          <a:endParaRPr lang="fr-FR">
            <a:latin typeface="Arial" panose="020B0604020202020204" pitchFamily="34" charset="0"/>
            <a:cs typeface="Arial" panose="020B0604020202020204" pitchFamily="34" charset="0"/>
          </a:endParaRPr>
        </a:p>
      </dgm:t>
    </dgm:pt>
    <dgm:pt modelId="{F3D8B0DC-6B66-4AB0-908C-C87954DC5882}">
      <dgm:prSet phldrT="[Texte]"/>
      <dgm:spPr>
        <a:noFill/>
      </dgm:spPr>
      <dgm:t>
        <a:bodyPr/>
        <a:lstStyle/>
        <a:p>
          <a:r>
            <a:rPr lang="fr-FR" dirty="0">
              <a:solidFill>
                <a:schemeClr val="accent1"/>
              </a:solidFill>
              <a:latin typeface="Arial" panose="020B0604020202020204" pitchFamily="34" charset="0"/>
              <a:cs typeface="Arial" panose="020B0604020202020204" pitchFamily="34" charset="0"/>
            </a:rPr>
            <a:t>Check the dates on labels</a:t>
          </a:r>
        </a:p>
      </dgm:t>
    </dgm:pt>
    <dgm:pt modelId="{0FA8B7F3-ED1C-4171-9B3B-6213073B2A38}" type="parTrans" cxnId="{7C4FD882-EABD-4C82-9B50-45A590C07C65}">
      <dgm:prSet/>
      <dgm:spPr/>
      <dgm:t>
        <a:bodyPr/>
        <a:lstStyle/>
        <a:p>
          <a:endParaRPr lang="fr-FR">
            <a:latin typeface="Arial" panose="020B0604020202020204" pitchFamily="34" charset="0"/>
            <a:cs typeface="Arial" panose="020B0604020202020204" pitchFamily="34" charset="0"/>
          </a:endParaRPr>
        </a:p>
      </dgm:t>
    </dgm:pt>
    <dgm:pt modelId="{72C85143-2815-4E7E-892B-29CFDB943097}" type="sibTrans" cxnId="{7C4FD882-EABD-4C82-9B50-45A590C07C65}">
      <dgm:prSet/>
      <dgm:spPr/>
      <dgm:t>
        <a:bodyPr/>
        <a:lstStyle/>
        <a:p>
          <a:endParaRPr lang="fr-FR">
            <a:latin typeface="Arial" panose="020B0604020202020204" pitchFamily="34" charset="0"/>
            <a:cs typeface="Arial" panose="020B0604020202020204" pitchFamily="34" charset="0"/>
          </a:endParaRPr>
        </a:p>
      </dgm:t>
    </dgm:pt>
    <dgm:pt modelId="{F6CCD23D-5E67-42C4-8024-CCDDAE8A3EB6}">
      <dgm:prSet phldrT="[Texte]" custT="1"/>
      <dgm:spPr/>
      <dgm:t>
        <a:bodyPr/>
        <a:lstStyle/>
        <a:p>
          <a:r>
            <a:rPr lang="fr-FR" sz="2000" b="1" dirty="0">
              <a:solidFill>
                <a:schemeClr val="accent1"/>
              </a:solidFill>
              <a:latin typeface="Arial" panose="020B0604020202020204" pitchFamily="34" charset="0"/>
              <a:cs typeface="Arial" panose="020B0604020202020204" pitchFamily="34" charset="0"/>
            </a:rPr>
            <a:t>At home</a:t>
          </a:r>
        </a:p>
      </dgm:t>
    </dgm:pt>
    <dgm:pt modelId="{3CFC3E0C-FEC1-4343-B1EE-F41174DE66C5}" type="parTrans" cxnId="{B522A8A5-A203-435B-9E16-A34742E94F19}">
      <dgm:prSet/>
      <dgm:spPr/>
      <dgm:t>
        <a:bodyPr/>
        <a:lstStyle/>
        <a:p>
          <a:endParaRPr lang="fr-FR">
            <a:latin typeface="Arial" panose="020B0604020202020204" pitchFamily="34" charset="0"/>
            <a:cs typeface="Arial" panose="020B0604020202020204" pitchFamily="34" charset="0"/>
          </a:endParaRPr>
        </a:p>
      </dgm:t>
    </dgm:pt>
    <dgm:pt modelId="{DBDBFAF7-961F-4CC7-82DA-519C9FBD892D}" type="sibTrans" cxnId="{B522A8A5-A203-435B-9E16-A34742E94F19}">
      <dgm:prSet/>
      <dgm:spPr/>
      <dgm:t>
        <a:bodyPr/>
        <a:lstStyle/>
        <a:p>
          <a:endParaRPr lang="fr-FR">
            <a:latin typeface="Arial" panose="020B0604020202020204" pitchFamily="34" charset="0"/>
            <a:cs typeface="Arial" panose="020B0604020202020204" pitchFamily="34" charset="0"/>
          </a:endParaRPr>
        </a:p>
      </dgm:t>
    </dgm:pt>
    <dgm:pt modelId="{339393BE-CED6-43A5-9EBB-37A9927C0E6A}">
      <dgm:prSet phldrT="[Texte]"/>
      <dgm:spPr>
        <a:noFill/>
      </dgm:spPr>
      <dgm:t>
        <a:bodyPr/>
        <a:lstStyle/>
        <a:p>
          <a:r>
            <a:rPr lang="fr-FR" dirty="0">
              <a:solidFill>
                <a:schemeClr val="accent1"/>
              </a:solidFill>
              <a:latin typeface="Arial" panose="020B0604020202020204" pitchFamily="34" charset="0"/>
              <a:cs typeface="Arial" panose="020B0604020202020204" pitchFamily="34" charset="0"/>
            </a:rPr>
            <a:t>Store </a:t>
          </a:r>
          <a:r>
            <a:rPr lang="fr-FR" dirty="0" err="1">
              <a:solidFill>
                <a:schemeClr val="accent1"/>
              </a:solidFill>
              <a:latin typeface="Arial" panose="020B0604020202020204" pitchFamily="34" charset="0"/>
              <a:cs typeface="Arial" panose="020B0604020202020204" pitchFamily="34" charset="0"/>
            </a:rPr>
            <a:t>food</a:t>
          </a:r>
          <a:r>
            <a:rPr lang="fr-FR" dirty="0">
              <a:solidFill>
                <a:schemeClr val="accent1"/>
              </a:solidFill>
              <a:latin typeface="Arial" panose="020B0604020202020204" pitchFamily="34" charset="0"/>
              <a:cs typeface="Arial" panose="020B0604020202020204" pitchFamily="34" charset="0"/>
            </a:rPr>
            <a:t> in accordance </a:t>
          </a:r>
          <a:r>
            <a:rPr lang="fr-FR" dirty="0" err="1">
              <a:solidFill>
                <a:schemeClr val="accent1"/>
              </a:solidFill>
              <a:latin typeface="Arial" panose="020B0604020202020204" pitchFamily="34" charset="0"/>
              <a:cs typeface="Arial" panose="020B0604020202020204" pitchFamily="34" charset="0"/>
            </a:rPr>
            <a:t>with</a:t>
          </a:r>
          <a:r>
            <a:rPr lang="fr-FR" dirty="0">
              <a:solidFill>
                <a:schemeClr val="accent1"/>
              </a:solidFill>
              <a:latin typeface="Arial" panose="020B0604020202020204" pitchFamily="34" charset="0"/>
              <a:cs typeface="Arial" panose="020B0604020202020204" pitchFamily="34" charset="0"/>
            </a:rPr>
            <a:t> the instructions on the packaging</a:t>
          </a:r>
        </a:p>
      </dgm:t>
    </dgm:pt>
    <dgm:pt modelId="{0C59BB21-B04E-463C-A552-7C945A0E4920}" type="parTrans" cxnId="{76199B4B-B27D-4348-BEB0-E155AE97F172}">
      <dgm:prSet/>
      <dgm:spPr/>
      <dgm:t>
        <a:bodyPr/>
        <a:lstStyle/>
        <a:p>
          <a:endParaRPr lang="fr-FR">
            <a:latin typeface="Arial" panose="020B0604020202020204" pitchFamily="34" charset="0"/>
            <a:cs typeface="Arial" panose="020B0604020202020204" pitchFamily="34" charset="0"/>
          </a:endParaRPr>
        </a:p>
      </dgm:t>
    </dgm:pt>
    <dgm:pt modelId="{3C23A8DD-6233-44B5-9922-1EA0E1AA943F}" type="sibTrans" cxnId="{76199B4B-B27D-4348-BEB0-E155AE97F172}">
      <dgm:prSet/>
      <dgm:spPr/>
      <dgm:t>
        <a:bodyPr/>
        <a:lstStyle/>
        <a:p>
          <a:endParaRPr lang="fr-FR">
            <a:latin typeface="Arial" panose="020B0604020202020204" pitchFamily="34" charset="0"/>
            <a:cs typeface="Arial" panose="020B0604020202020204" pitchFamily="34" charset="0"/>
          </a:endParaRPr>
        </a:p>
      </dgm:t>
    </dgm:pt>
    <dgm:pt modelId="{C8BDE8FC-CC2A-49B6-BBA0-1FEC3DA7C4AB}">
      <dgm:prSet phldrT="[Texte]"/>
      <dgm:spPr>
        <a:noFill/>
      </dgm:spPr>
      <dgm:t>
        <a:bodyPr/>
        <a:lstStyle/>
        <a:p>
          <a:r>
            <a:rPr lang="fr-FR" dirty="0" err="1">
              <a:solidFill>
                <a:schemeClr val="accent1"/>
              </a:solidFill>
              <a:latin typeface="Arial" panose="020B0604020202020204" pitchFamily="34" charset="0"/>
              <a:cs typeface="Arial" panose="020B0604020202020204" pitchFamily="34" charset="0"/>
            </a:rPr>
            <a:t>Rotate</a:t>
          </a:r>
          <a:r>
            <a:rPr lang="fr-FR" dirty="0">
              <a:solidFill>
                <a:schemeClr val="accent1"/>
              </a:solidFill>
              <a:latin typeface="Arial" panose="020B0604020202020204" pitchFamily="34" charset="0"/>
              <a:cs typeface="Arial" panose="020B0604020202020204" pitchFamily="34" charset="0"/>
            </a:rPr>
            <a:t> (new </a:t>
          </a:r>
          <a:r>
            <a:rPr lang="fr-FR" dirty="0" err="1">
              <a:solidFill>
                <a:schemeClr val="accent1"/>
              </a:solidFill>
              <a:latin typeface="Arial" panose="020B0604020202020204" pitchFamily="34" charset="0"/>
              <a:cs typeface="Arial" panose="020B0604020202020204" pitchFamily="34" charset="0"/>
            </a:rPr>
            <a:t>food</a:t>
          </a:r>
          <a:r>
            <a:rPr lang="fr-FR" dirty="0">
              <a:solidFill>
                <a:schemeClr val="accent1"/>
              </a:solidFill>
              <a:latin typeface="Arial" panose="020B0604020202020204" pitchFamily="34" charset="0"/>
              <a:cs typeface="Arial" panose="020B0604020202020204" pitchFamily="34" charset="0"/>
            </a:rPr>
            <a:t> at the back – check the dates)</a:t>
          </a:r>
        </a:p>
      </dgm:t>
    </dgm:pt>
    <dgm:pt modelId="{E5E61D39-BA04-4085-AF4C-1774D4E4D32A}" type="parTrans" cxnId="{0FCF2909-045F-4179-8837-8C8D8D16FC41}">
      <dgm:prSet/>
      <dgm:spPr/>
      <dgm:t>
        <a:bodyPr/>
        <a:lstStyle/>
        <a:p>
          <a:endParaRPr lang="fr-FR">
            <a:latin typeface="Arial" panose="020B0604020202020204" pitchFamily="34" charset="0"/>
            <a:cs typeface="Arial" panose="020B0604020202020204" pitchFamily="34" charset="0"/>
          </a:endParaRPr>
        </a:p>
      </dgm:t>
    </dgm:pt>
    <dgm:pt modelId="{C95326A6-96AF-492A-8415-ABB011982C07}" type="sibTrans" cxnId="{0FCF2909-045F-4179-8837-8C8D8D16FC41}">
      <dgm:prSet/>
      <dgm:spPr/>
      <dgm:t>
        <a:bodyPr/>
        <a:lstStyle/>
        <a:p>
          <a:endParaRPr lang="fr-FR">
            <a:latin typeface="Arial" panose="020B0604020202020204" pitchFamily="34" charset="0"/>
            <a:cs typeface="Arial" panose="020B0604020202020204" pitchFamily="34" charset="0"/>
          </a:endParaRPr>
        </a:p>
      </dgm:t>
    </dgm:pt>
    <dgm:pt modelId="{9637C0C3-52B1-429C-8112-F0EF361FAD0E}">
      <dgm:prSet/>
      <dgm:spPr>
        <a:noFill/>
      </dgm:spPr>
      <dgm:t>
        <a:bodyPr/>
        <a:lstStyle/>
        <a:p>
          <a:r>
            <a:rPr lang="fr-FR" dirty="0" err="1">
              <a:solidFill>
                <a:schemeClr val="accent1"/>
              </a:solidFill>
              <a:latin typeface="Arial" panose="020B0604020202020204" pitchFamily="34" charset="0"/>
              <a:cs typeface="Arial" panose="020B0604020202020204" pitchFamily="34" charset="0"/>
            </a:rPr>
            <a:t>Maintain</a:t>
          </a:r>
          <a:r>
            <a:rPr lang="fr-FR" dirty="0">
              <a:solidFill>
                <a:schemeClr val="accent1"/>
              </a:solidFill>
              <a:latin typeface="Arial" panose="020B0604020202020204" pitchFamily="34" charset="0"/>
              <a:cs typeface="Arial" panose="020B0604020202020204" pitchFamily="34" charset="0"/>
            </a:rPr>
            <a:t> the cold </a:t>
          </a:r>
          <a:r>
            <a:rPr lang="fr-FR" dirty="0" err="1">
              <a:solidFill>
                <a:schemeClr val="accent1"/>
              </a:solidFill>
              <a:latin typeface="Arial" panose="020B0604020202020204" pitchFamily="34" charset="0"/>
              <a:cs typeface="Arial" panose="020B0604020202020204" pitchFamily="34" charset="0"/>
            </a:rPr>
            <a:t>chain</a:t>
          </a:r>
          <a:endParaRPr lang="fr-FR" dirty="0">
            <a:solidFill>
              <a:schemeClr val="accent1"/>
            </a:solidFill>
            <a:latin typeface="Arial" panose="020B0604020202020204" pitchFamily="34" charset="0"/>
            <a:cs typeface="Arial" panose="020B0604020202020204" pitchFamily="34" charset="0"/>
          </a:endParaRPr>
        </a:p>
      </dgm:t>
    </dgm:pt>
    <dgm:pt modelId="{8B6061E8-0DDC-45ED-99A9-28552BC14B2E}" type="parTrans" cxnId="{75ADFE27-479D-42D0-A9C0-74B93258839C}">
      <dgm:prSet/>
      <dgm:spPr/>
      <dgm:t>
        <a:bodyPr/>
        <a:lstStyle/>
        <a:p>
          <a:endParaRPr lang="fr-FR">
            <a:latin typeface="Arial" panose="020B0604020202020204" pitchFamily="34" charset="0"/>
            <a:cs typeface="Arial" panose="020B0604020202020204" pitchFamily="34" charset="0"/>
          </a:endParaRPr>
        </a:p>
      </dgm:t>
    </dgm:pt>
    <dgm:pt modelId="{38C6CFF1-4C9C-463C-A412-9346A48E4CEE}" type="sibTrans" cxnId="{75ADFE27-479D-42D0-A9C0-74B93258839C}">
      <dgm:prSet/>
      <dgm:spPr/>
      <dgm:t>
        <a:bodyPr/>
        <a:lstStyle/>
        <a:p>
          <a:endParaRPr lang="fr-FR">
            <a:latin typeface="Arial" panose="020B0604020202020204" pitchFamily="34" charset="0"/>
            <a:cs typeface="Arial" panose="020B0604020202020204" pitchFamily="34" charset="0"/>
          </a:endParaRPr>
        </a:p>
      </dgm:t>
    </dgm:pt>
    <dgm:pt modelId="{FE3DAC03-5FCA-4613-AECD-82C2AC11B0A4}">
      <dgm:prSet/>
      <dgm:spPr>
        <a:noFill/>
      </dgm:spPr>
      <dgm:t>
        <a:bodyPr/>
        <a:lstStyle/>
        <a:p>
          <a:r>
            <a:rPr lang="fr-FR" dirty="0">
              <a:solidFill>
                <a:schemeClr val="accent1"/>
              </a:solidFill>
              <a:latin typeface="Arial" panose="020B0604020202020204" pitchFamily="34" charset="0"/>
              <a:cs typeface="Arial" panose="020B0604020202020204" pitchFamily="34" charset="0"/>
            </a:rPr>
            <a:t>Serve </a:t>
          </a:r>
          <a:r>
            <a:rPr lang="fr-FR" dirty="0" err="1">
              <a:solidFill>
                <a:schemeClr val="accent1"/>
              </a:solidFill>
              <a:latin typeface="Arial" panose="020B0604020202020204" pitchFamily="34" charset="0"/>
              <a:cs typeface="Arial" panose="020B0604020202020204" pitchFamily="34" charset="0"/>
            </a:rPr>
            <a:t>small</a:t>
          </a:r>
          <a:r>
            <a:rPr lang="fr-FR" dirty="0">
              <a:solidFill>
                <a:schemeClr val="accent1"/>
              </a:solidFill>
              <a:latin typeface="Arial" panose="020B0604020202020204" pitchFamily="34" charset="0"/>
              <a:cs typeface="Arial" panose="020B0604020202020204" pitchFamily="34" charset="0"/>
            </a:rPr>
            <a:t> </a:t>
          </a:r>
          <a:r>
            <a:rPr lang="fr-FR" dirty="0" err="1">
              <a:solidFill>
                <a:schemeClr val="accent1"/>
              </a:solidFill>
              <a:latin typeface="Arial" panose="020B0604020202020204" pitchFamily="34" charset="0"/>
              <a:cs typeface="Arial" panose="020B0604020202020204" pitchFamily="34" charset="0"/>
            </a:rPr>
            <a:t>amounts</a:t>
          </a:r>
          <a:r>
            <a:rPr lang="fr-FR" dirty="0">
              <a:solidFill>
                <a:schemeClr val="accent1"/>
              </a:solidFill>
              <a:latin typeface="Arial" panose="020B0604020202020204" pitchFamily="34" charset="0"/>
              <a:cs typeface="Arial" panose="020B0604020202020204" pitchFamily="34" charset="0"/>
            </a:rPr>
            <a:t> of </a:t>
          </a:r>
          <a:r>
            <a:rPr lang="fr-FR" dirty="0" err="1">
              <a:solidFill>
                <a:schemeClr val="accent1"/>
              </a:solidFill>
              <a:latin typeface="Arial" panose="020B0604020202020204" pitchFamily="34" charset="0"/>
              <a:cs typeface="Arial" panose="020B0604020202020204" pitchFamily="34" charset="0"/>
            </a:rPr>
            <a:t>food</a:t>
          </a:r>
          <a:r>
            <a:rPr lang="fr-FR" dirty="0">
              <a:solidFill>
                <a:schemeClr val="accent1"/>
              </a:solidFill>
              <a:latin typeface="Arial" panose="020B0604020202020204" pitchFamily="34" charset="0"/>
              <a:cs typeface="Arial" panose="020B0604020202020204" pitchFamily="34" charset="0"/>
            </a:rPr>
            <a:t> and use up </a:t>
          </a:r>
          <a:r>
            <a:rPr lang="fr-FR" dirty="0" err="1">
              <a:solidFill>
                <a:schemeClr val="accent1"/>
              </a:solidFill>
              <a:latin typeface="Arial" panose="020B0604020202020204" pitchFamily="34" charset="0"/>
              <a:cs typeface="Arial" panose="020B0604020202020204" pitchFamily="34" charset="0"/>
            </a:rPr>
            <a:t>your</a:t>
          </a:r>
          <a:r>
            <a:rPr lang="fr-FR" dirty="0">
              <a:solidFill>
                <a:schemeClr val="accent1"/>
              </a:solidFill>
              <a:latin typeface="Arial" panose="020B0604020202020204" pitchFamily="34" charset="0"/>
              <a:cs typeface="Arial" panose="020B0604020202020204" pitchFamily="34" charset="0"/>
            </a:rPr>
            <a:t> </a:t>
          </a:r>
          <a:r>
            <a:rPr lang="fr-FR" dirty="0" err="1">
              <a:solidFill>
                <a:schemeClr val="accent1"/>
              </a:solidFill>
              <a:latin typeface="Arial" panose="020B0604020202020204" pitchFamily="34" charset="0"/>
              <a:cs typeface="Arial" panose="020B0604020202020204" pitchFamily="34" charset="0"/>
            </a:rPr>
            <a:t>leftovers</a:t>
          </a:r>
          <a:endParaRPr lang="fr-FR" dirty="0">
            <a:solidFill>
              <a:schemeClr val="accent1"/>
            </a:solidFill>
            <a:latin typeface="Arial" panose="020B0604020202020204" pitchFamily="34" charset="0"/>
            <a:cs typeface="Arial" panose="020B0604020202020204" pitchFamily="34" charset="0"/>
          </a:endParaRPr>
        </a:p>
      </dgm:t>
    </dgm:pt>
    <dgm:pt modelId="{F8F3DA9A-B7FA-4AF0-93BF-9A21E005B5F5}" type="parTrans" cxnId="{CA494909-39C5-48C2-8479-669B03A12B6A}">
      <dgm:prSet/>
      <dgm:spPr/>
      <dgm:t>
        <a:bodyPr/>
        <a:lstStyle/>
        <a:p>
          <a:endParaRPr lang="fr-FR">
            <a:latin typeface="Arial" panose="020B0604020202020204" pitchFamily="34" charset="0"/>
            <a:cs typeface="Arial" panose="020B0604020202020204" pitchFamily="34" charset="0"/>
          </a:endParaRPr>
        </a:p>
      </dgm:t>
    </dgm:pt>
    <dgm:pt modelId="{5C972419-1512-4E66-AF74-2CED5D54776A}" type="sibTrans" cxnId="{CA494909-39C5-48C2-8479-669B03A12B6A}">
      <dgm:prSet/>
      <dgm:spPr/>
      <dgm:t>
        <a:bodyPr/>
        <a:lstStyle/>
        <a:p>
          <a:endParaRPr lang="fr-FR">
            <a:latin typeface="Arial" panose="020B0604020202020204" pitchFamily="34" charset="0"/>
            <a:cs typeface="Arial" panose="020B0604020202020204" pitchFamily="34" charset="0"/>
          </a:endParaRPr>
        </a:p>
      </dgm:t>
    </dgm:pt>
    <dgm:pt modelId="{0CB79830-D64A-4AF8-A76A-B80B2A06C249}">
      <dgm:prSet/>
      <dgm:spPr>
        <a:noFill/>
      </dgm:spPr>
      <dgm:t>
        <a:bodyPr/>
        <a:lstStyle/>
        <a:p>
          <a:r>
            <a:rPr lang="fr-FR" dirty="0" err="1">
              <a:solidFill>
                <a:schemeClr val="accent1"/>
              </a:solidFill>
              <a:latin typeface="Arial" panose="020B0604020202020204" pitchFamily="34" charset="0"/>
              <a:cs typeface="Arial" panose="020B0604020202020204" pitchFamily="34" charset="0"/>
            </a:rPr>
            <a:t>Freeze</a:t>
          </a:r>
          <a:r>
            <a:rPr lang="fr-FR" dirty="0">
              <a:solidFill>
                <a:schemeClr val="accent1"/>
              </a:solidFill>
              <a:latin typeface="Arial" panose="020B0604020202020204" pitchFamily="34" charset="0"/>
              <a:cs typeface="Arial" panose="020B0604020202020204" pitchFamily="34" charset="0"/>
            </a:rPr>
            <a:t> (</a:t>
          </a:r>
          <a:r>
            <a:rPr lang="fr-FR" dirty="0" err="1">
              <a:solidFill>
                <a:schemeClr val="accent1"/>
              </a:solidFill>
              <a:latin typeface="Arial" panose="020B0604020202020204" pitchFamily="34" charset="0"/>
              <a:cs typeface="Arial" panose="020B0604020202020204" pitchFamily="34" charset="0"/>
            </a:rPr>
            <a:t>except</a:t>
          </a:r>
          <a:r>
            <a:rPr lang="fr-FR" dirty="0">
              <a:solidFill>
                <a:schemeClr val="accent1"/>
              </a:solidFill>
              <a:latin typeface="Arial" panose="020B0604020202020204" pitchFamily="34" charset="0"/>
              <a:cs typeface="Arial" panose="020B0604020202020204" pitchFamily="34" charset="0"/>
            </a:rPr>
            <a:t> if the mention « not </a:t>
          </a:r>
          <a:r>
            <a:rPr lang="fr-FR" dirty="0" err="1">
              <a:solidFill>
                <a:schemeClr val="accent1"/>
              </a:solidFill>
              <a:latin typeface="Arial" panose="020B0604020202020204" pitchFamily="34" charset="0"/>
              <a:cs typeface="Arial" panose="020B0604020202020204" pitchFamily="34" charset="0"/>
            </a:rPr>
            <a:t>suitable</a:t>
          </a:r>
          <a:r>
            <a:rPr lang="fr-FR" dirty="0">
              <a:solidFill>
                <a:schemeClr val="accent1"/>
              </a:solidFill>
              <a:latin typeface="Arial" panose="020B0604020202020204" pitchFamily="34" charset="0"/>
              <a:cs typeface="Arial" panose="020B0604020202020204" pitchFamily="34" charset="0"/>
            </a:rPr>
            <a:t> for home </a:t>
          </a:r>
          <a:r>
            <a:rPr lang="fr-FR" dirty="0" err="1">
              <a:solidFill>
                <a:schemeClr val="accent1"/>
              </a:solidFill>
              <a:latin typeface="Arial" panose="020B0604020202020204" pitchFamily="34" charset="0"/>
              <a:cs typeface="Arial" panose="020B0604020202020204" pitchFamily="34" charset="0"/>
            </a:rPr>
            <a:t>freezing</a:t>
          </a:r>
          <a:r>
            <a:rPr lang="fr-FR" dirty="0">
              <a:solidFill>
                <a:schemeClr val="accent1"/>
              </a:solidFill>
              <a:latin typeface="Arial" panose="020B0604020202020204" pitchFamily="34" charset="0"/>
              <a:cs typeface="Arial" panose="020B0604020202020204" pitchFamily="34" charset="0"/>
            </a:rPr>
            <a:t> » </a:t>
          </a:r>
          <a:r>
            <a:rPr lang="fr-FR" dirty="0" err="1">
              <a:solidFill>
                <a:schemeClr val="accent1"/>
              </a:solidFill>
              <a:latin typeface="Arial" panose="020B0604020202020204" pitchFamily="34" charset="0"/>
              <a:cs typeface="Arial" panose="020B0604020202020204" pitchFamily="34" charset="0"/>
            </a:rPr>
            <a:t>appears</a:t>
          </a:r>
          <a:r>
            <a:rPr lang="fr-FR" dirty="0">
              <a:solidFill>
                <a:schemeClr val="accent1"/>
              </a:solidFill>
              <a:latin typeface="Arial" panose="020B0604020202020204" pitchFamily="34" charset="0"/>
              <a:cs typeface="Arial" panose="020B0604020202020204" pitchFamily="34" charset="0"/>
            </a:rPr>
            <a:t>)</a:t>
          </a:r>
        </a:p>
      </dgm:t>
    </dgm:pt>
    <dgm:pt modelId="{6384666F-EEDD-4849-9BAE-057FA5760CA2}" type="parTrans" cxnId="{1432F113-5A50-4C8A-AB49-326DAB93690B}">
      <dgm:prSet/>
      <dgm:spPr/>
      <dgm:t>
        <a:bodyPr/>
        <a:lstStyle/>
        <a:p>
          <a:endParaRPr lang="fr-FR">
            <a:latin typeface="Arial" panose="020B0604020202020204" pitchFamily="34" charset="0"/>
            <a:cs typeface="Arial" panose="020B0604020202020204" pitchFamily="34" charset="0"/>
          </a:endParaRPr>
        </a:p>
      </dgm:t>
    </dgm:pt>
    <dgm:pt modelId="{86BE77AD-8D0E-4EC8-A7C4-0EE56279A1C1}" type="sibTrans" cxnId="{1432F113-5A50-4C8A-AB49-326DAB93690B}">
      <dgm:prSet/>
      <dgm:spPr/>
      <dgm:t>
        <a:bodyPr/>
        <a:lstStyle/>
        <a:p>
          <a:endParaRPr lang="fr-FR">
            <a:latin typeface="Arial" panose="020B0604020202020204" pitchFamily="34" charset="0"/>
            <a:cs typeface="Arial" panose="020B0604020202020204" pitchFamily="34" charset="0"/>
          </a:endParaRPr>
        </a:p>
      </dgm:t>
    </dgm:pt>
    <dgm:pt modelId="{5980F1B0-AF68-4651-A5B3-552D56104BC1}" type="pres">
      <dgm:prSet presAssocID="{BD64D80A-65F0-4E8C-874D-B917FA9FEA24}" presName="diagram" presStyleCnt="0">
        <dgm:presLayoutVars>
          <dgm:chPref val="1"/>
          <dgm:dir/>
          <dgm:animOne val="branch"/>
          <dgm:animLvl val="lvl"/>
          <dgm:resizeHandles/>
        </dgm:presLayoutVars>
      </dgm:prSet>
      <dgm:spPr/>
    </dgm:pt>
    <dgm:pt modelId="{145D4BD8-695F-43E5-AAAA-2E37492557D1}" type="pres">
      <dgm:prSet presAssocID="{3F6484D7-C2DF-4665-840B-032855044844}" presName="root" presStyleCnt="0"/>
      <dgm:spPr/>
    </dgm:pt>
    <dgm:pt modelId="{A6B09EBC-9F59-4DB5-A13B-E887D9F61A16}" type="pres">
      <dgm:prSet presAssocID="{3F6484D7-C2DF-4665-840B-032855044844}" presName="rootComposite" presStyleCnt="0"/>
      <dgm:spPr/>
    </dgm:pt>
    <dgm:pt modelId="{2E0ADBC8-FB50-47CE-B010-86386ED522FE}" type="pres">
      <dgm:prSet presAssocID="{3F6484D7-C2DF-4665-840B-032855044844}" presName="rootText" presStyleLbl="node1" presStyleIdx="0" presStyleCnt="2"/>
      <dgm:spPr/>
    </dgm:pt>
    <dgm:pt modelId="{924EE807-802C-4823-AA43-8AFF881CBBC8}" type="pres">
      <dgm:prSet presAssocID="{3F6484D7-C2DF-4665-840B-032855044844}" presName="rootConnector" presStyleLbl="node1" presStyleIdx="0" presStyleCnt="2"/>
      <dgm:spPr/>
    </dgm:pt>
    <dgm:pt modelId="{C76527B7-7DF9-4CCD-805B-4B76C9D52114}" type="pres">
      <dgm:prSet presAssocID="{3F6484D7-C2DF-4665-840B-032855044844}" presName="childShape" presStyleCnt="0"/>
      <dgm:spPr/>
    </dgm:pt>
    <dgm:pt modelId="{D92892A8-B55B-4011-AB4D-DBC3FF64F125}" type="pres">
      <dgm:prSet presAssocID="{5490F00C-1198-4FD2-8775-3C6D9B5689E2}" presName="Name13" presStyleLbl="parChTrans1D2" presStyleIdx="0" presStyleCnt="7"/>
      <dgm:spPr/>
    </dgm:pt>
    <dgm:pt modelId="{8F114570-05CC-46C8-8F1E-50DAA8533CDB}" type="pres">
      <dgm:prSet presAssocID="{43A2FA60-F07F-4847-86D8-CB09D40D85D7}" presName="childText" presStyleLbl="bgAcc1" presStyleIdx="0" presStyleCnt="7" custScaleX="116456">
        <dgm:presLayoutVars>
          <dgm:bulletEnabled val="1"/>
        </dgm:presLayoutVars>
      </dgm:prSet>
      <dgm:spPr/>
    </dgm:pt>
    <dgm:pt modelId="{DF43DD14-7EA3-4385-8B27-F046D8CB1617}" type="pres">
      <dgm:prSet presAssocID="{0FA8B7F3-ED1C-4171-9B3B-6213073B2A38}" presName="Name13" presStyleLbl="parChTrans1D2" presStyleIdx="1" presStyleCnt="7"/>
      <dgm:spPr/>
    </dgm:pt>
    <dgm:pt modelId="{DBF258E0-6C23-4F54-B321-B73611985F90}" type="pres">
      <dgm:prSet presAssocID="{F3D8B0DC-6B66-4AB0-908C-C87954DC5882}" presName="childText" presStyleLbl="bgAcc1" presStyleIdx="1" presStyleCnt="7" custScaleX="119215">
        <dgm:presLayoutVars>
          <dgm:bulletEnabled val="1"/>
        </dgm:presLayoutVars>
      </dgm:prSet>
      <dgm:spPr/>
    </dgm:pt>
    <dgm:pt modelId="{ADBB1816-F863-48FF-B1E4-00CA4C07D93C}" type="pres">
      <dgm:prSet presAssocID="{8B6061E8-0DDC-45ED-99A9-28552BC14B2E}" presName="Name13" presStyleLbl="parChTrans1D2" presStyleIdx="2" presStyleCnt="7"/>
      <dgm:spPr/>
    </dgm:pt>
    <dgm:pt modelId="{114927D3-C165-478A-9096-027099A54310}" type="pres">
      <dgm:prSet presAssocID="{9637C0C3-52B1-429C-8112-F0EF361FAD0E}" presName="childText" presStyleLbl="bgAcc1" presStyleIdx="2" presStyleCnt="7" custScaleX="116455">
        <dgm:presLayoutVars>
          <dgm:bulletEnabled val="1"/>
        </dgm:presLayoutVars>
      </dgm:prSet>
      <dgm:spPr/>
    </dgm:pt>
    <dgm:pt modelId="{25A7B35D-30E0-4FED-961D-8A5C20FD03BA}" type="pres">
      <dgm:prSet presAssocID="{F6CCD23D-5E67-42C4-8024-CCDDAE8A3EB6}" presName="root" presStyleCnt="0"/>
      <dgm:spPr/>
    </dgm:pt>
    <dgm:pt modelId="{C879C28D-DDD5-415D-8E3F-11A6F05D52DB}" type="pres">
      <dgm:prSet presAssocID="{F6CCD23D-5E67-42C4-8024-CCDDAE8A3EB6}" presName="rootComposite" presStyleCnt="0"/>
      <dgm:spPr/>
    </dgm:pt>
    <dgm:pt modelId="{85A11FE6-6D56-4B3A-B9F0-531338A6125A}" type="pres">
      <dgm:prSet presAssocID="{F6CCD23D-5E67-42C4-8024-CCDDAE8A3EB6}" presName="rootText" presStyleLbl="node1" presStyleIdx="1" presStyleCnt="2"/>
      <dgm:spPr/>
    </dgm:pt>
    <dgm:pt modelId="{3992064A-F1E6-4666-B10C-0F0610DEA861}" type="pres">
      <dgm:prSet presAssocID="{F6CCD23D-5E67-42C4-8024-CCDDAE8A3EB6}" presName="rootConnector" presStyleLbl="node1" presStyleIdx="1" presStyleCnt="2"/>
      <dgm:spPr/>
    </dgm:pt>
    <dgm:pt modelId="{80432DDF-A21B-4BC4-B4AB-2830EE9C3B3C}" type="pres">
      <dgm:prSet presAssocID="{F6CCD23D-5E67-42C4-8024-CCDDAE8A3EB6}" presName="childShape" presStyleCnt="0"/>
      <dgm:spPr/>
    </dgm:pt>
    <dgm:pt modelId="{7250DE86-7866-4392-99B2-D8DDBB80C3AF}" type="pres">
      <dgm:prSet presAssocID="{0C59BB21-B04E-463C-A552-7C945A0E4920}" presName="Name13" presStyleLbl="parChTrans1D2" presStyleIdx="3" presStyleCnt="7"/>
      <dgm:spPr/>
    </dgm:pt>
    <dgm:pt modelId="{0DAB6559-2547-48C2-82F9-FAFA5167766F}" type="pres">
      <dgm:prSet presAssocID="{339393BE-CED6-43A5-9EBB-37A9927C0E6A}" presName="childText" presStyleLbl="bgAcc1" presStyleIdx="3" presStyleCnt="7" custScaleX="130606">
        <dgm:presLayoutVars>
          <dgm:bulletEnabled val="1"/>
        </dgm:presLayoutVars>
      </dgm:prSet>
      <dgm:spPr/>
    </dgm:pt>
    <dgm:pt modelId="{59160DF7-CCD8-4E63-AFEB-033E74262707}" type="pres">
      <dgm:prSet presAssocID="{E5E61D39-BA04-4085-AF4C-1774D4E4D32A}" presName="Name13" presStyleLbl="parChTrans1D2" presStyleIdx="4" presStyleCnt="7"/>
      <dgm:spPr/>
    </dgm:pt>
    <dgm:pt modelId="{6241F652-158F-41D6-9285-43C5835A9D9D}" type="pres">
      <dgm:prSet presAssocID="{C8BDE8FC-CC2A-49B6-BBA0-1FEC3DA7C4AB}" presName="childText" presStyleLbl="bgAcc1" presStyleIdx="4" presStyleCnt="7" custScaleX="130606">
        <dgm:presLayoutVars>
          <dgm:bulletEnabled val="1"/>
        </dgm:presLayoutVars>
      </dgm:prSet>
      <dgm:spPr/>
    </dgm:pt>
    <dgm:pt modelId="{4E251414-837B-414A-98F9-F9032EAE58D1}" type="pres">
      <dgm:prSet presAssocID="{F8F3DA9A-B7FA-4AF0-93BF-9A21E005B5F5}" presName="Name13" presStyleLbl="parChTrans1D2" presStyleIdx="5" presStyleCnt="7"/>
      <dgm:spPr/>
    </dgm:pt>
    <dgm:pt modelId="{9FBCEE8B-0EA2-4243-81A2-DD14E57EA676}" type="pres">
      <dgm:prSet presAssocID="{FE3DAC03-5FCA-4613-AECD-82C2AC11B0A4}" presName="childText" presStyleLbl="bgAcc1" presStyleIdx="5" presStyleCnt="7" custScaleX="130606">
        <dgm:presLayoutVars>
          <dgm:bulletEnabled val="1"/>
        </dgm:presLayoutVars>
      </dgm:prSet>
      <dgm:spPr/>
    </dgm:pt>
    <dgm:pt modelId="{6905FB7B-1D84-4055-86CE-0D59480C7136}" type="pres">
      <dgm:prSet presAssocID="{6384666F-EEDD-4849-9BAE-057FA5760CA2}" presName="Name13" presStyleLbl="parChTrans1D2" presStyleIdx="6" presStyleCnt="7"/>
      <dgm:spPr/>
    </dgm:pt>
    <dgm:pt modelId="{04EA0294-8948-4637-95C0-158F3FEC9C92}" type="pres">
      <dgm:prSet presAssocID="{0CB79830-D64A-4AF8-A76A-B80B2A06C249}" presName="childText" presStyleLbl="bgAcc1" presStyleIdx="6" presStyleCnt="7" custScaleX="130606">
        <dgm:presLayoutVars>
          <dgm:bulletEnabled val="1"/>
        </dgm:presLayoutVars>
      </dgm:prSet>
      <dgm:spPr/>
    </dgm:pt>
  </dgm:ptLst>
  <dgm:cxnLst>
    <dgm:cxn modelId="{0FCF2909-045F-4179-8837-8C8D8D16FC41}" srcId="{F6CCD23D-5E67-42C4-8024-CCDDAE8A3EB6}" destId="{C8BDE8FC-CC2A-49B6-BBA0-1FEC3DA7C4AB}" srcOrd="1" destOrd="0" parTransId="{E5E61D39-BA04-4085-AF4C-1774D4E4D32A}" sibTransId="{C95326A6-96AF-492A-8415-ABB011982C07}"/>
    <dgm:cxn modelId="{CA494909-39C5-48C2-8479-669B03A12B6A}" srcId="{F6CCD23D-5E67-42C4-8024-CCDDAE8A3EB6}" destId="{FE3DAC03-5FCA-4613-AECD-82C2AC11B0A4}" srcOrd="2" destOrd="0" parTransId="{F8F3DA9A-B7FA-4AF0-93BF-9A21E005B5F5}" sibTransId="{5C972419-1512-4E66-AF74-2CED5D54776A}"/>
    <dgm:cxn modelId="{1432F113-5A50-4C8A-AB49-326DAB93690B}" srcId="{F6CCD23D-5E67-42C4-8024-CCDDAE8A3EB6}" destId="{0CB79830-D64A-4AF8-A76A-B80B2A06C249}" srcOrd="3" destOrd="0" parTransId="{6384666F-EEDD-4849-9BAE-057FA5760CA2}" sibTransId="{86BE77AD-8D0E-4EC8-A7C4-0EE56279A1C1}"/>
    <dgm:cxn modelId="{715E791C-B179-4F73-83E9-253F92DBEF2F}" type="presOf" srcId="{9637C0C3-52B1-429C-8112-F0EF361FAD0E}" destId="{114927D3-C165-478A-9096-027099A54310}" srcOrd="0" destOrd="0" presId="urn:microsoft.com/office/officeart/2005/8/layout/hierarchy3"/>
    <dgm:cxn modelId="{0574C026-4F2E-4A40-97FF-399238A7FBF5}" type="presOf" srcId="{3F6484D7-C2DF-4665-840B-032855044844}" destId="{2E0ADBC8-FB50-47CE-B010-86386ED522FE}" srcOrd="0" destOrd="0" presId="urn:microsoft.com/office/officeart/2005/8/layout/hierarchy3"/>
    <dgm:cxn modelId="{75ADFE27-479D-42D0-A9C0-74B93258839C}" srcId="{3F6484D7-C2DF-4665-840B-032855044844}" destId="{9637C0C3-52B1-429C-8112-F0EF361FAD0E}" srcOrd="2" destOrd="0" parTransId="{8B6061E8-0DDC-45ED-99A9-28552BC14B2E}" sibTransId="{38C6CFF1-4C9C-463C-A412-9346A48E4CEE}"/>
    <dgm:cxn modelId="{836DAE2F-12C4-4FA2-B76C-9539EFC34619}" type="presOf" srcId="{BD64D80A-65F0-4E8C-874D-B917FA9FEA24}" destId="{5980F1B0-AF68-4651-A5B3-552D56104BC1}" srcOrd="0" destOrd="0" presId="urn:microsoft.com/office/officeart/2005/8/layout/hierarchy3"/>
    <dgm:cxn modelId="{DF1C5546-93DC-4865-8AC2-797FA228C181}" type="presOf" srcId="{0FA8B7F3-ED1C-4171-9B3B-6213073B2A38}" destId="{DF43DD14-7EA3-4385-8B27-F046D8CB1617}" srcOrd="0" destOrd="0" presId="urn:microsoft.com/office/officeart/2005/8/layout/hierarchy3"/>
    <dgm:cxn modelId="{818C5546-6377-4C7C-8550-DE4C98730958}" type="presOf" srcId="{339393BE-CED6-43A5-9EBB-37A9927C0E6A}" destId="{0DAB6559-2547-48C2-82F9-FAFA5167766F}" srcOrd="0" destOrd="0" presId="urn:microsoft.com/office/officeart/2005/8/layout/hierarchy3"/>
    <dgm:cxn modelId="{76199B4B-B27D-4348-BEB0-E155AE97F172}" srcId="{F6CCD23D-5E67-42C4-8024-CCDDAE8A3EB6}" destId="{339393BE-CED6-43A5-9EBB-37A9927C0E6A}" srcOrd="0" destOrd="0" parTransId="{0C59BB21-B04E-463C-A552-7C945A0E4920}" sibTransId="{3C23A8DD-6233-44B5-9922-1EA0E1AA943F}"/>
    <dgm:cxn modelId="{B77ABC55-2E95-4657-92F2-1AED885E950E}" type="presOf" srcId="{6384666F-EEDD-4849-9BAE-057FA5760CA2}" destId="{6905FB7B-1D84-4055-86CE-0D59480C7136}" srcOrd="0" destOrd="0" presId="urn:microsoft.com/office/officeart/2005/8/layout/hierarchy3"/>
    <dgm:cxn modelId="{7C4FD882-EABD-4C82-9B50-45A590C07C65}" srcId="{3F6484D7-C2DF-4665-840B-032855044844}" destId="{F3D8B0DC-6B66-4AB0-908C-C87954DC5882}" srcOrd="1" destOrd="0" parTransId="{0FA8B7F3-ED1C-4171-9B3B-6213073B2A38}" sibTransId="{72C85143-2815-4E7E-892B-29CFDB943097}"/>
    <dgm:cxn modelId="{48E92A83-11AA-4F9B-BA90-BD94CEA1D739}" type="presOf" srcId="{F6CCD23D-5E67-42C4-8024-CCDDAE8A3EB6}" destId="{85A11FE6-6D56-4B3A-B9F0-531338A6125A}" srcOrd="0" destOrd="0" presId="urn:microsoft.com/office/officeart/2005/8/layout/hierarchy3"/>
    <dgm:cxn modelId="{10781F85-66E0-403E-9844-C0FC6538CF04}" type="presOf" srcId="{FE3DAC03-5FCA-4613-AECD-82C2AC11B0A4}" destId="{9FBCEE8B-0EA2-4243-81A2-DD14E57EA676}" srcOrd="0" destOrd="0" presId="urn:microsoft.com/office/officeart/2005/8/layout/hierarchy3"/>
    <dgm:cxn modelId="{455F898A-C605-4332-AE8F-FD57DD792812}" type="presOf" srcId="{F3D8B0DC-6B66-4AB0-908C-C87954DC5882}" destId="{DBF258E0-6C23-4F54-B321-B73611985F90}" srcOrd="0" destOrd="0" presId="urn:microsoft.com/office/officeart/2005/8/layout/hierarchy3"/>
    <dgm:cxn modelId="{A1D4A18F-59F7-4388-9ADF-6955CA5070A4}" type="presOf" srcId="{43A2FA60-F07F-4847-86D8-CB09D40D85D7}" destId="{8F114570-05CC-46C8-8F1E-50DAA8533CDB}" srcOrd="0" destOrd="0" presId="urn:microsoft.com/office/officeart/2005/8/layout/hierarchy3"/>
    <dgm:cxn modelId="{4A881594-6E00-4AEA-AC7D-99A300D3146E}" type="presOf" srcId="{0C59BB21-B04E-463C-A552-7C945A0E4920}" destId="{7250DE86-7866-4392-99B2-D8DDBB80C3AF}" srcOrd="0" destOrd="0" presId="urn:microsoft.com/office/officeart/2005/8/layout/hierarchy3"/>
    <dgm:cxn modelId="{57290D9B-709F-45BA-A8D7-6DCDE3981694}" type="presOf" srcId="{E5E61D39-BA04-4085-AF4C-1774D4E4D32A}" destId="{59160DF7-CCD8-4E63-AFEB-033E74262707}" srcOrd="0" destOrd="0" presId="urn:microsoft.com/office/officeart/2005/8/layout/hierarchy3"/>
    <dgm:cxn modelId="{834A4F9D-A429-4979-81AC-7985BE5F106C}" type="presOf" srcId="{3F6484D7-C2DF-4665-840B-032855044844}" destId="{924EE807-802C-4823-AA43-8AFF881CBBC8}" srcOrd="1" destOrd="0" presId="urn:microsoft.com/office/officeart/2005/8/layout/hierarchy3"/>
    <dgm:cxn modelId="{B522A8A5-A203-435B-9E16-A34742E94F19}" srcId="{BD64D80A-65F0-4E8C-874D-B917FA9FEA24}" destId="{F6CCD23D-5E67-42C4-8024-CCDDAE8A3EB6}" srcOrd="1" destOrd="0" parTransId="{3CFC3E0C-FEC1-4343-B1EE-F41174DE66C5}" sibTransId="{DBDBFAF7-961F-4CC7-82DA-519C9FBD892D}"/>
    <dgm:cxn modelId="{89027CAA-2870-4992-93B1-9BC1DDC48481}" type="presOf" srcId="{F6CCD23D-5E67-42C4-8024-CCDDAE8A3EB6}" destId="{3992064A-F1E6-4666-B10C-0F0610DEA861}" srcOrd="1" destOrd="0" presId="urn:microsoft.com/office/officeart/2005/8/layout/hierarchy3"/>
    <dgm:cxn modelId="{830113B0-7092-43F1-9C95-96AB456A83D2}" srcId="{3F6484D7-C2DF-4665-840B-032855044844}" destId="{43A2FA60-F07F-4847-86D8-CB09D40D85D7}" srcOrd="0" destOrd="0" parTransId="{5490F00C-1198-4FD2-8775-3C6D9B5689E2}" sibTransId="{E812D9B5-B83F-4A4E-9C68-0AD99BF3166A}"/>
    <dgm:cxn modelId="{CAF96DB5-8DB1-4265-9EC6-74EA7945111C}" type="presOf" srcId="{C8BDE8FC-CC2A-49B6-BBA0-1FEC3DA7C4AB}" destId="{6241F652-158F-41D6-9285-43C5835A9D9D}" srcOrd="0" destOrd="0" presId="urn:microsoft.com/office/officeart/2005/8/layout/hierarchy3"/>
    <dgm:cxn modelId="{78AA9DCC-F47E-48EE-A259-B7DDBC4B992F}" type="presOf" srcId="{8B6061E8-0DDC-45ED-99A9-28552BC14B2E}" destId="{ADBB1816-F863-48FF-B1E4-00CA4C07D93C}" srcOrd="0" destOrd="0" presId="urn:microsoft.com/office/officeart/2005/8/layout/hierarchy3"/>
    <dgm:cxn modelId="{226128D9-BE58-42DC-B882-130F1670BFFB}" type="presOf" srcId="{F8F3DA9A-B7FA-4AF0-93BF-9A21E005B5F5}" destId="{4E251414-837B-414A-98F9-F9032EAE58D1}" srcOrd="0" destOrd="0" presId="urn:microsoft.com/office/officeart/2005/8/layout/hierarchy3"/>
    <dgm:cxn modelId="{9523F7F0-4A2D-4966-B028-1A9239896A70}" type="presOf" srcId="{5490F00C-1198-4FD2-8775-3C6D9B5689E2}" destId="{D92892A8-B55B-4011-AB4D-DBC3FF64F125}" srcOrd="0" destOrd="0" presId="urn:microsoft.com/office/officeart/2005/8/layout/hierarchy3"/>
    <dgm:cxn modelId="{9D0216F5-4497-423B-BA24-14A0BDEE69A0}" type="presOf" srcId="{0CB79830-D64A-4AF8-A76A-B80B2A06C249}" destId="{04EA0294-8948-4637-95C0-158F3FEC9C92}" srcOrd="0" destOrd="0" presId="urn:microsoft.com/office/officeart/2005/8/layout/hierarchy3"/>
    <dgm:cxn modelId="{F2875CF5-F708-4265-BA58-DEB03C5528D9}" srcId="{BD64D80A-65F0-4E8C-874D-B917FA9FEA24}" destId="{3F6484D7-C2DF-4665-840B-032855044844}" srcOrd="0" destOrd="0" parTransId="{13DBD579-5858-4EEC-B161-8BFABEB62060}" sibTransId="{C8EDCAB1-78A9-46F0-9E80-8460295236BA}"/>
    <dgm:cxn modelId="{BECE765A-F7B1-4991-B415-BC3F86CFD3DE}" type="presParOf" srcId="{5980F1B0-AF68-4651-A5B3-552D56104BC1}" destId="{145D4BD8-695F-43E5-AAAA-2E37492557D1}" srcOrd="0" destOrd="0" presId="urn:microsoft.com/office/officeart/2005/8/layout/hierarchy3"/>
    <dgm:cxn modelId="{E46CB5AD-7F0E-4C04-8B23-3E26E4998A37}" type="presParOf" srcId="{145D4BD8-695F-43E5-AAAA-2E37492557D1}" destId="{A6B09EBC-9F59-4DB5-A13B-E887D9F61A16}" srcOrd="0" destOrd="0" presId="urn:microsoft.com/office/officeart/2005/8/layout/hierarchy3"/>
    <dgm:cxn modelId="{396E8B2F-3F56-48FB-AD95-5EE29225D246}" type="presParOf" srcId="{A6B09EBC-9F59-4DB5-A13B-E887D9F61A16}" destId="{2E0ADBC8-FB50-47CE-B010-86386ED522FE}" srcOrd="0" destOrd="0" presId="urn:microsoft.com/office/officeart/2005/8/layout/hierarchy3"/>
    <dgm:cxn modelId="{8F9667D7-7622-42AF-B1D3-EEDC9379ED1A}" type="presParOf" srcId="{A6B09EBC-9F59-4DB5-A13B-E887D9F61A16}" destId="{924EE807-802C-4823-AA43-8AFF881CBBC8}" srcOrd="1" destOrd="0" presId="urn:microsoft.com/office/officeart/2005/8/layout/hierarchy3"/>
    <dgm:cxn modelId="{8FC0F0AE-CC36-40C6-A883-AFD4D89DD04C}" type="presParOf" srcId="{145D4BD8-695F-43E5-AAAA-2E37492557D1}" destId="{C76527B7-7DF9-4CCD-805B-4B76C9D52114}" srcOrd="1" destOrd="0" presId="urn:microsoft.com/office/officeart/2005/8/layout/hierarchy3"/>
    <dgm:cxn modelId="{FCE27F27-E26C-44F8-BDDC-58BE94DED3BF}" type="presParOf" srcId="{C76527B7-7DF9-4CCD-805B-4B76C9D52114}" destId="{D92892A8-B55B-4011-AB4D-DBC3FF64F125}" srcOrd="0" destOrd="0" presId="urn:microsoft.com/office/officeart/2005/8/layout/hierarchy3"/>
    <dgm:cxn modelId="{4E06E9DE-0E73-4ACE-BEC3-1E8BA1EA48C2}" type="presParOf" srcId="{C76527B7-7DF9-4CCD-805B-4B76C9D52114}" destId="{8F114570-05CC-46C8-8F1E-50DAA8533CDB}" srcOrd="1" destOrd="0" presId="urn:microsoft.com/office/officeart/2005/8/layout/hierarchy3"/>
    <dgm:cxn modelId="{7756A404-D40E-4B1B-ACC5-63AB2ABC5971}" type="presParOf" srcId="{C76527B7-7DF9-4CCD-805B-4B76C9D52114}" destId="{DF43DD14-7EA3-4385-8B27-F046D8CB1617}" srcOrd="2" destOrd="0" presId="urn:microsoft.com/office/officeart/2005/8/layout/hierarchy3"/>
    <dgm:cxn modelId="{01B96848-E246-4FBA-9B3C-211982AC7D21}" type="presParOf" srcId="{C76527B7-7DF9-4CCD-805B-4B76C9D52114}" destId="{DBF258E0-6C23-4F54-B321-B73611985F90}" srcOrd="3" destOrd="0" presId="urn:microsoft.com/office/officeart/2005/8/layout/hierarchy3"/>
    <dgm:cxn modelId="{178A63E4-DD92-49CF-9B46-AF97A33C2E51}" type="presParOf" srcId="{C76527B7-7DF9-4CCD-805B-4B76C9D52114}" destId="{ADBB1816-F863-48FF-B1E4-00CA4C07D93C}" srcOrd="4" destOrd="0" presId="urn:microsoft.com/office/officeart/2005/8/layout/hierarchy3"/>
    <dgm:cxn modelId="{1F22B6E5-3797-4662-A219-86C429590E86}" type="presParOf" srcId="{C76527B7-7DF9-4CCD-805B-4B76C9D52114}" destId="{114927D3-C165-478A-9096-027099A54310}" srcOrd="5" destOrd="0" presId="urn:microsoft.com/office/officeart/2005/8/layout/hierarchy3"/>
    <dgm:cxn modelId="{C679B844-D81B-4CEA-95FC-F83C863CDC71}" type="presParOf" srcId="{5980F1B0-AF68-4651-A5B3-552D56104BC1}" destId="{25A7B35D-30E0-4FED-961D-8A5C20FD03BA}" srcOrd="1" destOrd="0" presId="urn:microsoft.com/office/officeart/2005/8/layout/hierarchy3"/>
    <dgm:cxn modelId="{36911EF3-497D-4863-9635-D904A390FB99}" type="presParOf" srcId="{25A7B35D-30E0-4FED-961D-8A5C20FD03BA}" destId="{C879C28D-DDD5-415D-8E3F-11A6F05D52DB}" srcOrd="0" destOrd="0" presId="urn:microsoft.com/office/officeart/2005/8/layout/hierarchy3"/>
    <dgm:cxn modelId="{8FFED247-DF08-4EAB-A9F9-C3D8CD817345}" type="presParOf" srcId="{C879C28D-DDD5-415D-8E3F-11A6F05D52DB}" destId="{85A11FE6-6D56-4B3A-B9F0-531338A6125A}" srcOrd="0" destOrd="0" presId="urn:microsoft.com/office/officeart/2005/8/layout/hierarchy3"/>
    <dgm:cxn modelId="{E9952080-6FE7-4348-9D68-C10AC6771CC2}" type="presParOf" srcId="{C879C28D-DDD5-415D-8E3F-11A6F05D52DB}" destId="{3992064A-F1E6-4666-B10C-0F0610DEA861}" srcOrd="1" destOrd="0" presId="urn:microsoft.com/office/officeart/2005/8/layout/hierarchy3"/>
    <dgm:cxn modelId="{20E8CA3F-B3A4-48AB-A33A-415890AD6BD0}" type="presParOf" srcId="{25A7B35D-30E0-4FED-961D-8A5C20FD03BA}" destId="{80432DDF-A21B-4BC4-B4AB-2830EE9C3B3C}" srcOrd="1" destOrd="0" presId="urn:microsoft.com/office/officeart/2005/8/layout/hierarchy3"/>
    <dgm:cxn modelId="{FFDA05D1-07C7-4B42-B824-7D0F6FBACC03}" type="presParOf" srcId="{80432DDF-A21B-4BC4-B4AB-2830EE9C3B3C}" destId="{7250DE86-7866-4392-99B2-D8DDBB80C3AF}" srcOrd="0" destOrd="0" presId="urn:microsoft.com/office/officeart/2005/8/layout/hierarchy3"/>
    <dgm:cxn modelId="{3B14EB34-2460-4281-8BA9-5C4B82A2DA35}" type="presParOf" srcId="{80432DDF-A21B-4BC4-B4AB-2830EE9C3B3C}" destId="{0DAB6559-2547-48C2-82F9-FAFA5167766F}" srcOrd="1" destOrd="0" presId="urn:microsoft.com/office/officeart/2005/8/layout/hierarchy3"/>
    <dgm:cxn modelId="{AE1A9174-3E8C-46DC-8248-AC085FA4B6D7}" type="presParOf" srcId="{80432DDF-A21B-4BC4-B4AB-2830EE9C3B3C}" destId="{59160DF7-CCD8-4E63-AFEB-033E74262707}" srcOrd="2" destOrd="0" presId="urn:microsoft.com/office/officeart/2005/8/layout/hierarchy3"/>
    <dgm:cxn modelId="{802BB0E2-A68B-4CB2-B804-1BB5D0F5E915}" type="presParOf" srcId="{80432DDF-A21B-4BC4-B4AB-2830EE9C3B3C}" destId="{6241F652-158F-41D6-9285-43C5835A9D9D}" srcOrd="3" destOrd="0" presId="urn:microsoft.com/office/officeart/2005/8/layout/hierarchy3"/>
    <dgm:cxn modelId="{50285706-3962-487C-A347-7C21861DF5E8}" type="presParOf" srcId="{80432DDF-A21B-4BC4-B4AB-2830EE9C3B3C}" destId="{4E251414-837B-414A-98F9-F9032EAE58D1}" srcOrd="4" destOrd="0" presId="urn:microsoft.com/office/officeart/2005/8/layout/hierarchy3"/>
    <dgm:cxn modelId="{DA9F25D0-F1B8-49DA-A34F-CAC26D8E2F1A}" type="presParOf" srcId="{80432DDF-A21B-4BC4-B4AB-2830EE9C3B3C}" destId="{9FBCEE8B-0EA2-4243-81A2-DD14E57EA676}" srcOrd="5" destOrd="0" presId="urn:microsoft.com/office/officeart/2005/8/layout/hierarchy3"/>
    <dgm:cxn modelId="{19269786-45DE-42D3-B684-BDC6B3A55E9E}" type="presParOf" srcId="{80432DDF-A21B-4BC4-B4AB-2830EE9C3B3C}" destId="{6905FB7B-1D84-4055-86CE-0D59480C7136}" srcOrd="6" destOrd="0" presId="urn:microsoft.com/office/officeart/2005/8/layout/hierarchy3"/>
    <dgm:cxn modelId="{FED4085E-AD93-47B1-BAFB-94C73B6483DD}" type="presParOf" srcId="{80432DDF-A21B-4BC4-B4AB-2830EE9C3B3C}" destId="{04EA0294-8948-4637-95C0-158F3FEC9C92}" srcOrd="7"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4DE51C-4982-4D99-8E49-014B727CA27D}"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fr-FR"/>
        </a:p>
      </dgm:t>
    </dgm:pt>
    <dgm:pt modelId="{F714C188-DB50-459B-AFCF-9B85289E3016}">
      <dgm:prSet phldrT="[Texte]" custT="1"/>
      <dgm:spPr>
        <a:noFill/>
        <a:ln w="28575"/>
      </dgm:spPr>
      <dgm:t>
        <a:bodyPr/>
        <a:lstStyle/>
        <a:p>
          <a:r>
            <a:rPr lang="fr-FR" sz="1400" dirty="0">
              <a:solidFill>
                <a:schemeClr val="tx1"/>
              </a:solidFill>
            </a:rPr>
            <a:t>How to </a:t>
          </a:r>
          <a:r>
            <a:rPr lang="fr-FR" sz="1400" dirty="0" err="1">
              <a:solidFill>
                <a:schemeClr val="tx1"/>
              </a:solidFill>
            </a:rPr>
            <a:t>limit</a:t>
          </a:r>
          <a:r>
            <a:rPr lang="fr-FR" sz="1400" dirty="0">
              <a:solidFill>
                <a:schemeClr val="tx1"/>
              </a:solidFill>
            </a:rPr>
            <a:t> infection transmission </a:t>
          </a:r>
          <a:r>
            <a:rPr lang="fr-FR" sz="1400" dirty="0" err="1">
              <a:solidFill>
                <a:schemeClr val="tx1"/>
              </a:solidFill>
            </a:rPr>
            <a:t>during</a:t>
          </a:r>
          <a:r>
            <a:rPr lang="fr-FR" sz="1400" dirty="0">
              <a:solidFill>
                <a:schemeClr val="tx1"/>
              </a:solidFill>
            </a:rPr>
            <a:t> the </a:t>
          </a:r>
          <a:r>
            <a:rPr lang="fr-FR" sz="1400" dirty="0" err="1">
              <a:solidFill>
                <a:schemeClr val="tx1"/>
              </a:solidFill>
            </a:rPr>
            <a:t>food</a:t>
          </a:r>
          <a:r>
            <a:rPr lang="fr-FR" sz="1400" dirty="0">
              <a:solidFill>
                <a:schemeClr val="tx1"/>
              </a:solidFill>
            </a:rPr>
            <a:t> </a:t>
          </a:r>
          <a:r>
            <a:rPr lang="fr-FR" sz="1400" dirty="0" err="1">
              <a:solidFill>
                <a:schemeClr val="tx1"/>
              </a:solidFill>
            </a:rPr>
            <a:t>journey</a:t>
          </a:r>
          <a:r>
            <a:rPr lang="fr-FR" sz="1400" dirty="0">
              <a:solidFill>
                <a:schemeClr val="tx1"/>
              </a:solidFill>
            </a:rPr>
            <a:t> ?</a:t>
          </a:r>
        </a:p>
      </dgm:t>
    </dgm:pt>
    <dgm:pt modelId="{25063674-1E1E-43EC-B138-A1810715538F}" type="parTrans" cxnId="{214B848E-971E-4CBD-BE17-B1D047CA8D04}">
      <dgm:prSet/>
      <dgm:spPr/>
      <dgm:t>
        <a:bodyPr/>
        <a:lstStyle/>
        <a:p>
          <a:endParaRPr lang="fr-FR">
            <a:solidFill>
              <a:schemeClr val="accent1"/>
            </a:solidFill>
          </a:endParaRPr>
        </a:p>
      </dgm:t>
    </dgm:pt>
    <dgm:pt modelId="{E8FC6AD6-0739-47CD-BF9E-3EE5D3232DEC}" type="sibTrans" cxnId="{214B848E-971E-4CBD-BE17-B1D047CA8D04}">
      <dgm:prSet/>
      <dgm:spPr/>
      <dgm:t>
        <a:bodyPr/>
        <a:lstStyle/>
        <a:p>
          <a:endParaRPr lang="fr-FR">
            <a:solidFill>
              <a:schemeClr val="accent1"/>
            </a:solidFill>
          </a:endParaRPr>
        </a:p>
      </dgm:t>
    </dgm:pt>
    <dgm:pt modelId="{A2C134BE-98E9-4D07-AAC3-AC0D439428B9}">
      <dgm:prSet phldrT="[Texte]" custT="1"/>
      <dgm:spPr>
        <a:noFill/>
        <a:ln w="28575">
          <a:solidFill>
            <a:schemeClr val="accent1"/>
          </a:solidFill>
        </a:ln>
      </dgm:spPr>
      <dgm:t>
        <a:bodyPr/>
        <a:lstStyle/>
        <a:p>
          <a:r>
            <a:rPr lang="fr-FR" sz="1400" dirty="0" err="1">
              <a:solidFill>
                <a:schemeClr val="accent1"/>
              </a:solidFill>
              <a:latin typeface="Arial" panose="020B0604020202020204" pitchFamily="34" charset="0"/>
              <a:cs typeface="Arial" panose="020B0604020202020204" pitchFamily="34" charset="0"/>
            </a:rPr>
            <a:t>Avoid</a:t>
          </a:r>
          <a:r>
            <a:rPr lang="fr-FR" sz="1400" dirty="0">
              <a:solidFill>
                <a:schemeClr val="accent1"/>
              </a:solidFill>
              <a:latin typeface="Arial" panose="020B0604020202020204" pitchFamily="34" charset="0"/>
              <a:cs typeface="Arial" panose="020B0604020202020204" pitchFamily="34" charset="0"/>
            </a:rPr>
            <a:t> cross contamination</a:t>
          </a:r>
        </a:p>
      </dgm:t>
    </dgm:pt>
    <dgm:pt modelId="{A1BA3C45-8C97-4E24-BBDE-10FB2C44F5E5}" type="parTrans" cxnId="{10F9BD1D-FBAD-4F57-9206-C847185C6AAE}">
      <dgm:prSet/>
      <dgm:spPr>
        <a:ln>
          <a:solidFill>
            <a:schemeClr val="tx1"/>
          </a:solidFill>
        </a:ln>
      </dgm:spPr>
      <dgm:t>
        <a:bodyPr/>
        <a:lstStyle/>
        <a:p>
          <a:endParaRPr lang="fr-FR">
            <a:solidFill>
              <a:schemeClr val="accent1"/>
            </a:solidFill>
          </a:endParaRPr>
        </a:p>
      </dgm:t>
    </dgm:pt>
    <dgm:pt modelId="{D4DA1AC9-3321-411C-AD8C-B440CDC2C4D7}" type="sibTrans" cxnId="{10F9BD1D-FBAD-4F57-9206-C847185C6AAE}">
      <dgm:prSet/>
      <dgm:spPr/>
      <dgm:t>
        <a:bodyPr/>
        <a:lstStyle/>
        <a:p>
          <a:endParaRPr lang="fr-FR">
            <a:solidFill>
              <a:schemeClr val="accent1"/>
            </a:solidFill>
          </a:endParaRPr>
        </a:p>
      </dgm:t>
    </dgm:pt>
    <dgm:pt modelId="{C291C261-D5DC-44AC-8C8E-A1A996628E2F}">
      <dgm:prSet phldrT="[Texte]" custT="1"/>
      <dgm:spPr>
        <a:noFill/>
        <a:ln w="28575">
          <a:solidFill>
            <a:schemeClr val="accent1"/>
          </a:solidFill>
        </a:ln>
      </dgm:spPr>
      <dgm:t>
        <a:bodyPr anchor="t"/>
        <a:lstStyle/>
        <a:p>
          <a:r>
            <a:rPr lang="fr-FR" sz="1200" dirty="0">
              <a:solidFill>
                <a:schemeClr val="accent1"/>
              </a:solidFill>
              <a:latin typeface="Arial" panose="020B0604020202020204" pitchFamily="34" charset="0"/>
              <a:cs typeface="Arial" panose="020B0604020202020204" pitchFamily="34" charset="0"/>
            </a:rPr>
            <a:t>Respect </a:t>
          </a:r>
          <a:r>
            <a:rPr lang="fr-FR" sz="1200" dirty="0" err="1">
              <a:solidFill>
                <a:schemeClr val="accent1"/>
              </a:solidFill>
              <a:latin typeface="Arial" panose="020B0604020202020204" pitchFamily="34" charset="0"/>
              <a:cs typeface="Arial" panose="020B0604020202020204" pitchFamily="34" charset="0"/>
            </a:rPr>
            <a:t>hygiene</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rules</a:t>
          </a:r>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dgm:t>
    </dgm:pt>
    <dgm:pt modelId="{E81DDD8A-A4AF-404F-B238-3804FB5AC064}" type="parTrans" cxnId="{976A950F-CCD6-4638-8FE2-7D8A10B5A49E}">
      <dgm:prSet/>
      <dgm:spPr>
        <a:ln>
          <a:solidFill>
            <a:schemeClr val="tx1"/>
          </a:solidFill>
        </a:ln>
      </dgm:spPr>
      <dgm:t>
        <a:bodyPr/>
        <a:lstStyle/>
        <a:p>
          <a:endParaRPr lang="fr-FR">
            <a:solidFill>
              <a:schemeClr val="accent1"/>
            </a:solidFill>
          </a:endParaRPr>
        </a:p>
      </dgm:t>
    </dgm:pt>
    <dgm:pt modelId="{FE89C581-5FFB-421E-A6AA-D05FFD679773}" type="sibTrans" cxnId="{976A950F-CCD6-4638-8FE2-7D8A10B5A49E}">
      <dgm:prSet/>
      <dgm:spPr/>
      <dgm:t>
        <a:bodyPr/>
        <a:lstStyle/>
        <a:p>
          <a:endParaRPr lang="fr-FR">
            <a:solidFill>
              <a:schemeClr val="accent1"/>
            </a:solidFill>
          </a:endParaRPr>
        </a:p>
      </dgm:t>
    </dgm:pt>
    <dgm:pt modelId="{1E195471-40CD-4790-9481-37F3307D5883}">
      <dgm:prSet phldrT="[Texte]" custT="1"/>
      <dgm:spPr>
        <a:noFill/>
        <a:ln w="28575">
          <a:solidFill>
            <a:schemeClr val="accent1"/>
          </a:solidFill>
        </a:ln>
      </dgm:spPr>
      <dgm:t>
        <a:bodyPr anchor="t"/>
        <a:lstStyle/>
        <a:p>
          <a:r>
            <a:rPr lang="fr-FR" sz="1100" dirty="0">
              <a:solidFill>
                <a:schemeClr val="accent1"/>
              </a:solidFill>
              <a:latin typeface="Arial" panose="020B0604020202020204" pitchFamily="34" charset="0"/>
              <a:cs typeface="Arial" panose="020B0604020202020204" pitchFamily="34" charset="0"/>
            </a:rPr>
            <a:t>Store </a:t>
          </a:r>
          <a:r>
            <a:rPr lang="fr-FR" sz="1100" dirty="0" err="1">
              <a:solidFill>
                <a:schemeClr val="accent1"/>
              </a:solidFill>
              <a:latin typeface="Arial" panose="020B0604020202020204" pitchFamily="34" charset="0"/>
              <a:cs typeface="Arial" panose="020B0604020202020204" pitchFamily="34" charset="0"/>
            </a:rPr>
            <a:t>food</a:t>
          </a:r>
          <a:r>
            <a:rPr lang="fr-FR" sz="1100" dirty="0">
              <a:solidFill>
                <a:schemeClr val="accent1"/>
              </a:solidFill>
              <a:latin typeface="Arial" panose="020B0604020202020204" pitchFamily="34" charset="0"/>
              <a:cs typeface="Arial" panose="020B0604020202020204" pitchFamily="34" charset="0"/>
            </a:rPr>
            <a:t> </a:t>
          </a:r>
          <a:r>
            <a:rPr lang="fr-FR" sz="1100" dirty="0" err="1">
              <a:solidFill>
                <a:schemeClr val="accent1"/>
              </a:solidFill>
              <a:latin typeface="Arial" panose="020B0604020202020204" pitchFamily="34" charset="0"/>
              <a:cs typeface="Arial" panose="020B0604020202020204" pitchFamily="34" charset="0"/>
            </a:rPr>
            <a:t>separately</a:t>
          </a:r>
          <a:endParaRPr lang="fr-FR" sz="1100" dirty="0">
            <a:solidFill>
              <a:schemeClr val="accent1"/>
            </a:solidFill>
            <a:latin typeface="Arial" panose="020B0604020202020204" pitchFamily="34" charset="0"/>
            <a:cs typeface="Arial" panose="020B0604020202020204" pitchFamily="34" charset="0"/>
          </a:endParaRPr>
        </a:p>
        <a:p>
          <a:endParaRPr lang="fr-FR" sz="1100" dirty="0">
            <a:solidFill>
              <a:schemeClr val="accent1"/>
            </a:solidFill>
            <a:latin typeface="Arial" panose="020B0604020202020204" pitchFamily="34" charset="0"/>
            <a:cs typeface="Arial" panose="020B0604020202020204" pitchFamily="34" charset="0"/>
          </a:endParaRPr>
        </a:p>
      </dgm:t>
    </dgm:pt>
    <dgm:pt modelId="{ADC0A27E-EEB3-4EDE-B501-701CAFD01A5D}" type="parTrans" cxnId="{0DDDBAD8-720B-4CCF-899C-CC5F21BAECC9}">
      <dgm:prSet/>
      <dgm:spPr>
        <a:ln>
          <a:solidFill>
            <a:schemeClr val="tx1"/>
          </a:solidFill>
        </a:ln>
      </dgm:spPr>
      <dgm:t>
        <a:bodyPr/>
        <a:lstStyle/>
        <a:p>
          <a:endParaRPr lang="fr-FR">
            <a:solidFill>
              <a:schemeClr val="accent1"/>
            </a:solidFill>
          </a:endParaRPr>
        </a:p>
      </dgm:t>
    </dgm:pt>
    <dgm:pt modelId="{4D02DF86-333F-4116-910A-5D9CA49B29C4}" type="sibTrans" cxnId="{0DDDBAD8-720B-4CCF-899C-CC5F21BAECC9}">
      <dgm:prSet/>
      <dgm:spPr/>
      <dgm:t>
        <a:bodyPr/>
        <a:lstStyle/>
        <a:p>
          <a:endParaRPr lang="fr-FR">
            <a:solidFill>
              <a:schemeClr val="accent1"/>
            </a:solidFill>
          </a:endParaRPr>
        </a:p>
      </dgm:t>
    </dgm:pt>
    <dgm:pt modelId="{DF916143-DBC0-4724-A707-B6FF3C23DA78}">
      <dgm:prSet phldrT="[Texte]" custT="1"/>
      <dgm:spPr>
        <a:noFill/>
        <a:ln w="28575">
          <a:solidFill>
            <a:schemeClr val="accent4">
              <a:lumMod val="25000"/>
            </a:schemeClr>
          </a:solidFill>
        </a:ln>
      </dgm:spPr>
      <dgm:t>
        <a:bodyPr/>
        <a:lstStyle/>
        <a:p>
          <a:r>
            <a:rPr lang="fr-FR" sz="1400" dirty="0">
              <a:solidFill>
                <a:schemeClr val="accent4">
                  <a:lumMod val="25000"/>
                </a:schemeClr>
              </a:solidFill>
              <a:latin typeface="Arial" panose="020B0604020202020204" pitchFamily="34" charset="0"/>
              <a:cs typeface="Arial" panose="020B0604020202020204" pitchFamily="34" charset="0"/>
            </a:rPr>
            <a:t>Monitor the cooking </a:t>
          </a:r>
          <a:r>
            <a:rPr lang="fr-FR" sz="1400" dirty="0" err="1">
              <a:solidFill>
                <a:schemeClr val="accent4">
                  <a:lumMod val="25000"/>
                </a:schemeClr>
              </a:solidFill>
              <a:latin typeface="Arial" panose="020B0604020202020204" pitchFamily="34" charset="0"/>
              <a:cs typeface="Arial" panose="020B0604020202020204" pitchFamily="34" charset="0"/>
            </a:rPr>
            <a:t>process</a:t>
          </a:r>
          <a:endParaRPr lang="fr-FR" sz="1400" dirty="0">
            <a:solidFill>
              <a:schemeClr val="accent4">
                <a:lumMod val="25000"/>
              </a:schemeClr>
            </a:solidFill>
            <a:latin typeface="Arial" panose="020B0604020202020204" pitchFamily="34" charset="0"/>
            <a:cs typeface="Arial" panose="020B0604020202020204" pitchFamily="34" charset="0"/>
          </a:endParaRPr>
        </a:p>
      </dgm:t>
    </dgm:pt>
    <dgm:pt modelId="{2C04149A-9447-4623-B3E8-869AA45664AE}" type="parTrans" cxnId="{2CA9736D-1BA4-43CC-9FFF-0297384CEA0D}">
      <dgm:prSet/>
      <dgm:spPr>
        <a:ln>
          <a:solidFill>
            <a:schemeClr val="tx1"/>
          </a:solidFill>
        </a:ln>
      </dgm:spPr>
      <dgm:t>
        <a:bodyPr/>
        <a:lstStyle/>
        <a:p>
          <a:endParaRPr lang="fr-FR">
            <a:solidFill>
              <a:schemeClr val="accent1"/>
            </a:solidFill>
          </a:endParaRPr>
        </a:p>
      </dgm:t>
    </dgm:pt>
    <dgm:pt modelId="{56AEE368-4FF6-4943-B0E2-ABF448C4B56F}" type="sibTrans" cxnId="{2CA9736D-1BA4-43CC-9FFF-0297384CEA0D}">
      <dgm:prSet/>
      <dgm:spPr/>
      <dgm:t>
        <a:bodyPr/>
        <a:lstStyle/>
        <a:p>
          <a:endParaRPr lang="fr-FR">
            <a:solidFill>
              <a:schemeClr val="accent1"/>
            </a:solidFill>
          </a:endParaRPr>
        </a:p>
      </dgm:t>
    </dgm:pt>
    <dgm:pt modelId="{4BF59079-399D-4591-A89C-7BD065842F33}">
      <dgm:prSet phldrT="[Texte]" custT="1"/>
      <dgm:spPr>
        <a:noFill/>
        <a:ln w="28575">
          <a:solidFill>
            <a:schemeClr val="accent3">
              <a:lumMod val="75000"/>
            </a:schemeClr>
          </a:solidFill>
        </a:ln>
      </dgm:spPr>
      <dgm:t>
        <a:bodyPr/>
        <a:lstStyle/>
        <a:p>
          <a:r>
            <a:rPr lang="fr-FR" sz="1400" dirty="0" err="1">
              <a:solidFill>
                <a:schemeClr val="accent3">
                  <a:lumMod val="75000"/>
                </a:schemeClr>
              </a:solidFill>
              <a:latin typeface="Arial" panose="020B0604020202020204" pitchFamily="34" charset="0"/>
              <a:cs typeface="Arial" panose="020B0604020202020204" pitchFamily="34" charset="0"/>
            </a:rPr>
            <a:t>Limit</a:t>
          </a:r>
          <a:r>
            <a:rPr lang="fr-FR" sz="1400" dirty="0">
              <a:solidFill>
                <a:schemeClr val="accent3">
                  <a:lumMod val="75000"/>
                </a:schemeClr>
              </a:solidFill>
              <a:latin typeface="Arial" panose="020B0604020202020204" pitchFamily="34" charset="0"/>
              <a:cs typeface="Arial" panose="020B0604020202020204" pitchFamily="34" charset="0"/>
            </a:rPr>
            <a:t> </a:t>
          </a:r>
          <a:r>
            <a:rPr lang="fr-FR" sz="1400" dirty="0" err="1">
              <a:solidFill>
                <a:schemeClr val="accent3">
                  <a:lumMod val="75000"/>
                </a:schemeClr>
              </a:solidFill>
              <a:latin typeface="Arial" panose="020B0604020202020204" pitchFamily="34" charset="0"/>
              <a:cs typeface="Arial" panose="020B0604020202020204" pitchFamily="34" charset="0"/>
            </a:rPr>
            <a:t>bacterial</a:t>
          </a:r>
          <a:r>
            <a:rPr lang="fr-FR" sz="1400" dirty="0">
              <a:solidFill>
                <a:schemeClr val="accent3">
                  <a:lumMod val="75000"/>
                </a:schemeClr>
              </a:solidFill>
              <a:latin typeface="Arial" panose="020B0604020202020204" pitchFamily="34" charset="0"/>
              <a:cs typeface="Arial" panose="020B0604020202020204" pitchFamily="34" charset="0"/>
            </a:rPr>
            <a:t> </a:t>
          </a:r>
          <a:r>
            <a:rPr lang="fr-FR" sz="1400" dirty="0" err="1">
              <a:solidFill>
                <a:schemeClr val="accent3">
                  <a:lumMod val="75000"/>
                </a:schemeClr>
              </a:solidFill>
              <a:latin typeface="Arial" panose="020B0604020202020204" pitchFamily="34" charset="0"/>
              <a:cs typeface="Arial" panose="020B0604020202020204" pitchFamily="34" charset="0"/>
            </a:rPr>
            <a:t>growth</a:t>
          </a:r>
          <a:endParaRPr lang="fr-FR" sz="1400" dirty="0">
            <a:solidFill>
              <a:schemeClr val="accent3">
                <a:lumMod val="75000"/>
              </a:schemeClr>
            </a:solidFill>
            <a:latin typeface="Arial" panose="020B0604020202020204" pitchFamily="34" charset="0"/>
            <a:cs typeface="Arial" panose="020B0604020202020204" pitchFamily="34" charset="0"/>
          </a:endParaRPr>
        </a:p>
      </dgm:t>
    </dgm:pt>
    <dgm:pt modelId="{859BF850-67F9-4DBE-A906-9A37C3D7700D}" type="parTrans" cxnId="{284EAE6C-1253-42D7-ADC6-9C0AF3BB657E}">
      <dgm:prSet/>
      <dgm:spPr>
        <a:ln>
          <a:solidFill>
            <a:schemeClr val="tx1"/>
          </a:solidFill>
        </a:ln>
      </dgm:spPr>
      <dgm:t>
        <a:bodyPr/>
        <a:lstStyle/>
        <a:p>
          <a:endParaRPr lang="fr-FR">
            <a:solidFill>
              <a:schemeClr val="accent1"/>
            </a:solidFill>
          </a:endParaRPr>
        </a:p>
      </dgm:t>
    </dgm:pt>
    <dgm:pt modelId="{9AD6DB45-D3FF-45CF-9367-976223B9F2F9}" type="sibTrans" cxnId="{284EAE6C-1253-42D7-ADC6-9C0AF3BB657E}">
      <dgm:prSet/>
      <dgm:spPr/>
      <dgm:t>
        <a:bodyPr/>
        <a:lstStyle/>
        <a:p>
          <a:endParaRPr lang="fr-FR">
            <a:solidFill>
              <a:schemeClr val="accent1"/>
            </a:solidFill>
          </a:endParaRPr>
        </a:p>
      </dgm:t>
    </dgm:pt>
    <dgm:pt modelId="{E714A87C-D6B0-4E47-8BD2-CDE780DEBB8B}">
      <dgm:prSet phldrT="[Texte]" custT="1"/>
      <dgm:spPr>
        <a:noFill/>
        <a:ln w="28575">
          <a:solidFill>
            <a:schemeClr val="accent4">
              <a:lumMod val="25000"/>
            </a:schemeClr>
          </a:solidFill>
        </a:ln>
      </dgm:spPr>
      <dgm:t>
        <a:bodyPr anchor="t"/>
        <a:lstStyle/>
        <a:p>
          <a:r>
            <a:rPr lang="en-US" sz="1200" dirty="0">
              <a:solidFill>
                <a:schemeClr val="accent4">
                  <a:lumMod val="25000"/>
                </a:schemeClr>
              </a:solidFill>
              <a:latin typeface="Arial" panose="020B0604020202020204" pitchFamily="34" charset="0"/>
              <a:cs typeface="Arial" panose="020B0604020202020204" pitchFamily="34" charset="0"/>
            </a:rPr>
            <a:t>Respect a minimum </a:t>
          </a:r>
          <a:r>
            <a:rPr lang="en-US" sz="1200">
              <a:solidFill>
                <a:schemeClr val="accent4">
                  <a:lumMod val="25000"/>
                </a:schemeClr>
              </a:solidFill>
              <a:latin typeface="Arial" panose="020B0604020202020204" pitchFamily="34" charset="0"/>
              <a:cs typeface="Arial" panose="020B0604020202020204" pitchFamily="34" charset="0"/>
            </a:rPr>
            <a:t>temperature in </a:t>
          </a:r>
          <a:r>
            <a:rPr lang="en-US" sz="1200" dirty="0">
              <a:solidFill>
                <a:schemeClr val="accent4">
                  <a:lumMod val="25000"/>
                </a:schemeClr>
              </a:solidFill>
              <a:latin typeface="Arial" panose="020B0604020202020204" pitchFamily="34" charset="0"/>
              <a:cs typeface="Arial" panose="020B0604020202020204" pitchFamily="34" charset="0"/>
            </a:rPr>
            <a:t>all parts of the food</a:t>
          </a:r>
          <a:endParaRPr lang="fr-FR" sz="1200" dirty="0">
            <a:solidFill>
              <a:schemeClr val="accent4">
                <a:lumMod val="25000"/>
              </a:schemeClr>
            </a:solidFill>
            <a:latin typeface="Arial" panose="020B0604020202020204" pitchFamily="34" charset="0"/>
            <a:cs typeface="Arial" panose="020B0604020202020204" pitchFamily="34" charset="0"/>
          </a:endParaRPr>
        </a:p>
      </dgm:t>
    </dgm:pt>
    <dgm:pt modelId="{83484C8A-5772-43CF-9606-FB5FBD2673B7}" type="parTrans" cxnId="{6BC9733A-4C61-4BF5-889E-D4FE6699C44B}">
      <dgm:prSet/>
      <dgm:spPr>
        <a:ln>
          <a:solidFill>
            <a:schemeClr val="tx1"/>
          </a:solidFill>
        </a:ln>
      </dgm:spPr>
      <dgm:t>
        <a:bodyPr/>
        <a:lstStyle/>
        <a:p>
          <a:endParaRPr lang="fr-FR">
            <a:solidFill>
              <a:schemeClr val="accent1"/>
            </a:solidFill>
          </a:endParaRPr>
        </a:p>
      </dgm:t>
    </dgm:pt>
    <dgm:pt modelId="{0478850C-9BC3-418E-ABAB-D3BF4FFCC7C5}" type="sibTrans" cxnId="{6BC9733A-4C61-4BF5-889E-D4FE6699C44B}">
      <dgm:prSet/>
      <dgm:spPr/>
      <dgm:t>
        <a:bodyPr/>
        <a:lstStyle/>
        <a:p>
          <a:endParaRPr lang="fr-FR">
            <a:solidFill>
              <a:schemeClr val="accent1"/>
            </a:solidFill>
          </a:endParaRPr>
        </a:p>
      </dgm:t>
    </dgm:pt>
    <dgm:pt modelId="{E0E51175-C3DC-4BAF-B662-A281E8D4DF64}">
      <dgm:prSet phldrT="[Texte]" custT="1"/>
      <dgm:spPr>
        <a:noFill/>
        <a:ln w="28575">
          <a:solidFill>
            <a:schemeClr val="accent4">
              <a:lumMod val="25000"/>
            </a:schemeClr>
          </a:solidFill>
        </a:ln>
      </dgm:spPr>
      <dgm:t>
        <a:bodyPr anchor="t"/>
        <a:lstStyle/>
        <a:p>
          <a:r>
            <a:rPr lang="en-US" sz="1200" dirty="0">
              <a:solidFill>
                <a:schemeClr val="accent4">
                  <a:lumMod val="25000"/>
                </a:schemeClr>
              </a:solidFill>
              <a:latin typeface="Arial" panose="020B0604020202020204" pitchFamily="34" charset="0"/>
              <a:cs typeface="Arial" panose="020B0604020202020204" pitchFamily="34" charset="0"/>
            </a:rPr>
            <a:t>Homogeneous cooking: Avoid cold spots </a:t>
          </a:r>
          <a:endParaRPr lang="fr-FR" sz="1200" dirty="0">
            <a:solidFill>
              <a:schemeClr val="accent4">
                <a:lumMod val="25000"/>
              </a:schemeClr>
            </a:solidFill>
            <a:latin typeface="Arial" panose="020B0604020202020204" pitchFamily="34" charset="0"/>
            <a:cs typeface="Arial" panose="020B0604020202020204" pitchFamily="34" charset="0"/>
          </a:endParaRPr>
        </a:p>
      </dgm:t>
    </dgm:pt>
    <dgm:pt modelId="{7CE73C51-6C91-4637-9811-A0D8146C500D}" type="parTrans" cxnId="{02FB6152-6F5C-41DB-82B3-AE20E749D946}">
      <dgm:prSet/>
      <dgm:spPr>
        <a:ln>
          <a:solidFill>
            <a:schemeClr val="tx1"/>
          </a:solidFill>
        </a:ln>
      </dgm:spPr>
      <dgm:t>
        <a:bodyPr/>
        <a:lstStyle/>
        <a:p>
          <a:endParaRPr lang="fr-FR">
            <a:solidFill>
              <a:schemeClr val="accent1"/>
            </a:solidFill>
          </a:endParaRPr>
        </a:p>
      </dgm:t>
    </dgm:pt>
    <dgm:pt modelId="{729F88F4-B6F6-4390-BCF6-60FC78FEBC6C}" type="sibTrans" cxnId="{02FB6152-6F5C-41DB-82B3-AE20E749D946}">
      <dgm:prSet/>
      <dgm:spPr/>
      <dgm:t>
        <a:bodyPr/>
        <a:lstStyle/>
        <a:p>
          <a:endParaRPr lang="fr-FR">
            <a:solidFill>
              <a:schemeClr val="accent1"/>
            </a:solidFill>
          </a:endParaRPr>
        </a:p>
      </dgm:t>
    </dgm:pt>
    <dgm:pt modelId="{52A2B234-939E-4805-B670-C1DF519C6A0E}">
      <dgm:prSet phldrT="[Texte]" custT="1"/>
      <dgm:spPr>
        <a:noFill/>
        <a:ln w="28575">
          <a:solidFill>
            <a:schemeClr val="accent3">
              <a:lumMod val="75000"/>
            </a:schemeClr>
          </a:solidFill>
        </a:ln>
      </dgm:spPr>
      <dgm:t>
        <a:bodyPr anchor="t"/>
        <a:lstStyle/>
        <a:p>
          <a:r>
            <a:rPr lang="fr-FR" sz="1200" dirty="0" err="1">
              <a:solidFill>
                <a:schemeClr val="accent3">
                  <a:lumMod val="75000"/>
                </a:schemeClr>
              </a:solidFill>
              <a:latin typeface="Arial" panose="020B0604020202020204" pitchFamily="34" charset="0"/>
              <a:cs typeface="Arial" panose="020B0604020202020204" pitchFamily="34" charset="0"/>
            </a:rPr>
            <a:t>Maintain</a:t>
          </a:r>
          <a:r>
            <a:rPr lang="fr-FR" sz="1200" dirty="0">
              <a:solidFill>
                <a:schemeClr val="accent3">
                  <a:lumMod val="75000"/>
                </a:schemeClr>
              </a:solidFill>
              <a:latin typeface="Arial" panose="020B0604020202020204" pitchFamily="34" charset="0"/>
              <a:cs typeface="Arial" panose="020B0604020202020204" pitchFamily="34" charset="0"/>
            </a:rPr>
            <a:t> the cold </a:t>
          </a:r>
          <a:r>
            <a:rPr lang="fr-FR" sz="1200" dirty="0" err="1">
              <a:solidFill>
                <a:schemeClr val="accent3">
                  <a:lumMod val="75000"/>
                </a:schemeClr>
              </a:solidFill>
              <a:latin typeface="Arial" panose="020B0604020202020204" pitchFamily="34" charset="0"/>
              <a:cs typeface="Arial" panose="020B0604020202020204" pitchFamily="34" charset="0"/>
            </a:rPr>
            <a:t>chain</a:t>
          </a:r>
          <a:endParaRPr lang="fr-FR" sz="1200" dirty="0">
            <a:solidFill>
              <a:schemeClr val="accent3">
                <a:lumMod val="75000"/>
              </a:schemeClr>
            </a:solidFill>
            <a:latin typeface="Arial" panose="020B0604020202020204" pitchFamily="34" charset="0"/>
            <a:cs typeface="Arial" panose="020B0604020202020204" pitchFamily="34" charset="0"/>
          </a:endParaRPr>
        </a:p>
      </dgm:t>
    </dgm:pt>
    <dgm:pt modelId="{7340DF1A-42FD-4233-84CD-11DE510AB7A9}" type="parTrans" cxnId="{F1C095AB-2746-4DD3-8C12-0475243F0596}">
      <dgm:prSet/>
      <dgm:spPr>
        <a:ln>
          <a:solidFill>
            <a:schemeClr val="tx1"/>
          </a:solidFill>
        </a:ln>
      </dgm:spPr>
      <dgm:t>
        <a:bodyPr/>
        <a:lstStyle/>
        <a:p>
          <a:endParaRPr lang="fr-FR">
            <a:solidFill>
              <a:schemeClr val="accent1"/>
            </a:solidFill>
          </a:endParaRPr>
        </a:p>
      </dgm:t>
    </dgm:pt>
    <dgm:pt modelId="{083C80BA-4181-4535-B28E-7A64C17D0A9C}" type="sibTrans" cxnId="{F1C095AB-2746-4DD3-8C12-0475243F0596}">
      <dgm:prSet/>
      <dgm:spPr/>
      <dgm:t>
        <a:bodyPr/>
        <a:lstStyle/>
        <a:p>
          <a:endParaRPr lang="fr-FR">
            <a:solidFill>
              <a:schemeClr val="accent1"/>
            </a:solidFill>
          </a:endParaRPr>
        </a:p>
      </dgm:t>
    </dgm:pt>
    <dgm:pt modelId="{E7949680-46D2-4653-80C6-CDC10D3D50F4}">
      <dgm:prSet phldrT="[Texte]" custT="1"/>
      <dgm:spPr>
        <a:noFill/>
        <a:ln w="28575">
          <a:solidFill>
            <a:schemeClr val="accent3">
              <a:lumMod val="75000"/>
            </a:schemeClr>
          </a:solidFill>
        </a:ln>
      </dgm:spPr>
      <dgm:t>
        <a:bodyPr anchor="t"/>
        <a:lstStyle/>
        <a:p>
          <a:r>
            <a:rPr lang="fr-FR" sz="1200" dirty="0" err="1">
              <a:solidFill>
                <a:schemeClr val="accent3">
                  <a:lumMod val="75000"/>
                </a:schemeClr>
              </a:solidFill>
              <a:latin typeface="Arial" panose="020B0604020202020204" pitchFamily="34" charset="0"/>
              <a:cs typeface="Arial" panose="020B0604020202020204" pitchFamily="34" charset="0"/>
            </a:rPr>
            <a:t>Freezing</a:t>
          </a:r>
          <a:r>
            <a:rPr lang="fr-FR" sz="1200" dirty="0">
              <a:solidFill>
                <a:schemeClr val="accent3">
                  <a:lumMod val="75000"/>
                </a:schemeClr>
              </a:solidFill>
              <a:latin typeface="Arial" panose="020B0604020202020204" pitchFamily="34" charset="0"/>
              <a:cs typeface="Arial" panose="020B0604020202020204" pitchFamily="34" charset="0"/>
            </a:rPr>
            <a:t> </a:t>
          </a:r>
          <a:r>
            <a:rPr lang="fr-FR" sz="1200" dirty="0" err="1">
              <a:solidFill>
                <a:schemeClr val="accent3">
                  <a:lumMod val="75000"/>
                </a:schemeClr>
              </a:solidFill>
              <a:latin typeface="Arial" panose="020B0604020202020204" pitchFamily="34" charset="0"/>
              <a:cs typeface="Arial" panose="020B0604020202020204" pitchFamily="34" charset="0"/>
            </a:rPr>
            <a:t>process</a:t>
          </a:r>
          <a:endParaRPr lang="fr-FR" sz="1200" dirty="0">
            <a:solidFill>
              <a:schemeClr val="accent3">
                <a:lumMod val="75000"/>
              </a:schemeClr>
            </a:solidFill>
            <a:latin typeface="Arial" panose="020B0604020202020204" pitchFamily="34" charset="0"/>
            <a:cs typeface="Arial" panose="020B0604020202020204" pitchFamily="34" charset="0"/>
          </a:endParaRPr>
        </a:p>
      </dgm:t>
    </dgm:pt>
    <dgm:pt modelId="{02403CAB-E958-4D61-AD00-C70AC965E527}" type="parTrans" cxnId="{92BB4B93-9B2D-4701-BF1C-FFAAE21A5BC9}">
      <dgm:prSet/>
      <dgm:spPr>
        <a:ln>
          <a:solidFill>
            <a:schemeClr val="tx1"/>
          </a:solidFill>
        </a:ln>
      </dgm:spPr>
      <dgm:t>
        <a:bodyPr/>
        <a:lstStyle/>
        <a:p>
          <a:endParaRPr lang="fr-FR">
            <a:solidFill>
              <a:schemeClr val="accent1"/>
            </a:solidFill>
          </a:endParaRPr>
        </a:p>
      </dgm:t>
    </dgm:pt>
    <dgm:pt modelId="{463144D3-E707-4A99-8B77-9D8D0CC7CF53}" type="sibTrans" cxnId="{92BB4B93-9B2D-4701-BF1C-FFAAE21A5BC9}">
      <dgm:prSet/>
      <dgm:spPr/>
      <dgm:t>
        <a:bodyPr/>
        <a:lstStyle/>
        <a:p>
          <a:endParaRPr lang="fr-FR">
            <a:solidFill>
              <a:schemeClr val="accent1"/>
            </a:solidFill>
          </a:endParaRPr>
        </a:p>
      </dgm:t>
    </dgm:pt>
    <dgm:pt modelId="{B8DEAC4F-C0AE-48C4-9120-9B1C2A4F2062}">
      <dgm:prSet phldrT="[Texte]" custT="1"/>
      <dgm:spPr/>
      <dgm:t>
        <a:bodyPr/>
        <a:lstStyle/>
        <a:p>
          <a:endParaRPr lang="fr-FR" sz="1100" dirty="0">
            <a:solidFill>
              <a:schemeClr val="accent1"/>
            </a:solidFill>
          </a:endParaRPr>
        </a:p>
      </dgm:t>
    </dgm:pt>
    <dgm:pt modelId="{2C061A30-3317-4144-B5DA-FAB3591E8672}" type="parTrans" cxnId="{413F0E89-565C-48E3-98D2-9659EC094F3C}">
      <dgm:prSet/>
      <dgm:spPr/>
      <dgm:t>
        <a:bodyPr/>
        <a:lstStyle/>
        <a:p>
          <a:endParaRPr lang="fr-FR">
            <a:solidFill>
              <a:schemeClr val="accent1"/>
            </a:solidFill>
          </a:endParaRPr>
        </a:p>
      </dgm:t>
    </dgm:pt>
    <dgm:pt modelId="{4A0BCBBE-94B2-4E98-9477-353B8DA0564C}" type="sibTrans" cxnId="{413F0E89-565C-48E3-98D2-9659EC094F3C}">
      <dgm:prSet/>
      <dgm:spPr/>
      <dgm:t>
        <a:bodyPr/>
        <a:lstStyle/>
        <a:p>
          <a:endParaRPr lang="fr-FR">
            <a:solidFill>
              <a:schemeClr val="accent1"/>
            </a:solidFill>
          </a:endParaRPr>
        </a:p>
      </dgm:t>
    </dgm:pt>
    <dgm:pt modelId="{1392157C-2588-4CB1-B729-0300A650F357}">
      <dgm:prSet phldrT="[Texte]" custT="1"/>
      <dgm:spPr>
        <a:noFill/>
        <a:ln w="28575">
          <a:solidFill>
            <a:schemeClr val="accent3">
              <a:lumMod val="75000"/>
            </a:schemeClr>
          </a:solidFill>
        </a:ln>
      </dgm:spPr>
      <dgm:t>
        <a:bodyPr anchor="t"/>
        <a:lstStyle/>
        <a:p>
          <a:r>
            <a:rPr lang="fr-FR" sz="1200" dirty="0">
              <a:solidFill>
                <a:schemeClr val="accent3">
                  <a:lumMod val="75000"/>
                </a:schemeClr>
              </a:solidFill>
              <a:latin typeface="Arial" panose="020B0604020202020204" pitchFamily="34" charset="0"/>
              <a:cs typeface="Arial" panose="020B0604020202020204" pitchFamily="34" charset="0"/>
            </a:rPr>
            <a:t>Egg handling</a:t>
          </a:r>
        </a:p>
      </dgm:t>
    </dgm:pt>
    <dgm:pt modelId="{7B49AAC2-B60A-4C43-B8EE-26512031B785}" type="parTrans" cxnId="{9572C6EC-044D-4F04-B66B-8D75A3574F8F}">
      <dgm:prSet/>
      <dgm:spPr>
        <a:ln>
          <a:solidFill>
            <a:schemeClr val="tx1"/>
          </a:solidFill>
        </a:ln>
      </dgm:spPr>
      <dgm:t>
        <a:bodyPr/>
        <a:lstStyle/>
        <a:p>
          <a:endParaRPr lang="fr-FR">
            <a:solidFill>
              <a:schemeClr val="accent1"/>
            </a:solidFill>
          </a:endParaRPr>
        </a:p>
      </dgm:t>
    </dgm:pt>
    <dgm:pt modelId="{90289004-6A2B-48A6-89A2-3696EA4140D2}" type="sibTrans" cxnId="{9572C6EC-044D-4F04-B66B-8D75A3574F8F}">
      <dgm:prSet/>
      <dgm:spPr/>
      <dgm:t>
        <a:bodyPr/>
        <a:lstStyle/>
        <a:p>
          <a:endParaRPr lang="fr-FR">
            <a:solidFill>
              <a:schemeClr val="accent1"/>
            </a:solidFill>
          </a:endParaRPr>
        </a:p>
      </dgm:t>
    </dgm:pt>
    <dgm:pt modelId="{C1F4BF36-F119-40DA-A7B6-B48D67212787}" type="pres">
      <dgm:prSet presAssocID="{7A4DE51C-4982-4D99-8E49-014B727CA27D}" presName="Name0" presStyleCnt="0">
        <dgm:presLayoutVars>
          <dgm:chMax val="1"/>
          <dgm:chPref val="1"/>
          <dgm:dir/>
          <dgm:animOne val="branch"/>
          <dgm:animLvl val="lvl"/>
        </dgm:presLayoutVars>
      </dgm:prSet>
      <dgm:spPr/>
    </dgm:pt>
    <dgm:pt modelId="{527F99AE-307F-4000-B0E9-803DF57C7976}" type="pres">
      <dgm:prSet presAssocID="{F714C188-DB50-459B-AFCF-9B85289E3016}" presName="textCenter" presStyleLbl="node1" presStyleIdx="0" presStyleCnt="11" custScaleX="230708" custScaleY="71155" custLinFactNeighborX="-47203" custLinFactNeighborY="-47396"/>
      <dgm:spPr/>
    </dgm:pt>
    <dgm:pt modelId="{63F0D84A-59BA-42F0-8239-ED728721A6FD}" type="pres">
      <dgm:prSet presAssocID="{F714C188-DB50-459B-AFCF-9B85289E3016}" presName="cycle_1" presStyleCnt="0"/>
      <dgm:spPr/>
    </dgm:pt>
    <dgm:pt modelId="{89CDE61E-CFAE-4F62-AC06-EB203917B1C1}" type="pres">
      <dgm:prSet presAssocID="{A2C134BE-98E9-4D07-AAC3-AC0D439428B9}" presName="childCenter1" presStyleLbl="node1" presStyleIdx="1" presStyleCnt="11" custScaleX="231726" custScaleY="65705" custLinFactNeighborX="4206" custLinFactNeighborY="-2279"/>
      <dgm:spPr/>
    </dgm:pt>
    <dgm:pt modelId="{7A50E2E9-CE9B-4701-8F71-33D5D56C9B68}" type="pres">
      <dgm:prSet presAssocID="{E81DDD8A-A4AF-404F-B238-3804FB5AC064}" presName="Name141" presStyleLbl="parChTrans1D3" presStyleIdx="0" presStyleCnt="7"/>
      <dgm:spPr/>
    </dgm:pt>
    <dgm:pt modelId="{412B3DBD-35F8-4C1E-B35B-D7EBD34B75CF}" type="pres">
      <dgm:prSet presAssocID="{C291C261-D5DC-44AC-8C8E-A1A996628E2F}" presName="text1" presStyleLbl="node1" presStyleIdx="2" presStyleCnt="11" custScaleX="262252" custScaleY="125159" custRadScaleRad="81659" custRadScaleInc="23589">
        <dgm:presLayoutVars>
          <dgm:bulletEnabled val="1"/>
        </dgm:presLayoutVars>
      </dgm:prSet>
      <dgm:spPr/>
    </dgm:pt>
    <dgm:pt modelId="{7AF4BAD7-9605-4FA7-B827-A32DD5234F44}" type="pres">
      <dgm:prSet presAssocID="{ADC0A27E-EEB3-4EDE-B501-701CAFD01A5D}" presName="Name141" presStyleLbl="parChTrans1D3" presStyleIdx="1" presStyleCnt="7"/>
      <dgm:spPr/>
    </dgm:pt>
    <dgm:pt modelId="{7E4AFAF5-D218-4D67-942D-DF515A26957D}" type="pres">
      <dgm:prSet presAssocID="{1E195471-40CD-4790-9481-37F3307D5883}" presName="text1" presStyleLbl="node1" presStyleIdx="3" presStyleCnt="11" custScaleX="240569" custScaleY="129830" custRadScaleRad="169877" custRadScaleInc="20767">
        <dgm:presLayoutVars>
          <dgm:bulletEnabled val="1"/>
        </dgm:presLayoutVars>
      </dgm:prSet>
      <dgm:spPr/>
    </dgm:pt>
    <dgm:pt modelId="{8EFB375E-C85D-498B-A43B-93CE7D4904A2}" type="pres">
      <dgm:prSet presAssocID="{A1BA3C45-8C97-4E24-BBDE-10FB2C44F5E5}" presName="Name144" presStyleLbl="parChTrans1D2" presStyleIdx="0" presStyleCnt="3"/>
      <dgm:spPr/>
    </dgm:pt>
    <dgm:pt modelId="{9761516D-5ED5-483C-BB8F-2E222E16795D}" type="pres">
      <dgm:prSet presAssocID="{F714C188-DB50-459B-AFCF-9B85289E3016}" presName="cycle_2" presStyleCnt="0"/>
      <dgm:spPr/>
    </dgm:pt>
    <dgm:pt modelId="{7B88D125-D959-4DE6-B7EE-97E6AAD9D92C}" type="pres">
      <dgm:prSet presAssocID="{DF916143-DBC0-4724-A707-B6FF3C23DA78}" presName="childCenter2" presStyleLbl="node1" presStyleIdx="4" presStyleCnt="11" custScaleX="207882" custLinFactX="-35744" custLinFactNeighborX="-100000" custLinFactNeighborY="-36459"/>
      <dgm:spPr/>
    </dgm:pt>
    <dgm:pt modelId="{EB40F704-B2FA-4671-AE1A-4E757F40C158}" type="pres">
      <dgm:prSet presAssocID="{83484C8A-5772-43CF-9606-FB5FBD2673B7}" presName="Name218" presStyleLbl="parChTrans1D3" presStyleIdx="2" presStyleCnt="7"/>
      <dgm:spPr/>
    </dgm:pt>
    <dgm:pt modelId="{7076EC9A-DC65-438C-B7EA-77E1BFFF2750}" type="pres">
      <dgm:prSet presAssocID="{E714A87C-D6B0-4E47-8BD2-CDE780DEBB8B}" presName="text2" presStyleLbl="node1" presStyleIdx="5" presStyleCnt="11" custScaleX="250955" custScaleY="167184" custRadScaleRad="352416" custRadScaleInc="-188081">
        <dgm:presLayoutVars>
          <dgm:bulletEnabled val="1"/>
        </dgm:presLayoutVars>
      </dgm:prSet>
      <dgm:spPr/>
    </dgm:pt>
    <dgm:pt modelId="{21C46B8A-E33E-4192-8460-1DCDF6C1ACBE}" type="pres">
      <dgm:prSet presAssocID="{7CE73C51-6C91-4637-9811-A0D8146C500D}" presName="Name218" presStyleLbl="parChTrans1D3" presStyleIdx="3" presStyleCnt="7"/>
      <dgm:spPr/>
    </dgm:pt>
    <dgm:pt modelId="{75B7FB6C-2109-4421-83E2-7DE06AD17605}" type="pres">
      <dgm:prSet presAssocID="{E0E51175-C3DC-4BAF-B662-A281E8D4DF64}" presName="text2" presStyleLbl="node1" presStyleIdx="6" presStyleCnt="11" custScaleX="282455" custScaleY="146060" custRadScaleRad="130240" custRadScaleInc="81508">
        <dgm:presLayoutVars>
          <dgm:bulletEnabled val="1"/>
        </dgm:presLayoutVars>
      </dgm:prSet>
      <dgm:spPr/>
    </dgm:pt>
    <dgm:pt modelId="{5BC6B0B7-C4A4-4BD5-96D2-09CC20D2EF3F}" type="pres">
      <dgm:prSet presAssocID="{2C04149A-9447-4623-B3E8-869AA45664AE}" presName="Name221" presStyleLbl="parChTrans1D2" presStyleIdx="1" presStyleCnt="3"/>
      <dgm:spPr/>
    </dgm:pt>
    <dgm:pt modelId="{CA1E13A1-B11C-43E8-9E45-6CBA2415E1DE}" type="pres">
      <dgm:prSet presAssocID="{F714C188-DB50-459B-AFCF-9B85289E3016}" presName="cycle_3" presStyleCnt="0"/>
      <dgm:spPr/>
    </dgm:pt>
    <dgm:pt modelId="{62985D7B-965E-4465-8964-6D2B29B3D2FE}" type="pres">
      <dgm:prSet presAssocID="{4BF59079-399D-4591-A89C-7BD065842F33}" presName="childCenter3" presStyleLbl="node1" presStyleIdx="7" presStyleCnt="11" custScaleX="235117" custLinFactNeighborX="96660" custLinFactNeighborY="-8979"/>
      <dgm:spPr/>
    </dgm:pt>
    <dgm:pt modelId="{4BF914B3-FFEB-4243-9FC7-147BE3AFF3DD}" type="pres">
      <dgm:prSet presAssocID="{7B49AAC2-B60A-4C43-B8EE-26512031B785}" presName="Name285" presStyleLbl="parChTrans1D3" presStyleIdx="4" presStyleCnt="7"/>
      <dgm:spPr/>
    </dgm:pt>
    <dgm:pt modelId="{4420813B-D58A-4C1E-88AE-53FAA4A52473}" type="pres">
      <dgm:prSet presAssocID="{1392157C-2588-4CB1-B729-0300A650F357}" presName="text3" presStyleLbl="node1" presStyleIdx="8" presStyleCnt="11" custScaleX="218488" custScaleY="135705" custRadScaleRad="365808" custRadScaleInc="-97125">
        <dgm:presLayoutVars>
          <dgm:bulletEnabled val="1"/>
        </dgm:presLayoutVars>
      </dgm:prSet>
      <dgm:spPr/>
    </dgm:pt>
    <dgm:pt modelId="{29522D3D-C6CE-40AD-898A-E721BA0B90F9}" type="pres">
      <dgm:prSet presAssocID="{7340DF1A-42FD-4233-84CD-11DE510AB7A9}" presName="Name285" presStyleLbl="parChTrans1D3" presStyleIdx="5" presStyleCnt="7"/>
      <dgm:spPr/>
    </dgm:pt>
    <dgm:pt modelId="{6F043439-34F6-4308-BA4C-7A7F18D11F98}" type="pres">
      <dgm:prSet presAssocID="{52A2B234-939E-4805-B670-C1DF519C6A0E}" presName="text3" presStyleLbl="node1" presStyleIdx="9" presStyleCnt="11" custScaleX="232750" custScaleY="129383" custRadScaleRad="290726" custRadScaleInc="-297059">
        <dgm:presLayoutVars>
          <dgm:bulletEnabled val="1"/>
        </dgm:presLayoutVars>
      </dgm:prSet>
      <dgm:spPr/>
    </dgm:pt>
    <dgm:pt modelId="{C9252BAA-335B-4E5F-AE88-1FB37A5DBDE6}" type="pres">
      <dgm:prSet presAssocID="{02403CAB-E958-4D61-AD00-C70AC965E527}" presName="Name285" presStyleLbl="parChTrans1D3" presStyleIdx="6" presStyleCnt="7"/>
      <dgm:spPr/>
    </dgm:pt>
    <dgm:pt modelId="{EF05778C-B510-4529-8E2E-1870E1A11946}" type="pres">
      <dgm:prSet presAssocID="{E7949680-46D2-4653-80C6-CDC10D3D50F4}" presName="text3" presStyleLbl="node1" presStyleIdx="10" presStyleCnt="11" custScaleX="212299" custScaleY="124361" custRadScaleRad="198634" custRadScaleInc="234156">
        <dgm:presLayoutVars>
          <dgm:bulletEnabled val="1"/>
        </dgm:presLayoutVars>
      </dgm:prSet>
      <dgm:spPr/>
    </dgm:pt>
    <dgm:pt modelId="{C80B2FB2-C8CF-4CDF-BFC1-906B9B57FCED}" type="pres">
      <dgm:prSet presAssocID="{859BF850-67F9-4DBE-A906-9A37C3D7700D}" presName="Name288" presStyleLbl="parChTrans1D2" presStyleIdx="2" presStyleCnt="3"/>
      <dgm:spPr/>
    </dgm:pt>
  </dgm:ptLst>
  <dgm:cxnLst>
    <dgm:cxn modelId="{6B992C06-67CA-43F3-9FB8-AE28FD9E5759}" type="presOf" srcId="{7340DF1A-42FD-4233-84CD-11DE510AB7A9}" destId="{29522D3D-C6CE-40AD-898A-E721BA0B90F9}" srcOrd="0" destOrd="0" presId="urn:microsoft.com/office/officeart/2008/layout/RadialCluster"/>
    <dgm:cxn modelId="{976A950F-CCD6-4638-8FE2-7D8A10B5A49E}" srcId="{A2C134BE-98E9-4D07-AAC3-AC0D439428B9}" destId="{C291C261-D5DC-44AC-8C8E-A1A996628E2F}" srcOrd="0" destOrd="0" parTransId="{E81DDD8A-A4AF-404F-B238-3804FB5AC064}" sibTransId="{FE89C581-5FFB-421E-A6AA-D05FFD679773}"/>
    <dgm:cxn modelId="{ADB69F15-B919-4980-A8B0-5AACB0C9493F}" type="presOf" srcId="{859BF850-67F9-4DBE-A906-9A37C3D7700D}" destId="{C80B2FB2-C8CF-4CDF-BFC1-906B9B57FCED}" srcOrd="0" destOrd="0" presId="urn:microsoft.com/office/officeart/2008/layout/RadialCluster"/>
    <dgm:cxn modelId="{10F9BD1D-FBAD-4F57-9206-C847185C6AAE}" srcId="{F714C188-DB50-459B-AFCF-9B85289E3016}" destId="{A2C134BE-98E9-4D07-AAC3-AC0D439428B9}" srcOrd="0" destOrd="0" parTransId="{A1BA3C45-8C97-4E24-BBDE-10FB2C44F5E5}" sibTransId="{D4DA1AC9-3321-411C-AD8C-B440CDC2C4D7}"/>
    <dgm:cxn modelId="{0574721F-D6BC-4B59-8C7D-F139673FDD65}" type="presOf" srcId="{7CE73C51-6C91-4637-9811-A0D8146C500D}" destId="{21C46B8A-E33E-4192-8460-1DCDF6C1ACBE}" srcOrd="0" destOrd="0" presId="urn:microsoft.com/office/officeart/2008/layout/RadialCluster"/>
    <dgm:cxn modelId="{F65DF321-735D-4DE3-B0C6-58DF905B6C39}" type="presOf" srcId="{E714A87C-D6B0-4E47-8BD2-CDE780DEBB8B}" destId="{7076EC9A-DC65-438C-B7EA-77E1BFFF2750}" srcOrd="0" destOrd="0" presId="urn:microsoft.com/office/officeart/2008/layout/RadialCluster"/>
    <dgm:cxn modelId="{D07D9B26-93F3-4489-90EB-6B9E0B13699B}" type="presOf" srcId="{E0E51175-C3DC-4BAF-B662-A281E8D4DF64}" destId="{75B7FB6C-2109-4421-83E2-7DE06AD17605}" srcOrd="0" destOrd="0" presId="urn:microsoft.com/office/officeart/2008/layout/RadialCluster"/>
    <dgm:cxn modelId="{6BC9733A-4C61-4BF5-889E-D4FE6699C44B}" srcId="{DF916143-DBC0-4724-A707-B6FF3C23DA78}" destId="{E714A87C-D6B0-4E47-8BD2-CDE780DEBB8B}" srcOrd="0" destOrd="0" parTransId="{83484C8A-5772-43CF-9606-FB5FBD2673B7}" sibTransId="{0478850C-9BC3-418E-ABAB-D3BF4FFCC7C5}"/>
    <dgm:cxn modelId="{6285675E-5E3B-4BB4-92B5-088BE9ED1E2D}" type="presOf" srcId="{02403CAB-E958-4D61-AD00-C70AC965E527}" destId="{C9252BAA-335B-4E5F-AE88-1FB37A5DBDE6}" srcOrd="0" destOrd="0" presId="urn:microsoft.com/office/officeart/2008/layout/RadialCluster"/>
    <dgm:cxn modelId="{A7525D45-667D-499A-BCF2-D251A103E42D}" type="presOf" srcId="{C291C261-D5DC-44AC-8C8E-A1A996628E2F}" destId="{412B3DBD-35F8-4C1E-B35B-D7EBD34B75CF}" srcOrd="0" destOrd="0" presId="urn:microsoft.com/office/officeart/2008/layout/RadialCluster"/>
    <dgm:cxn modelId="{DDAAC068-0766-46ED-AFF7-A5E085650B17}" type="presOf" srcId="{DF916143-DBC0-4724-A707-B6FF3C23DA78}" destId="{7B88D125-D959-4DE6-B7EE-97E6AAD9D92C}" srcOrd="0" destOrd="0" presId="urn:microsoft.com/office/officeart/2008/layout/RadialCluster"/>
    <dgm:cxn modelId="{284EAE6C-1253-42D7-ADC6-9C0AF3BB657E}" srcId="{F714C188-DB50-459B-AFCF-9B85289E3016}" destId="{4BF59079-399D-4591-A89C-7BD065842F33}" srcOrd="2" destOrd="0" parTransId="{859BF850-67F9-4DBE-A906-9A37C3D7700D}" sibTransId="{9AD6DB45-D3FF-45CF-9367-976223B9F2F9}"/>
    <dgm:cxn modelId="{2CA9736D-1BA4-43CC-9FFF-0297384CEA0D}" srcId="{F714C188-DB50-459B-AFCF-9B85289E3016}" destId="{DF916143-DBC0-4724-A707-B6FF3C23DA78}" srcOrd="1" destOrd="0" parTransId="{2C04149A-9447-4623-B3E8-869AA45664AE}" sibTransId="{56AEE368-4FF6-4943-B0E2-ABF448C4B56F}"/>
    <dgm:cxn modelId="{02FB6152-6F5C-41DB-82B3-AE20E749D946}" srcId="{DF916143-DBC0-4724-A707-B6FF3C23DA78}" destId="{E0E51175-C3DC-4BAF-B662-A281E8D4DF64}" srcOrd="1" destOrd="0" parTransId="{7CE73C51-6C91-4637-9811-A0D8146C500D}" sibTransId="{729F88F4-B6F6-4390-BCF6-60FC78FEBC6C}"/>
    <dgm:cxn modelId="{6737E752-8AB7-4617-9A90-B95366D72469}" type="presOf" srcId="{2C04149A-9447-4623-B3E8-869AA45664AE}" destId="{5BC6B0B7-C4A4-4BD5-96D2-09CC20D2EF3F}" srcOrd="0" destOrd="0" presId="urn:microsoft.com/office/officeart/2008/layout/RadialCluster"/>
    <dgm:cxn modelId="{413F0E89-565C-48E3-98D2-9659EC094F3C}" srcId="{7A4DE51C-4982-4D99-8E49-014B727CA27D}" destId="{B8DEAC4F-C0AE-48C4-9120-9B1C2A4F2062}" srcOrd="1" destOrd="0" parTransId="{2C061A30-3317-4144-B5DA-FAB3591E8672}" sibTransId="{4A0BCBBE-94B2-4E98-9477-353B8DA0564C}"/>
    <dgm:cxn modelId="{287B728C-17AC-4021-9C96-DDE40B72159E}" type="presOf" srcId="{F714C188-DB50-459B-AFCF-9B85289E3016}" destId="{527F99AE-307F-4000-B0E9-803DF57C7976}" srcOrd="0" destOrd="0" presId="urn:microsoft.com/office/officeart/2008/layout/RadialCluster"/>
    <dgm:cxn modelId="{214B848E-971E-4CBD-BE17-B1D047CA8D04}" srcId="{7A4DE51C-4982-4D99-8E49-014B727CA27D}" destId="{F714C188-DB50-459B-AFCF-9B85289E3016}" srcOrd="0" destOrd="0" parTransId="{25063674-1E1E-43EC-B138-A1810715538F}" sibTransId="{E8FC6AD6-0739-47CD-BF9E-3EE5D3232DEC}"/>
    <dgm:cxn modelId="{92BB4B93-9B2D-4701-BF1C-FFAAE21A5BC9}" srcId="{4BF59079-399D-4591-A89C-7BD065842F33}" destId="{E7949680-46D2-4653-80C6-CDC10D3D50F4}" srcOrd="2" destOrd="0" parTransId="{02403CAB-E958-4D61-AD00-C70AC965E527}" sibTransId="{463144D3-E707-4A99-8B77-9D8D0CC7CF53}"/>
    <dgm:cxn modelId="{6AA18C97-4471-4F46-921E-F1DD93AD2B50}" type="presOf" srcId="{ADC0A27E-EEB3-4EDE-B501-701CAFD01A5D}" destId="{7AF4BAD7-9605-4FA7-B827-A32DD5234F44}" srcOrd="0" destOrd="0" presId="urn:microsoft.com/office/officeart/2008/layout/RadialCluster"/>
    <dgm:cxn modelId="{26567D99-AA16-4635-8FA2-20BB1F6246A4}" type="presOf" srcId="{E81DDD8A-A4AF-404F-B238-3804FB5AC064}" destId="{7A50E2E9-CE9B-4701-8F71-33D5D56C9B68}" srcOrd="0" destOrd="0" presId="urn:microsoft.com/office/officeart/2008/layout/RadialCluster"/>
    <dgm:cxn modelId="{2FF6B89D-0B7F-4A21-8481-154FA50933D4}" type="presOf" srcId="{E7949680-46D2-4653-80C6-CDC10D3D50F4}" destId="{EF05778C-B510-4529-8E2E-1870E1A11946}" srcOrd="0" destOrd="0" presId="urn:microsoft.com/office/officeart/2008/layout/RadialCluster"/>
    <dgm:cxn modelId="{68BB33A0-8218-4169-8A41-F69450EF6DCB}" type="presOf" srcId="{7A4DE51C-4982-4D99-8E49-014B727CA27D}" destId="{C1F4BF36-F119-40DA-A7B6-B48D67212787}" srcOrd="0" destOrd="0" presId="urn:microsoft.com/office/officeart/2008/layout/RadialCluster"/>
    <dgm:cxn modelId="{FB93BFA2-3C27-4366-873A-67BE6CA80BDE}" type="presOf" srcId="{4BF59079-399D-4591-A89C-7BD065842F33}" destId="{62985D7B-965E-4465-8964-6D2B29B3D2FE}" srcOrd="0" destOrd="0" presId="urn:microsoft.com/office/officeart/2008/layout/RadialCluster"/>
    <dgm:cxn modelId="{F1C095AB-2746-4DD3-8C12-0475243F0596}" srcId="{4BF59079-399D-4591-A89C-7BD065842F33}" destId="{52A2B234-939E-4805-B670-C1DF519C6A0E}" srcOrd="1" destOrd="0" parTransId="{7340DF1A-42FD-4233-84CD-11DE510AB7A9}" sibTransId="{083C80BA-4181-4535-B28E-7A64C17D0A9C}"/>
    <dgm:cxn modelId="{A87CEEC3-22F8-4A4D-90F5-592574D21CAE}" type="presOf" srcId="{A2C134BE-98E9-4D07-AAC3-AC0D439428B9}" destId="{89CDE61E-CFAE-4F62-AC06-EB203917B1C1}" srcOrd="0" destOrd="0" presId="urn:microsoft.com/office/officeart/2008/layout/RadialCluster"/>
    <dgm:cxn modelId="{3977F1C6-4B0A-40B6-BB50-01C998AFED99}" type="presOf" srcId="{83484C8A-5772-43CF-9606-FB5FBD2673B7}" destId="{EB40F704-B2FA-4671-AE1A-4E757F40C158}" srcOrd="0" destOrd="0" presId="urn:microsoft.com/office/officeart/2008/layout/RadialCluster"/>
    <dgm:cxn modelId="{1E8F2CCA-08E3-403A-BBA1-859D309A18F7}" type="presOf" srcId="{7B49AAC2-B60A-4C43-B8EE-26512031B785}" destId="{4BF914B3-FFEB-4243-9FC7-147BE3AFF3DD}" srcOrd="0" destOrd="0" presId="urn:microsoft.com/office/officeart/2008/layout/RadialCluster"/>
    <dgm:cxn modelId="{292259CB-E6AA-48FD-9F45-E173C92F1841}" type="presOf" srcId="{A1BA3C45-8C97-4E24-BBDE-10FB2C44F5E5}" destId="{8EFB375E-C85D-498B-A43B-93CE7D4904A2}" srcOrd="0" destOrd="0" presId="urn:microsoft.com/office/officeart/2008/layout/RadialCluster"/>
    <dgm:cxn modelId="{0DDDBAD8-720B-4CCF-899C-CC5F21BAECC9}" srcId="{A2C134BE-98E9-4D07-AAC3-AC0D439428B9}" destId="{1E195471-40CD-4790-9481-37F3307D5883}" srcOrd="1" destOrd="0" parTransId="{ADC0A27E-EEB3-4EDE-B501-701CAFD01A5D}" sibTransId="{4D02DF86-333F-4116-910A-5D9CA49B29C4}"/>
    <dgm:cxn modelId="{BEC0F8DC-B7C6-4C72-83CA-7B80C8DD27FA}" type="presOf" srcId="{52A2B234-939E-4805-B670-C1DF519C6A0E}" destId="{6F043439-34F6-4308-BA4C-7A7F18D11F98}" srcOrd="0" destOrd="0" presId="urn:microsoft.com/office/officeart/2008/layout/RadialCluster"/>
    <dgm:cxn modelId="{C103EEE4-DAFA-4F89-9733-0B95C6A0ACD6}" type="presOf" srcId="{1392157C-2588-4CB1-B729-0300A650F357}" destId="{4420813B-D58A-4C1E-88AE-53FAA4A52473}" srcOrd="0" destOrd="0" presId="urn:microsoft.com/office/officeart/2008/layout/RadialCluster"/>
    <dgm:cxn modelId="{9572C6EC-044D-4F04-B66B-8D75A3574F8F}" srcId="{4BF59079-399D-4591-A89C-7BD065842F33}" destId="{1392157C-2588-4CB1-B729-0300A650F357}" srcOrd="0" destOrd="0" parTransId="{7B49AAC2-B60A-4C43-B8EE-26512031B785}" sibTransId="{90289004-6A2B-48A6-89A2-3696EA4140D2}"/>
    <dgm:cxn modelId="{C62F7EFA-388A-4F76-B090-8E3A2F88013C}" type="presOf" srcId="{1E195471-40CD-4790-9481-37F3307D5883}" destId="{7E4AFAF5-D218-4D67-942D-DF515A26957D}" srcOrd="0" destOrd="0" presId="urn:microsoft.com/office/officeart/2008/layout/RadialCluster"/>
    <dgm:cxn modelId="{F7F87C5F-552C-4F0B-AD3F-2FA8C0A5ECDD}" type="presParOf" srcId="{C1F4BF36-F119-40DA-A7B6-B48D67212787}" destId="{527F99AE-307F-4000-B0E9-803DF57C7976}" srcOrd="0" destOrd="0" presId="urn:microsoft.com/office/officeart/2008/layout/RadialCluster"/>
    <dgm:cxn modelId="{1DC640FB-26D1-4BE6-8CDC-E4FF6CFF0F0B}" type="presParOf" srcId="{C1F4BF36-F119-40DA-A7B6-B48D67212787}" destId="{63F0D84A-59BA-42F0-8239-ED728721A6FD}" srcOrd="1" destOrd="0" presId="urn:microsoft.com/office/officeart/2008/layout/RadialCluster"/>
    <dgm:cxn modelId="{65C52737-0718-4F81-B67C-061B5E1D4702}" type="presParOf" srcId="{63F0D84A-59BA-42F0-8239-ED728721A6FD}" destId="{89CDE61E-CFAE-4F62-AC06-EB203917B1C1}" srcOrd="0" destOrd="0" presId="urn:microsoft.com/office/officeart/2008/layout/RadialCluster"/>
    <dgm:cxn modelId="{58A670D0-5CFA-4AA7-A9AE-712942B0A227}" type="presParOf" srcId="{63F0D84A-59BA-42F0-8239-ED728721A6FD}" destId="{7A50E2E9-CE9B-4701-8F71-33D5D56C9B68}" srcOrd="1" destOrd="0" presId="urn:microsoft.com/office/officeart/2008/layout/RadialCluster"/>
    <dgm:cxn modelId="{10543CD2-F77A-410E-A01C-A6C6AFA99AC5}" type="presParOf" srcId="{63F0D84A-59BA-42F0-8239-ED728721A6FD}" destId="{412B3DBD-35F8-4C1E-B35B-D7EBD34B75CF}" srcOrd="2" destOrd="0" presId="urn:microsoft.com/office/officeart/2008/layout/RadialCluster"/>
    <dgm:cxn modelId="{A6B3EF25-1D90-4332-A341-139B8D7CE2C8}" type="presParOf" srcId="{63F0D84A-59BA-42F0-8239-ED728721A6FD}" destId="{7AF4BAD7-9605-4FA7-B827-A32DD5234F44}" srcOrd="3" destOrd="0" presId="urn:microsoft.com/office/officeart/2008/layout/RadialCluster"/>
    <dgm:cxn modelId="{067F4FB1-2E42-4EBD-8113-31C098CF4576}" type="presParOf" srcId="{63F0D84A-59BA-42F0-8239-ED728721A6FD}" destId="{7E4AFAF5-D218-4D67-942D-DF515A26957D}" srcOrd="4" destOrd="0" presId="urn:microsoft.com/office/officeart/2008/layout/RadialCluster"/>
    <dgm:cxn modelId="{D23C5A79-B701-41C6-BC68-192D19431E89}" type="presParOf" srcId="{C1F4BF36-F119-40DA-A7B6-B48D67212787}" destId="{8EFB375E-C85D-498B-A43B-93CE7D4904A2}" srcOrd="2" destOrd="0" presId="urn:microsoft.com/office/officeart/2008/layout/RadialCluster"/>
    <dgm:cxn modelId="{B262FB8D-A388-49C7-A008-E2678E3AFDF9}" type="presParOf" srcId="{C1F4BF36-F119-40DA-A7B6-B48D67212787}" destId="{9761516D-5ED5-483C-BB8F-2E222E16795D}" srcOrd="3" destOrd="0" presId="urn:microsoft.com/office/officeart/2008/layout/RadialCluster"/>
    <dgm:cxn modelId="{058A3312-220C-469D-B956-47B95EAB3A63}" type="presParOf" srcId="{9761516D-5ED5-483C-BB8F-2E222E16795D}" destId="{7B88D125-D959-4DE6-B7EE-97E6AAD9D92C}" srcOrd="0" destOrd="0" presId="urn:microsoft.com/office/officeart/2008/layout/RadialCluster"/>
    <dgm:cxn modelId="{76FB9570-9A4C-419C-8401-8C3272782F3E}" type="presParOf" srcId="{9761516D-5ED5-483C-BB8F-2E222E16795D}" destId="{EB40F704-B2FA-4671-AE1A-4E757F40C158}" srcOrd="1" destOrd="0" presId="urn:microsoft.com/office/officeart/2008/layout/RadialCluster"/>
    <dgm:cxn modelId="{8CC2DD04-EE98-46C6-A80F-A50EE12896EB}" type="presParOf" srcId="{9761516D-5ED5-483C-BB8F-2E222E16795D}" destId="{7076EC9A-DC65-438C-B7EA-77E1BFFF2750}" srcOrd="2" destOrd="0" presId="urn:microsoft.com/office/officeart/2008/layout/RadialCluster"/>
    <dgm:cxn modelId="{026B2D11-FAE8-4545-822D-A2A13967BCB0}" type="presParOf" srcId="{9761516D-5ED5-483C-BB8F-2E222E16795D}" destId="{21C46B8A-E33E-4192-8460-1DCDF6C1ACBE}" srcOrd="3" destOrd="0" presId="urn:microsoft.com/office/officeart/2008/layout/RadialCluster"/>
    <dgm:cxn modelId="{57AB2D82-DFE9-4545-93D6-FC81CF36B25A}" type="presParOf" srcId="{9761516D-5ED5-483C-BB8F-2E222E16795D}" destId="{75B7FB6C-2109-4421-83E2-7DE06AD17605}" srcOrd="4" destOrd="0" presId="urn:microsoft.com/office/officeart/2008/layout/RadialCluster"/>
    <dgm:cxn modelId="{6D0A5BE1-118B-405D-87CD-FDAEBE729D4B}" type="presParOf" srcId="{C1F4BF36-F119-40DA-A7B6-B48D67212787}" destId="{5BC6B0B7-C4A4-4BD5-96D2-09CC20D2EF3F}" srcOrd="4" destOrd="0" presId="urn:microsoft.com/office/officeart/2008/layout/RadialCluster"/>
    <dgm:cxn modelId="{AC8C8C5F-B97F-4810-B276-17A4816A7C47}" type="presParOf" srcId="{C1F4BF36-F119-40DA-A7B6-B48D67212787}" destId="{CA1E13A1-B11C-43E8-9E45-6CBA2415E1DE}" srcOrd="5" destOrd="0" presId="urn:microsoft.com/office/officeart/2008/layout/RadialCluster"/>
    <dgm:cxn modelId="{4DAD3529-9A96-4364-AA5E-F0DCEAB61F58}" type="presParOf" srcId="{CA1E13A1-B11C-43E8-9E45-6CBA2415E1DE}" destId="{62985D7B-965E-4465-8964-6D2B29B3D2FE}" srcOrd="0" destOrd="0" presId="urn:microsoft.com/office/officeart/2008/layout/RadialCluster"/>
    <dgm:cxn modelId="{5A5E1E99-DEF9-4618-87C7-C965BEBAC64C}" type="presParOf" srcId="{CA1E13A1-B11C-43E8-9E45-6CBA2415E1DE}" destId="{4BF914B3-FFEB-4243-9FC7-147BE3AFF3DD}" srcOrd="1" destOrd="0" presId="urn:microsoft.com/office/officeart/2008/layout/RadialCluster"/>
    <dgm:cxn modelId="{8ADE143F-E089-4BFE-9A3D-2DED931F088E}" type="presParOf" srcId="{CA1E13A1-B11C-43E8-9E45-6CBA2415E1DE}" destId="{4420813B-D58A-4C1E-88AE-53FAA4A52473}" srcOrd="2" destOrd="0" presId="urn:microsoft.com/office/officeart/2008/layout/RadialCluster"/>
    <dgm:cxn modelId="{399649DC-5134-48B4-B532-C85C7B32AD02}" type="presParOf" srcId="{CA1E13A1-B11C-43E8-9E45-6CBA2415E1DE}" destId="{29522D3D-C6CE-40AD-898A-E721BA0B90F9}" srcOrd="3" destOrd="0" presId="urn:microsoft.com/office/officeart/2008/layout/RadialCluster"/>
    <dgm:cxn modelId="{848A9110-465E-46E8-BE8A-443B20B85C0E}" type="presParOf" srcId="{CA1E13A1-B11C-43E8-9E45-6CBA2415E1DE}" destId="{6F043439-34F6-4308-BA4C-7A7F18D11F98}" srcOrd="4" destOrd="0" presId="urn:microsoft.com/office/officeart/2008/layout/RadialCluster"/>
    <dgm:cxn modelId="{362B785F-52DE-46A3-8A6D-E3678741C9C0}" type="presParOf" srcId="{CA1E13A1-B11C-43E8-9E45-6CBA2415E1DE}" destId="{C9252BAA-335B-4E5F-AE88-1FB37A5DBDE6}" srcOrd="5" destOrd="0" presId="urn:microsoft.com/office/officeart/2008/layout/RadialCluster"/>
    <dgm:cxn modelId="{064A527D-16BA-4C7F-ADE3-95A6BF9339E9}" type="presParOf" srcId="{CA1E13A1-B11C-43E8-9E45-6CBA2415E1DE}" destId="{EF05778C-B510-4529-8E2E-1870E1A11946}" srcOrd="6" destOrd="0" presId="urn:microsoft.com/office/officeart/2008/layout/RadialCluster"/>
    <dgm:cxn modelId="{5DA1C3A5-4B04-4287-8BAB-A225BBD2B058}" type="presParOf" srcId="{C1F4BF36-F119-40DA-A7B6-B48D67212787}" destId="{C80B2FB2-C8CF-4CDF-BFC1-906B9B57FCED}" srcOrd="6" destOrd="0" presId="urn:microsoft.com/office/officeart/2008/layout/RadialCluster"/>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AEF64-A17B-40DD-8112-43560815162C}">
      <dsp:nvSpPr>
        <dsp:cNvPr id="0" name=""/>
        <dsp:cNvSpPr/>
      </dsp:nvSpPr>
      <dsp:spPr>
        <a:xfrm>
          <a:off x="1440244" y="373319"/>
          <a:ext cx="1416241" cy="792770"/>
        </a:xfrm>
        <a:prstGeom prst="roundRect">
          <a:avLst/>
        </a:prstGeom>
        <a:solidFill>
          <a:schemeClr val="lt1">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accent1"/>
              </a:solidFill>
              <a:latin typeface="Arial" panose="020B0604020202020204" pitchFamily="34" charset="0"/>
              <a:cs typeface="Arial" panose="020B0604020202020204" pitchFamily="34" charset="0"/>
            </a:rPr>
            <a:t>Nutrition</a:t>
          </a:r>
        </a:p>
      </dsp:txBody>
      <dsp:txXfrm>
        <a:off x="1478944" y="412019"/>
        <a:ext cx="1338841" cy="715370"/>
      </dsp:txXfrm>
    </dsp:sp>
    <dsp:sp modelId="{C13A4844-B458-417D-9E28-4C7C133CEE82}">
      <dsp:nvSpPr>
        <dsp:cNvPr id="0" name=""/>
        <dsp:cNvSpPr/>
      </dsp:nvSpPr>
      <dsp:spPr>
        <a:xfrm>
          <a:off x="564201" y="769705"/>
          <a:ext cx="3168328" cy="3168328"/>
        </a:xfrm>
        <a:custGeom>
          <a:avLst/>
          <a:gdLst/>
          <a:ahLst/>
          <a:cxnLst/>
          <a:rect l="0" t="0" r="0" b="0"/>
          <a:pathLst>
            <a:path>
              <a:moveTo>
                <a:pt x="2299478" y="170692"/>
              </a:moveTo>
              <a:arcTo wR="1584164" hR="1584164" stAng="17810554" swAng="173180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1C6858D-CF39-4461-95DF-C197EE067386}">
      <dsp:nvSpPr>
        <dsp:cNvPr id="0" name=""/>
        <dsp:cNvSpPr/>
      </dsp:nvSpPr>
      <dsp:spPr>
        <a:xfrm>
          <a:off x="2987519" y="1467950"/>
          <a:ext cx="1334951" cy="792770"/>
        </a:xfrm>
        <a:prstGeom prst="roundRect">
          <a:avLst/>
        </a:prstGeom>
        <a:solidFill>
          <a:schemeClr val="lt1">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a:solidFill>
                <a:schemeClr val="accent1"/>
              </a:solidFill>
              <a:latin typeface="Arial" panose="020B0604020202020204" pitchFamily="34" charset="0"/>
              <a:cs typeface="Arial" panose="020B0604020202020204" pitchFamily="34" charset="0"/>
            </a:rPr>
            <a:t>Microbiology</a:t>
          </a:r>
          <a:endParaRPr lang="fr-FR" sz="1200" kern="1200" dirty="0">
            <a:solidFill>
              <a:schemeClr val="accent1"/>
            </a:solidFill>
            <a:latin typeface="Arial" panose="020B0604020202020204" pitchFamily="34" charset="0"/>
            <a:cs typeface="Arial" panose="020B0604020202020204" pitchFamily="34" charset="0"/>
          </a:endParaRPr>
        </a:p>
      </dsp:txBody>
      <dsp:txXfrm>
        <a:off x="3026219" y="1506650"/>
        <a:ext cx="1257551" cy="715370"/>
      </dsp:txXfrm>
    </dsp:sp>
    <dsp:sp modelId="{B2DAEC2F-B782-4A63-B962-0F08C82DEE8C}">
      <dsp:nvSpPr>
        <dsp:cNvPr id="0" name=""/>
        <dsp:cNvSpPr/>
      </dsp:nvSpPr>
      <dsp:spPr>
        <a:xfrm>
          <a:off x="564201" y="769705"/>
          <a:ext cx="3168328" cy="3168328"/>
        </a:xfrm>
        <a:custGeom>
          <a:avLst/>
          <a:gdLst/>
          <a:ahLst/>
          <a:cxnLst/>
          <a:rect l="0" t="0" r="0" b="0"/>
          <a:pathLst>
            <a:path>
              <a:moveTo>
                <a:pt x="3166151" y="1501143"/>
              </a:moveTo>
              <a:arcTo wR="1584164" hR="1584164" stAng="21419756" swAng="219660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E203F19-8536-4671-A65A-9B7B0D87C89D}">
      <dsp:nvSpPr>
        <dsp:cNvPr id="0" name=""/>
        <dsp:cNvSpPr/>
      </dsp:nvSpPr>
      <dsp:spPr>
        <a:xfrm>
          <a:off x="2374204" y="3239099"/>
          <a:ext cx="1410618" cy="792770"/>
        </a:xfrm>
        <a:prstGeom prst="roundRect">
          <a:avLst/>
        </a:prstGeom>
        <a:solidFill>
          <a:schemeClr val="lt1">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a:solidFill>
                <a:schemeClr val="accent1"/>
              </a:solidFill>
              <a:latin typeface="Arial" panose="020B0604020202020204" pitchFamily="34" charset="0"/>
              <a:cs typeface="Arial" panose="020B0604020202020204" pitchFamily="34" charset="0"/>
            </a:rPr>
            <a:t>Ecology</a:t>
          </a:r>
          <a:endParaRPr lang="fr-FR" sz="1200" kern="1200" dirty="0">
            <a:solidFill>
              <a:schemeClr val="accent1"/>
            </a:solidFill>
            <a:latin typeface="Arial" panose="020B0604020202020204" pitchFamily="34" charset="0"/>
            <a:cs typeface="Arial" panose="020B0604020202020204" pitchFamily="34" charset="0"/>
          </a:endParaRPr>
        </a:p>
      </dsp:txBody>
      <dsp:txXfrm>
        <a:off x="2412904" y="3277799"/>
        <a:ext cx="1333218" cy="715370"/>
      </dsp:txXfrm>
    </dsp:sp>
    <dsp:sp modelId="{16681F37-748E-450E-92DA-7257388C4F51}">
      <dsp:nvSpPr>
        <dsp:cNvPr id="0" name=""/>
        <dsp:cNvSpPr/>
      </dsp:nvSpPr>
      <dsp:spPr>
        <a:xfrm>
          <a:off x="564201" y="769705"/>
          <a:ext cx="3168328" cy="3168328"/>
        </a:xfrm>
        <a:custGeom>
          <a:avLst/>
          <a:gdLst/>
          <a:ahLst/>
          <a:cxnLst/>
          <a:rect l="0" t="0" r="0" b="0"/>
          <a:pathLst>
            <a:path>
              <a:moveTo>
                <a:pt x="1805838" y="3152742"/>
              </a:moveTo>
              <a:arcTo wR="1584164" hR="1584164" stAng="4917368" swAng="89747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7194ED6-DF94-4E71-B5F0-330674AC788C}">
      <dsp:nvSpPr>
        <dsp:cNvPr id="0" name=""/>
        <dsp:cNvSpPr/>
      </dsp:nvSpPr>
      <dsp:spPr>
        <a:xfrm>
          <a:off x="480946" y="3239099"/>
          <a:ext cx="1472540" cy="792770"/>
        </a:xfrm>
        <a:prstGeom prst="roundRect">
          <a:avLst/>
        </a:prstGeom>
        <a:solidFill>
          <a:schemeClr val="lt1">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a:solidFill>
                <a:schemeClr val="accent1"/>
              </a:solidFill>
              <a:latin typeface="Arial" panose="020B0604020202020204" pitchFamily="34" charset="0"/>
              <a:cs typeface="Arial" panose="020B0604020202020204" pitchFamily="34" charset="0"/>
            </a:rPr>
            <a:t>Allergy</a:t>
          </a:r>
          <a:endParaRPr lang="fr-FR" sz="1200" kern="1200" dirty="0">
            <a:solidFill>
              <a:schemeClr val="accent1"/>
            </a:solidFill>
            <a:latin typeface="Arial" panose="020B0604020202020204" pitchFamily="34" charset="0"/>
            <a:cs typeface="Arial" panose="020B0604020202020204" pitchFamily="34" charset="0"/>
          </a:endParaRPr>
        </a:p>
      </dsp:txBody>
      <dsp:txXfrm>
        <a:off x="519646" y="3277799"/>
        <a:ext cx="1395140" cy="715370"/>
      </dsp:txXfrm>
    </dsp:sp>
    <dsp:sp modelId="{EB859730-7D13-46CD-9BDE-28C59C46EF95}">
      <dsp:nvSpPr>
        <dsp:cNvPr id="0" name=""/>
        <dsp:cNvSpPr/>
      </dsp:nvSpPr>
      <dsp:spPr>
        <a:xfrm>
          <a:off x="564201" y="769705"/>
          <a:ext cx="3168328" cy="3168328"/>
        </a:xfrm>
        <a:custGeom>
          <a:avLst/>
          <a:gdLst/>
          <a:ahLst/>
          <a:cxnLst/>
          <a:rect l="0" t="0" r="0" b="0"/>
          <a:pathLst>
            <a:path>
              <a:moveTo>
                <a:pt x="264771" y="2460964"/>
              </a:moveTo>
              <a:arcTo wR="1584164" hR="1584164" stAng="8783641" swAng="219660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904846F-9FF8-4819-8F5D-E9906C565D0E}">
      <dsp:nvSpPr>
        <dsp:cNvPr id="0" name=""/>
        <dsp:cNvSpPr/>
      </dsp:nvSpPr>
      <dsp:spPr>
        <a:xfrm>
          <a:off x="-88850" y="1467950"/>
          <a:ext cx="1461172" cy="792770"/>
        </a:xfrm>
        <a:prstGeom prst="roundRect">
          <a:avLst/>
        </a:prstGeom>
        <a:solidFill>
          <a:schemeClr val="lt1">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a:solidFill>
                <a:schemeClr val="accent1"/>
              </a:solidFill>
              <a:latin typeface="Arial" panose="020B0604020202020204" pitchFamily="34" charset="0"/>
              <a:cs typeface="Arial" panose="020B0604020202020204" pitchFamily="34" charset="0"/>
            </a:rPr>
            <a:t>Culture</a:t>
          </a:r>
          <a:endParaRPr lang="fr-FR" sz="1200" kern="1200" dirty="0">
            <a:solidFill>
              <a:schemeClr val="accent1"/>
            </a:solidFill>
            <a:latin typeface="Arial" panose="020B0604020202020204" pitchFamily="34" charset="0"/>
            <a:cs typeface="Arial" panose="020B0604020202020204" pitchFamily="34" charset="0"/>
          </a:endParaRPr>
        </a:p>
      </dsp:txBody>
      <dsp:txXfrm>
        <a:off x="-50150" y="1506650"/>
        <a:ext cx="1383772" cy="715370"/>
      </dsp:txXfrm>
    </dsp:sp>
    <dsp:sp modelId="{BEBB4BC0-5055-491B-BF7D-5F7EA4AC04CA}">
      <dsp:nvSpPr>
        <dsp:cNvPr id="0" name=""/>
        <dsp:cNvSpPr/>
      </dsp:nvSpPr>
      <dsp:spPr>
        <a:xfrm>
          <a:off x="564201" y="769705"/>
          <a:ext cx="3168328" cy="3168328"/>
        </a:xfrm>
        <a:custGeom>
          <a:avLst/>
          <a:gdLst/>
          <a:ahLst/>
          <a:cxnLst/>
          <a:rect l="0" t="0" r="0" b="0"/>
          <a:pathLst>
            <a:path>
              <a:moveTo>
                <a:pt x="275396" y="691581"/>
              </a:moveTo>
              <a:arcTo wR="1584164" hR="1584164" stAng="12857645" swAng="173180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05A60-C007-4E18-9B87-61FAC01694AB}">
      <dsp:nvSpPr>
        <dsp:cNvPr id="0" name=""/>
        <dsp:cNvSpPr/>
      </dsp:nvSpPr>
      <dsp:spPr>
        <a:xfrm>
          <a:off x="2215761" y="2256128"/>
          <a:ext cx="1492206" cy="846589"/>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a:latin typeface="Arial" panose="020B0604020202020204" pitchFamily="34" charset="0"/>
              <a:cs typeface="Arial" panose="020B0604020202020204" pitchFamily="34" charset="0"/>
            </a:rPr>
            <a:t>To avoid/delay food spoilage</a:t>
          </a:r>
          <a:endParaRPr lang="fr-FR" sz="1200" kern="1200" dirty="0">
            <a:latin typeface="Arial" panose="020B0604020202020204" pitchFamily="34" charset="0"/>
            <a:cs typeface="Arial" panose="020B0604020202020204" pitchFamily="34" charset="0"/>
          </a:endParaRPr>
        </a:p>
      </dsp:txBody>
      <dsp:txXfrm>
        <a:off x="2434290" y="2380108"/>
        <a:ext cx="1055148" cy="598629"/>
      </dsp:txXfrm>
    </dsp:sp>
    <dsp:sp modelId="{80DB76A1-8A1E-4BFF-8750-64FDB322CA31}">
      <dsp:nvSpPr>
        <dsp:cNvPr id="0" name=""/>
        <dsp:cNvSpPr/>
      </dsp:nvSpPr>
      <dsp:spPr>
        <a:xfrm rot="11753438">
          <a:off x="897413" y="2081964"/>
          <a:ext cx="1347894" cy="403218"/>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905C3A-E135-4F30-BBFA-89B9F179E775}">
      <dsp:nvSpPr>
        <dsp:cNvPr id="0" name=""/>
        <dsp:cNvSpPr/>
      </dsp:nvSpPr>
      <dsp:spPr>
        <a:xfrm>
          <a:off x="83082" y="1607689"/>
          <a:ext cx="1680171" cy="98271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l" defTabSz="533400">
            <a:lnSpc>
              <a:spcPct val="90000"/>
            </a:lnSpc>
            <a:spcBef>
              <a:spcPct val="0"/>
            </a:spcBef>
            <a:spcAft>
              <a:spcPct val="35000"/>
            </a:spcAft>
            <a:buNone/>
          </a:pPr>
          <a:r>
            <a:rPr lang="fr-FR" sz="1200" kern="1200">
              <a:latin typeface="Arial" panose="020B0604020202020204" pitchFamily="34" charset="0"/>
              <a:cs typeface="Arial" panose="020B0604020202020204" pitchFamily="34" charset="0"/>
            </a:rPr>
            <a:t>Processing:</a:t>
          </a:r>
          <a:endParaRPr lang="fr-FR"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fr-FR" sz="1200" kern="1200">
              <a:latin typeface="Arial" panose="020B0604020202020204" pitchFamily="34" charset="0"/>
              <a:cs typeface="Arial" panose="020B0604020202020204" pitchFamily="34" charset="0"/>
            </a:rPr>
            <a:t>Foods treated at high temperature</a:t>
          </a:r>
          <a:endParaRPr lang="fr-FR"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fr-FR" sz="1200" kern="1200">
              <a:latin typeface="Arial" panose="020B0604020202020204" pitchFamily="34" charset="0"/>
              <a:cs typeface="Arial" panose="020B0604020202020204" pitchFamily="34" charset="0"/>
            </a:rPr>
            <a:t>Vacuum packaging</a:t>
          </a:r>
          <a:endParaRPr lang="fr-FR" sz="1200" kern="1200" dirty="0">
            <a:latin typeface="Arial" panose="020B0604020202020204" pitchFamily="34" charset="0"/>
            <a:cs typeface="Arial" panose="020B0604020202020204" pitchFamily="34" charset="0"/>
          </a:endParaRPr>
        </a:p>
      </dsp:txBody>
      <dsp:txXfrm>
        <a:off x="111865" y="1636472"/>
        <a:ext cx="1622605" cy="925147"/>
      </dsp:txXfrm>
    </dsp:sp>
    <dsp:sp modelId="{2138B041-541E-41A9-B8B1-520428D6A794}">
      <dsp:nvSpPr>
        <dsp:cNvPr id="0" name=""/>
        <dsp:cNvSpPr/>
      </dsp:nvSpPr>
      <dsp:spPr>
        <a:xfrm rot="20516253">
          <a:off x="3652182" y="2021737"/>
          <a:ext cx="1416306" cy="403218"/>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4CA398-7DA0-4458-B65F-BF71E044F8B6}">
      <dsp:nvSpPr>
        <dsp:cNvPr id="0" name=""/>
        <dsp:cNvSpPr/>
      </dsp:nvSpPr>
      <dsp:spPr>
        <a:xfrm>
          <a:off x="4211179" y="1253117"/>
          <a:ext cx="1644822" cy="1501328"/>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l" defTabSz="533400">
            <a:lnSpc>
              <a:spcPct val="90000"/>
            </a:lnSpc>
            <a:spcBef>
              <a:spcPct val="0"/>
            </a:spcBef>
            <a:spcAft>
              <a:spcPct val="35000"/>
            </a:spcAft>
            <a:buNone/>
          </a:pPr>
          <a:r>
            <a:rPr lang="fr-FR" sz="1200" kern="1200">
              <a:latin typeface="Arial" panose="020B0604020202020204" pitchFamily="34" charset="0"/>
              <a:cs typeface="Arial" panose="020B0604020202020204" pitchFamily="34" charset="0"/>
            </a:rPr>
            <a:t>At home:</a:t>
          </a:r>
          <a:endParaRPr lang="fr-FR"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fr-FR" sz="1200" kern="1200">
              <a:latin typeface="Arial" panose="020B0604020202020204" pitchFamily="34" charset="0"/>
              <a:cs typeface="Arial" panose="020B0604020202020204" pitchFamily="34" charset="0"/>
            </a:rPr>
            <a:t>Keep food in a very clean environment</a:t>
          </a:r>
          <a:endParaRPr lang="fr-FR"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fr-FR" sz="1200" kern="1200">
              <a:latin typeface="Arial" panose="020B0604020202020204" pitchFamily="34" charset="0"/>
              <a:cs typeface="Arial" panose="020B0604020202020204" pitchFamily="34" charset="0"/>
            </a:rPr>
            <a:t>Respect use by dates</a:t>
          </a:r>
          <a:endParaRPr lang="fr-FR"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fr-FR" sz="1200" kern="1200">
              <a:latin typeface="Arial" panose="020B0604020202020204" pitchFamily="34" charset="0"/>
              <a:cs typeface="Arial" panose="020B0604020202020204" pitchFamily="34" charset="0"/>
            </a:rPr>
            <a:t>Store fresh food in the fridge</a:t>
          </a:r>
          <a:endParaRPr lang="fr-FR"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fr-FR" sz="1200" kern="1200">
              <a:latin typeface="Arial" panose="020B0604020202020204" pitchFamily="34" charset="0"/>
              <a:cs typeface="Arial" panose="020B0604020202020204" pitchFamily="34" charset="0"/>
            </a:rPr>
            <a:t>Cooking food</a:t>
          </a:r>
          <a:endParaRPr lang="fr-FR"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fr-FR" sz="1200" kern="1200" dirty="0">
            <a:solidFill>
              <a:schemeClr val="accent1"/>
            </a:solidFill>
            <a:latin typeface="Arial" panose="020B0604020202020204" pitchFamily="34" charset="0"/>
            <a:cs typeface="Arial" panose="020B0604020202020204" pitchFamily="34" charset="0"/>
          </a:endParaRPr>
        </a:p>
      </dsp:txBody>
      <dsp:txXfrm>
        <a:off x="4255151" y="1297089"/>
        <a:ext cx="1556878" cy="1413384"/>
      </dsp:txXfrm>
    </dsp:sp>
    <dsp:sp modelId="{B8BB1EB8-6490-42FE-95A2-439789664BDF}">
      <dsp:nvSpPr>
        <dsp:cNvPr id="0" name=""/>
        <dsp:cNvSpPr/>
      </dsp:nvSpPr>
      <dsp:spPr>
        <a:xfrm rot="15986898">
          <a:off x="2486360" y="1586584"/>
          <a:ext cx="840374" cy="403218"/>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931C25-5B35-4245-A305-FF6B1658041A}">
      <dsp:nvSpPr>
        <dsp:cNvPr id="0" name=""/>
        <dsp:cNvSpPr/>
      </dsp:nvSpPr>
      <dsp:spPr>
        <a:xfrm>
          <a:off x="2208485" y="1146909"/>
          <a:ext cx="1344062" cy="44380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fr-FR" sz="1200" kern="1200">
              <a:latin typeface="Arial" panose="020B0604020202020204" pitchFamily="34" charset="0"/>
              <a:cs typeface="Arial" panose="020B0604020202020204" pitchFamily="34" charset="0"/>
            </a:rPr>
            <a:t>Combining barriers</a:t>
          </a:r>
          <a:endParaRPr lang="fr-FR" sz="1200" kern="1200" dirty="0">
            <a:latin typeface="Arial" panose="020B0604020202020204" pitchFamily="34" charset="0"/>
            <a:cs typeface="Arial" panose="020B0604020202020204" pitchFamily="34" charset="0"/>
          </a:endParaRPr>
        </a:p>
      </dsp:txBody>
      <dsp:txXfrm>
        <a:off x="2221484" y="1159908"/>
        <a:ext cx="1318064" cy="4178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9B4FE-02EC-45A9-A328-E473654EEE37}">
      <dsp:nvSpPr>
        <dsp:cNvPr id="0" name=""/>
        <dsp:cNvSpPr/>
      </dsp:nvSpPr>
      <dsp:spPr>
        <a:xfrm>
          <a:off x="4313817" y="1012390"/>
          <a:ext cx="1274428" cy="139140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Benefits of useful microbes</a:t>
          </a:r>
          <a:endParaRPr lang="fr-FR" sz="1400" kern="1200" dirty="0">
            <a:latin typeface="Arial" panose="020B0604020202020204" pitchFamily="34" charset="0"/>
            <a:cs typeface="Arial" panose="020B0604020202020204" pitchFamily="34" charset="0"/>
          </a:endParaRPr>
        </a:p>
      </dsp:txBody>
      <dsp:txXfrm>
        <a:off x="4376029" y="1074602"/>
        <a:ext cx="1150004" cy="1266985"/>
      </dsp:txXfrm>
    </dsp:sp>
    <dsp:sp modelId="{2D485984-CD31-4BAA-B94C-8D5D99C5FC98}">
      <dsp:nvSpPr>
        <dsp:cNvPr id="0" name=""/>
        <dsp:cNvSpPr/>
      </dsp:nvSpPr>
      <dsp:spPr>
        <a:xfrm rot="21019528">
          <a:off x="5575510" y="1448966"/>
          <a:ext cx="1791115" cy="0"/>
        </a:xfrm>
        <a:custGeom>
          <a:avLst/>
          <a:gdLst/>
          <a:ahLst/>
          <a:cxnLst/>
          <a:rect l="0" t="0" r="0" b="0"/>
          <a:pathLst>
            <a:path>
              <a:moveTo>
                <a:pt x="0" y="0"/>
              </a:moveTo>
              <a:lnTo>
                <a:pt x="1791115"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B88AFA-E1D9-4944-B8C8-A967D130E4CB}">
      <dsp:nvSpPr>
        <dsp:cNvPr id="0" name=""/>
        <dsp:cNvSpPr/>
      </dsp:nvSpPr>
      <dsp:spPr>
        <a:xfrm>
          <a:off x="7353889" y="739652"/>
          <a:ext cx="2086711" cy="761894"/>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fr-FR" sz="1200" kern="1200">
              <a:latin typeface="Arial" panose="020B0604020202020204" pitchFamily="34" charset="0"/>
              <a:cs typeface="Arial" panose="020B0604020202020204" pitchFamily="34" charset="0"/>
            </a:rPr>
            <a:t>Improve gastrointestinal </a:t>
          </a:r>
          <a:r>
            <a:rPr lang="fr-FR" sz="1200" kern="1200">
              <a:solidFill>
                <a:srgbClr val="00707C">
                  <a:hueOff val="0"/>
                  <a:satOff val="0"/>
                  <a:lumOff val="0"/>
                  <a:alphaOff val="0"/>
                </a:srgbClr>
              </a:solidFill>
              <a:latin typeface="Arial" panose="020B0604020202020204" pitchFamily="34" charset="0"/>
              <a:ea typeface="+mn-ea"/>
              <a:cs typeface="Arial" panose="020B0604020202020204" pitchFamily="34" charset="0"/>
            </a:rPr>
            <a:t>health, </a:t>
          </a:r>
          <a:r>
            <a:rPr lang="en-US" altLang="fr-FR" sz="1200" kern="1200">
              <a:solidFill>
                <a:srgbClr val="00707C">
                  <a:hueOff val="0"/>
                  <a:satOff val="0"/>
                  <a:lumOff val="0"/>
                  <a:alphaOff val="0"/>
                </a:srgbClr>
              </a:solidFill>
              <a:latin typeface="Arial" panose="020B0604020202020204" pitchFamily="34" charset="0"/>
              <a:ea typeface="+mn-ea"/>
              <a:cs typeface="Arial" panose="020B0604020202020204" pitchFamily="34" charset="0"/>
            </a:rPr>
            <a:t>lowering the risk of type two diabetes and cardiovascular diseases</a:t>
          </a:r>
          <a:endParaRPr lang="fr-FR" sz="1200" kern="1200" dirty="0">
            <a:solidFill>
              <a:srgbClr val="00707C">
                <a:hueOff val="0"/>
                <a:satOff val="0"/>
                <a:lumOff val="0"/>
                <a:alphaOff val="0"/>
              </a:srgbClr>
            </a:solidFill>
            <a:latin typeface="Arial" panose="020B0604020202020204" pitchFamily="34" charset="0"/>
            <a:ea typeface="+mn-ea"/>
            <a:cs typeface="Arial" panose="020B0604020202020204" pitchFamily="34" charset="0"/>
          </a:endParaRPr>
        </a:p>
      </dsp:txBody>
      <dsp:txXfrm>
        <a:off x="7391082" y="776845"/>
        <a:ext cx="2012325" cy="687508"/>
      </dsp:txXfrm>
    </dsp:sp>
    <dsp:sp modelId="{B0087A10-4380-4FA1-99DD-B1050E79D2B9}">
      <dsp:nvSpPr>
        <dsp:cNvPr id="0" name=""/>
        <dsp:cNvSpPr/>
      </dsp:nvSpPr>
      <dsp:spPr>
        <a:xfrm rot="529228">
          <a:off x="5578200" y="1937232"/>
          <a:ext cx="1698949" cy="0"/>
        </a:xfrm>
        <a:custGeom>
          <a:avLst/>
          <a:gdLst/>
          <a:ahLst/>
          <a:cxnLst/>
          <a:rect l="0" t="0" r="0" b="0"/>
          <a:pathLst>
            <a:path>
              <a:moveTo>
                <a:pt x="0" y="0"/>
              </a:moveTo>
              <a:lnTo>
                <a:pt x="1698949"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5AB8E9-4E5F-43CF-B6A8-D4DF23D7FBF0}">
      <dsp:nvSpPr>
        <dsp:cNvPr id="0" name=""/>
        <dsp:cNvSpPr/>
      </dsp:nvSpPr>
      <dsp:spPr>
        <a:xfrm>
          <a:off x="7267103" y="1869735"/>
          <a:ext cx="2173504" cy="73277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fr-FR" sz="1200" kern="1200">
              <a:latin typeface="Arial" panose="020B0604020202020204" pitchFamily="34" charset="0"/>
              <a:cs typeface="Arial" panose="020B0604020202020204" pitchFamily="34" charset="0"/>
            </a:rPr>
            <a:t>Preserves the microbiota</a:t>
          </a:r>
          <a:endParaRPr lang="fr-FR" sz="1200" kern="1200" dirty="0">
            <a:latin typeface="Arial" panose="020B0604020202020204" pitchFamily="34" charset="0"/>
            <a:cs typeface="Arial" panose="020B0604020202020204" pitchFamily="34" charset="0"/>
          </a:endParaRPr>
        </a:p>
      </dsp:txBody>
      <dsp:txXfrm>
        <a:off x="7302874" y="1905506"/>
        <a:ext cx="2101962" cy="661237"/>
      </dsp:txXfrm>
    </dsp:sp>
    <dsp:sp modelId="{6C746583-3C05-434F-B448-EA2E21CCB614}">
      <dsp:nvSpPr>
        <dsp:cNvPr id="0" name=""/>
        <dsp:cNvSpPr/>
      </dsp:nvSpPr>
      <dsp:spPr>
        <a:xfrm rot="10274737">
          <a:off x="2675402" y="1931635"/>
          <a:ext cx="1648014" cy="0"/>
        </a:xfrm>
        <a:custGeom>
          <a:avLst/>
          <a:gdLst/>
          <a:ahLst/>
          <a:cxnLst/>
          <a:rect l="0" t="0" r="0" b="0"/>
          <a:pathLst>
            <a:path>
              <a:moveTo>
                <a:pt x="0" y="0"/>
              </a:moveTo>
              <a:lnTo>
                <a:pt x="1648014"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12AD71-242A-407B-A934-FBB8C6064C7C}">
      <dsp:nvSpPr>
        <dsp:cNvPr id="0" name=""/>
        <dsp:cNvSpPr/>
      </dsp:nvSpPr>
      <dsp:spPr>
        <a:xfrm>
          <a:off x="587178" y="1812165"/>
          <a:ext cx="2097823" cy="812814"/>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fr-FR" sz="1200" kern="1200">
              <a:latin typeface="Arial" panose="020B0604020202020204" pitchFamily="34" charset="0"/>
              <a:cs typeface="Arial" panose="020B0604020202020204" pitchFamily="34" charset="0"/>
            </a:rPr>
            <a:t>Make some foods more digestable and reduces toxicity</a:t>
          </a:r>
          <a:endParaRPr lang="fr-FR" sz="1200" kern="1200" dirty="0">
            <a:latin typeface="Arial" panose="020B0604020202020204" pitchFamily="34" charset="0"/>
            <a:cs typeface="Arial" panose="020B0604020202020204" pitchFamily="34" charset="0"/>
          </a:endParaRPr>
        </a:p>
      </dsp:txBody>
      <dsp:txXfrm>
        <a:off x="626856" y="1851843"/>
        <a:ext cx="2018467" cy="733458"/>
      </dsp:txXfrm>
    </dsp:sp>
    <dsp:sp modelId="{FC665180-3711-4C21-A2E0-2B27570FBB36}">
      <dsp:nvSpPr>
        <dsp:cNvPr id="0" name=""/>
        <dsp:cNvSpPr/>
      </dsp:nvSpPr>
      <dsp:spPr>
        <a:xfrm rot="11473145">
          <a:off x="2549594" y="1408422"/>
          <a:ext cx="1781242" cy="0"/>
        </a:xfrm>
        <a:custGeom>
          <a:avLst/>
          <a:gdLst/>
          <a:ahLst/>
          <a:cxnLst/>
          <a:rect l="0" t="0" r="0" b="0"/>
          <a:pathLst>
            <a:path>
              <a:moveTo>
                <a:pt x="0" y="0"/>
              </a:moveTo>
              <a:lnTo>
                <a:pt x="1781242"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BFF3E5-DDA8-4201-8807-AB1CA5B87E26}">
      <dsp:nvSpPr>
        <dsp:cNvPr id="0" name=""/>
        <dsp:cNvSpPr/>
      </dsp:nvSpPr>
      <dsp:spPr>
        <a:xfrm>
          <a:off x="579671" y="602721"/>
          <a:ext cx="1986942" cy="87072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fr-FR" sz="1200" kern="1200">
              <a:latin typeface="Arial" panose="020B0604020202020204" pitchFamily="34" charset="0"/>
              <a:cs typeface="Arial" panose="020B0604020202020204" pitchFamily="34" charset="0"/>
            </a:rPr>
            <a:t>Preservation and microbiological safety of a food</a:t>
          </a:r>
          <a:endParaRPr lang="fr-FR" sz="1200" kern="1200" dirty="0">
            <a:latin typeface="Arial" panose="020B0604020202020204" pitchFamily="34" charset="0"/>
            <a:cs typeface="Arial" panose="020B0604020202020204" pitchFamily="34" charset="0"/>
          </a:endParaRPr>
        </a:p>
      </dsp:txBody>
      <dsp:txXfrm>
        <a:off x="622176" y="645226"/>
        <a:ext cx="1901932" cy="7857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ADBC8-FB50-47CE-B010-86386ED522FE}">
      <dsp:nvSpPr>
        <dsp:cNvPr id="0" name=""/>
        <dsp:cNvSpPr/>
      </dsp:nvSpPr>
      <dsp:spPr>
        <a:xfrm>
          <a:off x="153303" y="796"/>
          <a:ext cx="1533885" cy="76694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r-FR" sz="2000" b="1" kern="1200">
              <a:solidFill>
                <a:schemeClr val="accent1"/>
              </a:solidFill>
              <a:latin typeface="Arial" panose="020B0604020202020204" pitchFamily="34" charset="0"/>
              <a:cs typeface="Arial" panose="020B0604020202020204" pitchFamily="34" charset="0"/>
            </a:rPr>
            <a:t>At purchase</a:t>
          </a:r>
          <a:endParaRPr lang="fr-FR" sz="2000" b="1" kern="1200" dirty="0">
            <a:solidFill>
              <a:schemeClr val="accent1"/>
            </a:solidFill>
            <a:latin typeface="Arial" panose="020B0604020202020204" pitchFamily="34" charset="0"/>
            <a:cs typeface="Arial" panose="020B0604020202020204" pitchFamily="34" charset="0"/>
          </a:endParaRPr>
        </a:p>
      </dsp:txBody>
      <dsp:txXfrm>
        <a:off x="175766" y="23259"/>
        <a:ext cx="1488959" cy="722016"/>
      </dsp:txXfrm>
    </dsp:sp>
    <dsp:sp modelId="{D92892A8-B55B-4011-AB4D-DBC3FF64F125}">
      <dsp:nvSpPr>
        <dsp:cNvPr id="0" name=""/>
        <dsp:cNvSpPr/>
      </dsp:nvSpPr>
      <dsp:spPr>
        <a:xfrm>
          <a:off x="306691" y="767739"/>
          <a:ext cx="153388" cy="575207"/>
        </a:xfrm>
        <a:custGeom>
          <a:avLst/>
          <a:gdLst/>
          <a:ahLst/>
          <a:cxnLst/>
          <a:rect l="0" t="0" r="0" b="0"/>
          <a:pathLst>
            <a:path>
              <a:moveTo>
                <a:pt x="0" y="0"/>
              </a:moveTo>
              <a:lnTo>
                <a:pt x="0" y="575207"/>
              </a:lnTo>
              <a:lnTo>
                <a:pt x="153388" y="5752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114570-05CC-46C8-8F1E-50DAA8533CDB}">
      <dsp:nvSpPr>
        <dsp:cNvPr id="0" name=""/>
        <dsp:cNvSpPr/>
      </dsp:nvSpPr>
      <dsp:spPr>
        <a:xfrm>
          <a:off x="460080" y="959474"/>
          <a:ext cx="1429041" cy="766942"/>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fr-FR" sz="1300" kern="1200" dirty="0">
              <a:solidFill>
                <a:schemeClr val="accent1"/>
              </a:solidFill>
              <a:latin typeface="Arial" panose="020B0604020202020204" pitchFamily="34" charset="0"/>
              <a:cs typeface="Arial" panose="020B0604020202020204" pitchFamily="34" charset="0"/>
            </a:rPr>
            <a:t>Plan </a:t>
          </a:r>
          <a:r>
            <a:rPr lang="fr-FR" sz="1300" kern="1200" dirty="0" err="1">
              <a:solidFill>
                <a:schemeClr val="accent1"/>
              </a:solidFill>
              <a:latin typeface="Arial" panose="020B0604020202020204" pitchFamily="34" charset="0"/>
              <a:cs typeface="Arial" panose="020B0604020202020204" pitchFamily="34" charset="0"/>
            </a:rPr>
            <a:t>your</a:t>
          </a:r>
          <a:r>
            <a:rPr lang="fr-FR" sz="1300" kern="1200" dirty="0">
              <a:solidFill>
                <a:schemeClr val="accent1"/>
              </a:solidFill>
              <a:latin typeface="Arial" panose="020B0604020202020204" pitchFamily="34" charset="0"/>
              <a:cs typeface="Arial" panose="020B0604020202020204" pitchFamily="34" charset="0"/>
            </a:rPr>
            <a:t> shopping</a:t>
          </a:r>
        </a:p>
      </dsp:txBody>
      <dsp:txXfrm>
        <a:off x="482543" y="981937"/>
        <a:ext cx="1384115" cy="722016"/>
      </dsp:txXfrm>
    </dsp:sp>
    <dsp:sp modelId="{DF43DD14-7EA3-4385-8B27-F046D8CB1617}">
      <dsp:nvSpPr>
        <dsp:cNvPr id="0" name=""/>
        <dsp:cNvSpPr/>
      </dsp:nvSpPr>
      <dsp:spPr>
        <a:xfrm>
          <a:off x="306691" y="767739"/>
          <a:ext cx="153388" cy="1533885"/>
        </a:xfrm>
        <a:custGeom>
          <a:avLst/>
          <a:gdLst/>
          <a:ahLst/>
          <a:cxnLst/>
          <a:rect l="0" t="0" r="0" b="0"/>
          <a:pathLst>
            <a:path>
              <a:moveTo>
                <a:pt x="0" y="0"/>
              </a:moveTo>
              <a:lnTo>
                <a:pt x="0" y="1533885"/>
              </a:lnTo>
              <a:lnTo>
                <a:pt x="153388" y="15338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F258E0-6C23-4F54-B321-B73611985F90}">
      <dsp:nvSpPr>
        <dsp:cNvPr id="0" name=""/>
        <dsp:cNvSpPr/>
      </dsp:nvSpPr>
      <dsp:spPr>
        <a:xfrm>
          <a:off x="460080" y="1918153"/>
          <a:ext cx="1462897" cy="766942"/>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fr-FR" sz="1300" kern="1200" dirty="0">
              <a:solidFill>
                <a:schemeClr val="accent1"/>
              </a:solidFill>
              <a:latin typeface="Arial" panose="020B0604020202020204" pitchFamily="34" charset="0"/>
              <a:cs typeface="Arial" panose="020B0604020202020204" pitchFamily="34" charset="0"/>
            </a:rPr>
            <a:t>Check the dates on labels</a:t>
          </a:r>
        </a:p>
      </dsp:txBody>
      <dsp:txXfrm>
        <a:off x="482543" y="1940616"/>
        <a:ext cx="1417971" cy="722016"/>
      </dsp:txXfrm>
    </dsp:sp>
    <dsp:sp modelId="{ADBB1816-F863-48FF-B1E4-00CA4C07D93C}">
      <dsp:nvSpPr>
        <dsp:cNvPr id="0" name=""/>
        <dsp:cNvSpPr/>
      </dsp:nvSpPr>
      <dsp:spPr>
        <a:xfrm>
          <a:off x="306691" y="767739"/>
          <a:ext cx="153388" cy="2492564"/>
        </a:xfrm>
        <a:custGeom>
          <a:avLst/>
          <a:gdLst/>
          <a:ahLst/>
          <a:cxnLst/>
          <a:rect l="0" t="0" r="0" b="0"/>
          <a:pathLst>
            <a:path>
              <a:moveTo>
                <a:pt x="0" y="0"/>
              </a:moveTo>
              <a:lnTo>
                <a:pt x="0" y="2492564"/>
              </a:lnTo>
              <a:lnTo>
                <a:pt x="153388" y="24925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4927D3-C165-478A-9096-027099A54310}">
      <dsp:nvSpPr>
        <dsp:cNvPr id="0" name=""/>
        <dsp:cNvSpPr/>
      </dsp:nvSpPr>
      <dsp:spPr>
        <a:xfrm>
          <a:off x="460080" y="2876832"/>
          <a:ext cx="1429029" cy="766942"/>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fr-FR" sz="1300" kern="1200" dirty="0" err="1">
              <a:solidFill>
                <a:schemeClr val="accent1"/>
              </a:solidFill>
              <a:latin typeface="Arial" panose="020B0604020202020204" pitchFamily="34" charset="0"/>
              <a:cs typeface="Arial" panose="020B0604020202020204" pitchFamily="34" charset="0"/>
            </a:rPr>
            <a:t>Maintain</a:t>
          </a:r>
          <a:r>
            <a:rPr lang="fr-FR" sz="1300" kern="1200" dirty="0">
              <a:solidFill>
                <a:schemeClr val="accent1"/>
              </a:solidFill>
              <a:latin typeface="Arial" panose="020B0604020202020204" pitchFamily="34" charset="0"/>
              <a:cs typeface="Arial" panose="020B0604020202020204" pitchFamily="34" charset="0"/>
            </a:rPr>
            <a:t> the cold </a:t>
          </a:r>
          <a:r>
            <a:rPr lang="fr-FR" sz="1300" kern="1200" dirty="0" err="1">
              <a:solidFill>
                <a:schemeClr val="accent1"/>
              </a:solidFill>
              <a:latin typeface="Arial" panose="020B0604020202020204" pitchFamily="34" charset="0"/>
              <a:cs typeface="Arial" panose="020B0604020202020204" pitchFamily="34" charset="0"/>
            </a:rPr>
            <a:t>chain</a:t>
          </a:r>
          <a:endParaRPr lang="fr-FR" sz="1300" kern="1200" dirty="0">
            <a:solidFill>
              <a:schemeClr val="accent1"/>
            </a:solidFill>
            <a:latin typeface="Arial" panose="020B0604020202020204" pitchFamily="34" charset="0"/>
            <a:cs typeface="Arial" panose="020B0604020202020204" pitchFamily="34" charset="0"/>
          </a:endParaRPr>
        </a:p>
      </dsp:txBody>
      <dsp:txXfrm>
        <a:off x="482543" y="2899295"/>
        <a:ext cx="1384103" cy="722016"/>
      </dsp:txXfrm>
    </dsp:sp>
    <dsp:sp modelId="{85A11FE6-6D56-4B3A-B9F0-531338A6125A}">
      <dsp:nvSpPr>
        <dsp:cNvPr id="0" name=""/>
        <dsp:cNvSpPr/>
      </dsp:nvSpPr>
      <dsp:spPr>
        <a:xfrm>
          <a:off x="2070660" y="796"/>
          <a:ext cx="1533885" cy="76694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accent1"/>
              </a:solidFill>
              <a:latin typeface="Arial" panose="020B0604020202020204" pitchFamily="34" charset="0"/>
              <a:cs typeface="Arial" panose="020B0604020202020204" pitchFamily="34" charset="0"/>
            </a:rPr>
            <a:t>At home</a:t>
          </a:r>
        </a:p>
      </dsp:txBody>
      <dsp:txXfrm>
        <a:off x="2093123" y="23259"/>
        <a:ext cx="1488959" cy="722016"/>
      </dsp:txXfrm>
    </dsp:sp>
    <dsp:sp modelId="{7250DE86-7866-4392-99B2-D8DDBB80C3AF}">
      <dsp:nvSpPr>
        <dsp:cNvPr id="0" name=""/>
        <dsp:cNvSpPr/>
      </dsp:nvSpPr>
      <dsp:spPr>
        <a:xfrm>
          <a:off x="2224049" y="767739"/>
          <a:ext cx="153388" cy="575207"/>
        </a:xfrm>
        <a:custGeom>
          <a:avLst/>
          <a:gdLst/>
          <a:ahLst/>
          <a:cxnLst/>
          <a:rect l="0" t="0" r="0" b="0"/>
          <a:pathLst>
            <a:path>
              <a:moveTo>
                <a:pt x="0" y="0"/>
              </a:moveTo>
              <a:lnTo>
                <a:pt x="0" y="575207"/>
              </a:lnTo>
              <a:lnTo>
                <a:pt x="153388" y="5752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AB6559-2547-48C2-82F9-FAFA5167766F}">
      <dsp:nvSpPr>
        <dsp:cNvPr id="0" name=""/>
        <dsp:cNvSpPr/>
      </dsp:nvSpPr>
      <dsp:spPr>
        <a:xfrm>
          <a:off x="2377437" y="959474"/>
          <a:ext cx="1602677" cy="766942"/>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fr-FR" sz="1300" kern="1200" dirty="0">
              <a:solidFill>
                <a:schemeClr val="accent1"/>
              </a:solidFill>
              <a:latin typeface="Arial" panose="020B0604020202020204" pitchFamily="34" charset="0"/>
              <a:cs typeface="Arial" panose="020B0604020202020204" pitchFamily="34" charset="0"/>
            </a:rPr>
            <a:t>Store </a:t>
          </a:r>
          <a:r>
            <a:rPr lang="fr-FR" sz="1300" kern="1200" dirty="0" err="1">
              <a:solidFill>
                <a:schemeClr val="accent1"/>
              </a:solidFill>
              <a:latin typeface="Arial" panose="020B0604020202020204" pitchFamily="34" charset="0"/>
              <a:cs typeface="Arial" panose="020B0604020202020204" pitchFamily="34" charset="0"/>
            </a:rPr>
            <a:t>food</a:t>
          </a:r>
          <a:r>
            <a:rPr lang="fr-FR" sz="1300" kern="1200" dirty="0">
              <a:solidFill>
                <a:schemeClr val="accent1"/>
              </a:solidFill>
              <a:latin typeface="Arial" panose="020B0604020202020204" pitchFamily="34" charset="0"/>
              <a:cs typeface="Arial" panose="020B0604020202020204" pitchFamily="34" charset="0"/>
            </a:rPr>
            <a:t> in accordance </a:t>
          </a:r>
          <a:r>
            <a:rPr lang="fr-FR" sz="1300" kern="1200" dirty="0" err="1">
              <a:solidFill>
                <a:schemeClr val="accent1"/>
              </a:solidFill>
              <a:latin typeface="Arial" panose="020B0604020202020204" pitchFamily="34" charset="0"/>
              <a:cs typeface="Arial" panose="020B0604020202020204" pitchFamily="34" charset="0"/>
            </a:rPr>
            <a:t>with</a:t>
          </a:r>
          <a:r>
            <a:rPr lang="fr-FR" sz="1300" kern="1200" dirty="0">
              <a:solidFill>
                <a:schemeClr val="accent1"/>
              </a:solidFill>
              <a:latin typeface="Arial" panose="020B0604020202020204" pitchFamily="34" charset="0"/>
              <a:cs typeface="Arial" panose="020B0604020202020204" pitchFamily="34" charset="0"/>
            </a:rPr>
            <a:t> the instructions on the packaging</a:t>
          </a:r>
        </a:p>
      </dsp:txBody>
      <dsp:txXfrm>
        <a:off x="2399900" y="981937"/>
        <a:ext cx="1557751" cy="722016"/>
      </dsp:txXfrm>
    </dsp:sp>
    <dsp:sp modelId="{59160DF7-CCD8-4E63-AFEB-033E74262707}">
      <dsp:nvSpPr>
        <dsp:cNvPr id="0" name=""/>
        <dsp:cNvSpPr/>
      </dsp:nvSpPr>
      <dsp:spPr>
        <a:xfrm>
          <a:off x="2224049" y="767739"/>
          <a:ext cx="153388" cy="1533885"/>
        </a:xfrm>
        <a:custGeom>
          <a:avLst/>
          <a:gdLst/>
          <a:ahLst/>
          <a:cxnLst/>
          <a:rect l="0" t="0" r="0" b="0"/>
          <a:pathLst>
            <a:path>
              <a:moveTo>
                <a:pt x="0" y="0"/>
              </a:moveTo>
              <a:lnTo>
                <a:pt x="0" y="1533885"/>
              </a:lnTo>
              <a:lnTo>
                <a:pt x="153388" y="15338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41F652-158F-41D6-9285-43C5835A9D9D}">
      <dsp:nvSpPr>
        <dsp:cNvPr id="0" name=""/>
        <dsp:cNvSpPr/>
      </dsp:nvSpPr>
      <dsp:spPr>
        <a:xfrm>
          <a:off x="2377437" y="1918153"/>
          <a:ext cx="1602677" cy="766942"/>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fr-FR" sz="1300" kern="1200" dirty="0" err="1">
              <a:solidFill>
                <a:schemeClr val="accent1"/>
              </a:solidFill>
              <a:latin typeface="Arial" panose="020B0604020202020204" pitchFamily="34" charset="0"/>
              <a:cs typeface="Arial" panose="020B0604020202020204" pitchFamily="34" charset="0"/>
            </a:rPr>
            <a:t>Rotate</a:t>
          </a:r>
          <a:r>
            <a:rPr lang="fr-FR" sz="1300" kern="1200" dirty="0">
              <a:solidFill>
                <a:schemeClr val="accent1"/>
              </a:solidFill>
              <a:latin typeface="Arial" panose="020B0604020202020204" pitchFamily="34" charset="0"/>
              <a:cs typeface="Arial" panose="020B0604020202020204" pitchFamily="34" charset="0"/>
            </a:rPr>
            <a:t> (new </a:t>
          </a:r>
          <a:r>
            <a:rPr lang="fr-FR" sz="1300" kern="1200" dirty="0" err="1">
              <a:solidFill>
                <a:schemeClr val="accent1"/>
              </a:solidFill>
              <a:latin typeface="Arial" panose="020B0604020202020204" pitchFamily="34" charset="0"/>
              <a:cs typeface="Arial" panose="020B0604020202020204" pitchFamily="34" charset="0"/>
            </a:rPr>
            <a:t>food</a:t>
          </a:r>
          <a:r>
            <a:rPr lang="fr-FR" sz="1300" kern="1200" dirty="0">
              <a:solidFill>
                <a:schemeClr val="accent1"/>
              </a:solidFill>
              <a:latin typeface="Arial" panose="020B0604020202020204" pitchFamily="34" charset="0"/>
              <a:cs typeface="Arial" panose="020B0604020202020204" pitchFamily="34" charset="0"/>
            </a:rPr>
            <a:t> at the back – check the dates)</a:t>
          </a:r>
        </a:p>
      </dsp:txBody>
      <dsp:txXfrm>
        <a:off x="2399900" y="1940616"/>
        <a:ext cx="1557751" cy="722016"/>
      </dsp:txXfrm>
    </dsp:sp>
    <dsp:sp modelId="{4E251414-837B-414A-98F9-F9032EAE58D1}">
      <dsp:nvSpPr>
        <dsp:cNvPr id="0" name=""/>
        <dsp:cNvSpPr/>
      </dsp:nvSpPr>
      <dsp:spPr>
        <a:xfrm>
          <a:off x="2224049" y="767739"/>
          <a:ext cx="153388" cy="2492564"/>
        </a:xfrm>
        <a:custGeom>
          <a:avLst/>
          <a:gdLst/>
          <a:ahLst/>
          <a:cxnLst/>
          <a:rect l="0" t="0" r="0" b="0"/>
          <a:pathLst>
            <a:path>
              <a:moveTo>
                <a:pt x="0" y="0"/>
              </a:moveTo>
              <a:lnTo>
                <a:pt x="0" y="2492564"/>
              </a:lnTo>
              <a:lnTo>
                <a:pt x="153388" y="24925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BCEE8B-0EA2-4243-81A2-DD14E57EA676}">
      <dsp:nvSpPr>
        <dsp:cNvPr id="0" name=""/>
        <dsp:cNvSpPr/>
      </dsp:nvSpPr>
      <dsp:spPr>
        <a:xfrm>
          <a:off x="2377437" y="2876832"/>
          <a:ext cx="1602677" cy="766942"/>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fr-FR" sz="1300" kern="1200" dirty="0">
              <a:solidFill>
                <a:schemeClr val="accent1"/>
              </a:solidFill>
              <a:latin typeface="Arial" panose="020B0604020202020204" pitchFamily="34" charset="0"/>
              <a:cs typeface="Arial" panose="020B0604020202020204" pitchFamily="34" charset="0"/>
            </a:rPr>
            <a:t>Serve </a:t>
          </a:r>
          <a:r>
            <a:rPr lang="fr-FR" sz="1300" kern="1200" dirty="0" err="1">
              <a:solidFill>
                <a:schemeClr val="accent1"/>
              </a:solidFill>
              <a:latin typeface="Arial" panose="020B0604020202020204" pitchFamily="34" charset="0"/>
              <a:cs typeface="Arial" panose="020B0604020202020204" pitchFamily="34" charset="0"/>
            </a:rPr>
            <a:t>small</a:t>
          </a:r>
          <a:r>
            <a:rPr lang="fr-FR" sz="1300" kern="1200" dirty="0">
              <a:solidFill>
                <a:schemeClr val="accent1"/>
              </a:solidFill>
              <a:latin typeface="Arial" panose="020B0604020202020204" pitchFamily="34" charset="0"/>
              <a:cs typeface="Arial" panose="020B0604020202020204" pitchFamily="34" charset="0"/>
            </a:rPr>
            <a:t> </a:t>
          </a:r>
          <a:r>
            <a:rPr lang="fr-FR" sz="1300" kern="1200" dirty="0" err="1">
              <a:solidFill>
                <a:schemeClr val="accent1"/>
              </a:solidFill>
              <a:latin typeface="Arial" panose="020B0604020202020204" pitchFamily="34" charset="0"/>
              <a:cs typeface="Arial" panose="020B0604020202020204" pitchFamily="34" charset="0"/>
            </a:rPr>
            <a:t>amounts</a:t>
          </a:r>
          <a:r>
            <a:rPr lang="fr-FR" sz="1300" kern="1200" dirty="0">
              <a:solidFill>
                <a:schemeClr val="accent1"/>
              </a:solidFill>
              <a:latin typeface="Arial" panose="020B0604020202020204" pitchFamily="34" charset="0"/>
              <a:cs typeface="Arial" panose="020B0604020202020204" pitchFamily="34" charset="0"/>
            </a:rPr>
            <a:t> of </a:t>
          </a:r>
          <a:r>
            <a:rPr lang="fr-FR" sz="1300" kern="1200" dirty="0" err="1">
              <a:solidFill>
                <a:schemeClr val="accent1"/>
              </a:solidFill>
              <a:latin typeface="Arial" panose="020B0604020202020204" pitchFamily="34" charset="0"/>
              <a:cs typeface="Arial" panose="020B0604020202020204" pitchFamily="34" charset="0"/>
            </a:rPr>
            <a:t>food</a:t>
          </a:r>
          <a:r>
            <a:rPr lang="fr-FR" sz="1300" kern="1200" dirty="0">
              <a:solidFill>
                <a:schemeClr val="accent1"/>
              </a:solidFill>
              <a:latin typeface="Arial" panose="020B0604020202020204" pitchFamily="34" charset="0"/>
              <a:cs typeface="Arial" panose="020B0604020202020204" pitchFamily="34" charset="0"/>
            </a:rPr>
            <a:t> and use up </a:t>
          </a:r>
          <a:r>
            <a:rPr lang="fr-FR" sz="1300" kern="1200" dirty="0" err="1">
              <a:solidFill>
                <a:schemeClr val="accent1"/>
              </a:solidFill>
              <a:latin typeface="Arial" panose="020B0604020202020204" pitchFamily="34" charset="0"/>
              <a:cs typeface="Arial" panose="020B0604020202020204" pitchFamily="34" charset="0"/>
            </a:rPr>
            <a:t>your</a:t>
          </a:r>
          <a:r>
            <a:rPr lang="fr-FR" sz="1300" kern="1200" dirty="0">
              <a:solidFill>
                <a:schemeClr val="accent1"/>
              </a:solidFill>
              <a:latin typeface="Arial" panose="020B0604020202020204" pitchFamily="34" charset="0"/>
              <a:cs typeface="Arial" panose="020B0604020202020204" pitchFamily="34" charset="0"/>
            </a:rPr>
            <a:t> </a:t>
          </a:r>
          <a:r>
            <a:rPr lang="fr-FR" sz="1300" kern="1200" dirty="0" err="1">
              <a:solidFill>
                <a:schemeClr val="accent1"/>
              </a:solidFill>
              <a:latin typeface="Arial" panose="020B0604020202020204" pitchFamily="34" charset="0"/>
              <a:cs typeface="Arial" panose="020B0604020202020204" pitchFamily="34" charset="0"/>
            </a:rPr>
            <a:t>leftovers</a:t>
          </a:r>
          <a:endParaRPr lang="fr-FR" sz="1300" kern="1200" dirty="0">
            <a:solidFill>
              <a:schemeClr val="accent1"/>
            </a:solidFill>
            <a:latin typeface="Arial" panose="020B0604020202020204" pitchFamily="34" charset="0"/>
            <a:cs typeface="Arial" panose="020B0604020202020204" pitchFamily="34" charset="0"/>
          </a:endParaRPr>
        </a:p>
      </dsp:txBody>
      <dsp:txXfrm>
        <a:off x="2399900" y="2899295"/>
        <a:ext cx="1557751" cy="722016"/>
      </dsp:txXfrm>
    </dsp:sp>
    <dsp:sp modelId="{6905FB7B-1D84-4055-86CE-0D59480C7136}">
      <dsp:nvSpPr>
        <dsp:cNvPr id="0" name=""/>
        <dsp:cNvSpPr/>
      </dsp:nvSpPr>
      <dsp:spPr>
        <a:xfrm>
          <a:off x="2224049" y="767739"/>
          <a:ext cx="153388" cy="3451243"/>
        </a:xfrm>
        <a:custGeom>
          <a:avLst/>
          <a:gdLst/>
          <a:ahLst/>
          <a:cxnLst/>
          <a:rect l="0" t="0" r="0" b="0"/>
          <a:pathLst>
            <a:path>
              <a:moveTo>
                <a:pt x="0" y="0"/>
              </a:moveTo>
              <a:lnTo>
                <a:pt x="0" y="3451243"/>
              </a:lnTo>
              <a:lnTo>
                <a:pt x="153388" y="345124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EA0294-8948-4637-95C0-158F3FEC9C92}">
      <dsp:nvSpPr>
        <dsp:cNvPr id="0" name=""/>
        <dsp:cNvSpPr/>
      </dsp:nvSpPr>
      <dsp:spPr>
        <a:xfrm>
          <a:off x="2377437" y="3835510"/>
          <a:ext cx="1602677" cy="766942"/>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fr-FR" sz="1300" kern="1200" dirty="0" err="1">
              <a:solidFill>
                <a:schemeClr val="accent1"/>
              </a:solidFill>
              <a:latin typeface="Arial" panose="020B0604020202020204" pitchFamily="34" charset="0"/>
              <a:cs typeface="Arial" panose="020B0604020202020204" pitchFamily="34" charset="0"/>
            </a:rPr>
            <a:t>Freeze</a:t>
          </a:r>
          <a:r>
            <a:rPr lang="fr-FR" sz="1300" kern="1200" dirty="0">
              <a:solidFill>
                <a:schemeClr val="accent1"/>
              </a:solidFill>
              <a:latin typeface="Arial" panose="020B0604020202020204" pitchFamily="34" charset="0"/>
              <a:cs typeface="Arial" panose="020B0604020202020204" pitchFamily="34" charset="0"/>
            </a:rPr>
            <a:t> (</a:t>
          </a:r>
          <a:r>
            <a:rPr lang="fr-FR" sz="1300" kern="1200" dirty="0" err="1">
              <a:solidFill>
                <a:schemeClr val="accent1"/>
              </a:solidFill>
              <a:latin typeface="Arial" panose="020B0604020202020204" pitchFamily="34" charset="0"/>
              <a:cs typeface="Arial" panose="020B0604020202020204" pitchFamily="34" charset="0"/>
            </a:rPr>
            <a:t>except</a:t>
          </a:r>
          <a:r>
            <a:rPr lang="fr-FR" sz="1300" kern="1200" dirty="0">
              <a:solidFill>
                <a:schemeClr val="accent1"/>
              </a:solidFill>
              <a:latin typeface="Arial" panose="020B0604020202020204" pitchFamily="34" charset="0"/>
              <a:cs typeface="Arial" panose="020B0604020202020204" pitchFamily="34" charset="0"/>
            </a:rPr>
            <a:t> if the mention « not </a:t>
          </a:r>
          <a:r>
            <a:rPr lang="fr-FR" sz="1300" kern="1200" dirty="0" err="1">
              <a:solidFill>
                <a:schemeClr val="accent1"/>
              </a:solidFill>
              <a:latin typeface="Arial" panose="020B0604020202020204" pitchFamily="34" charset="0"/>
              <a:cs typeface="Arial" panose="020B0604020202020204" pitchFamily="34" charset="0"/>
            </a:rPr>
            <a:t>suitable</a:t>
          </a:r>
          <a:r>
            <a:rPr lang="fr-FR" sz="1300" kern="1200" dirty="0">
              <a:solidFill>
                <a:schemeClr val="accent1"/>
              </a:solidFill>
              <a:latin typeface="Arial" panose="020B0604020202020204" pitchFamily="34" charset="0"/>
              <a:cs typeface="Arial" panose="020B0604020202020204" pitchFamily="34" charset="0"/>
            </a:rPr>
            <a:t> for home </a:t>
          </a:r>
          <a:r>
            <a:rPr lang="fr-FR" sz="1300" kern="1200" dirty="0" err="1">
              <a:solidFill>
                <a:schemeClr val="accent1"/>
              </a:solidFill>
              <a:latin typeface="Arial" panose="020B0604020202020204" pitchFamily="34" charset="0"/>
              <a:cs typeface="Arial" panose="020B0604020202020204" pitchFamily="34" charset="0"/>
            </a:rPr>
            <a:t>freezing</a:t>
          </a:r>
          <a:r>
            <a:rPr lang="fr-FR" sz="1300" kern="1200" dirty="0">
              <a:solidFill>
                <a:schemeClr val="accent1"/>
              </a:solidFill>
              <a:latin typeface="Arial" panose="020B0604020202020204" pitchFamily="34" charset="0"/>
              <a:cs typeface="Arial" panose="020B0604020202020204" pitchFamily="34" charset="0"/>
            </a:rPr>
            <a:t> » </a:t>
          </a:r>
          <a:r>
            <a:rPr lang="fr-FR" sz="1300" kern="1200" dirty="0" err="1">
              <a:solidFill>
                <a:schemeClr val="accent1"/>
              </a:solidFill>
              <a:latin typeface="Arial" panose="020B0604020202020204" pitchFamily="34" charset="0"/>
              <a:cs typeface="Arial" panose="020B0604020202020204" pitchFamily="34" charset="0"/>
            </a:rPr>
            <a:t>appears</a:t>
          </a:r>
          <a:r>
            <a:rPr lang="fr-FR" sz="1300" kern="1200" dirty="0">
              <a:solidFill>
                <a:schemeClr val="accent1"/>
              </a:solidFill>
              <a:latin typeface="Arial" panose="020B0604020202020204" pitchFamily="34" charset="0"/>
              <a:cs typeface="Arial" panose="020B0604020202020204" pitchFamily="34" charset="0"/>
            </a:rPr>
            <a:t>)</a:t>
          </a:r>
        </a:p>
      </dsp:txBody>
      <dsp:txXfrm>
        <a:off x="2399900" y="3857973"/>
        <a:ext cx="1557751" cy="7220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B2FB2-C8CF-4CDF-BFC1-906B9B57FCED}">
      <dsp:nvSpPr>
        <dsp:cNvPr id="0" name=""/>
        <dsp:cNvSpPr/>
      </dsp:nvSpPr>
      <dsp:spPr>
        <a:xfrm rot="2224165">
          <a:off x="4982100" y="3021799"/>
          <a:ext cx="886508" cy="0"/>
        </a:xfrm>
        <a:custGeom>
          <a:avLst/>
          <a:gdLst/>
          <a:ahLst/>
          <a:cxnLst/>
          <a:rect l="0" t="0" r="0" b="0"/>
          <a:pathLst>
            <a:path>
              <a:moveTo>
                <a:pt x="0" y="0"/>
              </a:moveTo>
              <a:lnTo>
                <a:pt x="886508"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5BC6B0B7-C4A4-4BD5-96D2-09CC20D2EF3F}">
      <dsp:nvSpPr>
        <dsp:cNvPr id="0" name=""/>
        <dsp:cNvSpPr/>
      </dsp:nvSpPr>
      <dsp:spPr>
        <a:xfrm rot="10579223">
          <a:off x="2618099" y="2451585"/>
          <a:ext cx="595756" cy="0"/>
        </a:xfrm>
        <a:custGeom>
          <a:avLst/>
          <a:gdLst/>
          <a:ahLst/>
          <a:cxnLst/>
          <a:rect l="0" t="0" r="0" b="0"/>
          <a:pathLst>
            <a:path>
              <a:moveTo>
                <a:pt x="0" y="0"/>
              </a:moveTo>
              <a:lnTo>
                <a:pt x="595756"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8EFB375E-C85D-498B-A43B-93CE7D4904A2}">
      <dsp:nvSpPr>
        <dsp:cNvPr id="0" name=""/>
        <dsp:cNvSpPr/>
      </dsp:nvSpPr>
      <dsp:spPr>
        <a:xfrm rot="18475677">
          <a:off x="4790841" y="1819314"/>
          <a:ext cx="307493" cy="0"/>
        </a:xfrm>
        <a:custGeom>
          <a:avLst/>
          <a:gdLst/>
          <a:ahLst/>
          <a:cxnLst/>
          <a:rect l="0" t="0" r="0" b="0"/>
          <a:pathLst>
            <a:path>
              <a:moveTo>
                <a:pt x="0" y="0"/>
              </a:moveTo>
              <a:lnTo>
                <a:pt x="307493"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527F99AE-307F-4000-B0E9-803DF57C7976}">
      <dsp:nvSpPr>
        <dsp:cNvPr id="0" name=""/>
        <dsp:cNvSpPr/>
      </dsp:nvSpPr>
      <dsp:spPr>
        <a:xfrm>
          <a:off x="3213242" y="1940587"/>
          <a:ext cx="2639344" cy="814026"/>
        </a:xfrm>
        <a:prstGeom prst="roundRect">
          <a:avLst/>
        </a:prstGeom>
        <a:no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rPr>
            <a:t>How to </a:t>
          </a:r>
          <a:r>
            <a:rPr lang="fr-FR" sz="1400" kern="1200" dirty="0" err="1">
              <a:solidFill>
                <a:schemeClr val="tx1"/>
              </a:solidFill>
            </a:rPr>
            <a:t>limit</a:t>
          </a:r>
          <a:r>
            <a:rPr lang="fr-FR" sz="1400" kern="1200" dirty="0">
              <a:solidFill>
                <a:schemeClr val="tx1"/>
              </a:solidFill>
            </a:rPr>
            <a:t> infection transmission </a:t>
          </a:r>
          <a:r>
            <a:rPr lang="fr-FR" sz="1400" kern="1200" dirty="0" err="1">
              <a:solidFill>
                <a:schemeClr val="tx1"/>
              </a:solidFill>
            </a:rPr>
            <a:t>during</a:t>
          </a:r>
          <a:r>
            <a:rPr lang="fr-FR" sz="1400" kern="1200" dirty="0">
              <a:solidFill>
                <a:schemeClr val="tx1"/>
              </a:solidFill>
            </a:rPr>
            <a:t> the </a:t>
          </a:r>
          <a:r>
            <a:rPr lang="fr-FR" sz="1400" kern="1200" dirty="0" err="1">
              <a:solidFill>
                <a:schemeClr val="tx1"/>
              </a:solidFill>
            </a:rPr>
            <a:t>food</a:t>
          </a:r>
          <a:r>
            <a:rPr lang="fr-FR" sz="1400" kern="1200" dirty="0">
              <a:solidFill>
                <a:schemeClr val="tx1"/>
              </a:solidFill>
            </a:rPr>
            <a:t> </a:t>
          </a:r>
          <a:r>
            <a:rPr lang="fr-FR" sz="1400" kern="1200" dirty="0" err="1">
              <a:solidFill>
                <a:schemeClr val="tx1"/>
              </a:solidFill>
            </a:rPr>
            <a:t>journey</a:t>
          </a:r>
          <a:r>
            <a:rPr lang="fr-FR" sz="1400" kern="1200" dirty="0">
              <a:solidFill>
                <a:schemeClr val="tx1"/>
              </a:solidFill>
            </a:rPr>
            <a:t> ?</a:t>
          </a:r>
        </a:p>
      </dsp:txBody>
      <dsp:txXfrm>
        <a:off x="3252979" y="1980324"/>
        <a:ext cx="2559870" cy="734552"/>
      </dsp:txXfrm>
    </dsp:sp>
    <dsp:sp modelId="{89CDE61E-CFAE-4F62-AC06-EB203917B1C1}">
      <dsp:nvSpPr>
        <dsp:cNvPr id="0" name=""/>
        <dsp:cNvSpPr/>
      </dsp:nvSpPr>
      <dsp:spPr>
        <a:xfrm>
          <a:off x="4378317" y="1217040"/>
          <a:ext cx="1696374" cy="481000"/>
        </a:xfrm>
        <a:prstGeom prst="roundRect">
          <a:avLst/>
        </a:prstGeom>
        <a:no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fr-FR" sz="1400" kern="1200" dirty="0" err="1">
              <a:solidFill>
                <a:schemeClr val="accent1"/>
              </a:solidFill>
              <a:latin typeface="Arial" panose="020B0604020202020204" pitchFamily="34" charset="0"/>
              <a:cs typeface="Arial" panose="020B0604020202020204" pitchFamily="34" charset="0"/>
            </a:rPr>
            <a:t>Avoid</a:t>
          </a:r>
          <a:r>
            <a:rPr lang="fr-FR" sz="1400" kern="1200" dirty="0">
              <a:solidFill>
                <a:schemeClr val="accent1"/>
              </a:solidFill>
              <a:latin typeface="Arial" panose="020B0604020202020204" pitchFamily="34" charset="0"/>
              <a:cs typeface="Arial" panose="020B0604020202020204" pitchFamily="34" charset="0"/>
            </a:rPr>
            <a:t> cross contamination</a:t>
          </a:r>
        </a:p>
      </dsp:txBody>
      <dsp:txXfrm>
        <a:off x="4401797" y="1240520"/>
        <a:ext cx="1649414" cy="434040"/>
      </dsp:txXfrm>
    </dsp:sp>
    <dsp:sp modelId="{7A50E2E9-CE9B-4701-8F71-33D5D56C9B68}">
      <dsp:nvSpPr>
        <dsp:cNvPr id="0" name=""/>
        <dsp:cNvSpPr/>
      </dsp:nvSpPr>
      <dsp:spPr>
        <a:xfrm rot="14370356">
          <a:off x="4864871" y="1091284"/>
          <a:ext cx="291885" cy="0"/>
        </a:xfrm>
        <a:custGeom>
          <a:avLst/>
          <a:gdLst/>
          <a:ahLst/>
          <a:cxnLst/>
          <a:rect l="0" t="0" r="0" b="0"/>
          <a:pathLst>
            <a:path>
              <a:moveTo>
                <a:pt x="0" y="0"/>
              </a:moveTo>
              <a:lnTo>
                <a:pt x="291885"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412B3DBD-35F8-4C1E-B35B-D7EBD34B75CF}">
      <dsp:nvSpPr>
        <dsp:cNvPr id="0" name=""/>
        <dsp:cNvSpPr/>
      </dsp:nvSpPr>
      <dsp:spPr>
        <a:xfrm>
          <a:off x="3707044" y="49287"/>
          <a:ext cx="1919843" cy="916239"/>
        </a:xfrm>
        <a:prstGeom prst="roundRect">
          <a:avLst/>
        </a:prstGeom>
        <a:no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fr-FR" sz="1200" kern="1200" dirty="0">
              <a:solidFill>
                <a:schemeClr val="accent1"/>
              </a:solidFill>
              <a:latin typeface="Arial" panose="020B0604020202020204" pitchFamily="34" charset="0"/>
              <a:cs typeface="Arial" panose="020B0604020202020204" pitchFamily="34" charset="0"/>
            </a:rPr>
            <a:t>Respect </a:t>
          </a:r>
          <a:r>
            <a:rPr lang="fr-FR" sz="1200" kern="1200" dirty="0" err="1">
              <a:solidFill>
                <a:schemeClr val="accent1"/>
              </a:solidFill>
              <a:latin typeface="Arial" panose="020B0604020202020204" pitchFamily="34" charset="0"/>
              <a:cs typeface="Arial" panose="020B0604020202020204" pitchFamily="34" charset="0"/>
            </a:rPr>
            <a:t>hygiene</a:t>
          </a:r>
          <a:r>
            <a:rPr lang="fr-FR" sz="1200" kern="1200" dirty="0">
              <a:solidFill>
                <a:schemeClr val="accent1"/>
              </a:solidFill>
              <a:latin typeface="Arial" panose="020B0604020202020204" pitchFamily="34" charset="0"/>
              <a:cs typeface="Arial" panose="020B0604020202020204" pitchFamily="34" charset="0"/>
            </a:rPr>
            <a:t> </a:t>
          </a:r>
          <a:r>
            <a:rPr lang="fr-FR" sz="1200" kern="1200" dirty="0" err="1">
              <a:solidFill>
                <a:schemeClr val="accent1"/>
              </a:solidFill>
              <a:latin typeface="Arial" panose="020B0604020202020204" pitchFamily="34" charset="0"/>
              <a:cs typeface="Arial" panose="020B0604020202020204" pitchFamily="34" charset="0"/>
            </a:rPr>
            <a:t>rules</a:t>
          </a:r>
          <a:endParaRPr lang="fr-FR" sz="1200" kern="1200" dirty="0">
            <a:solidFill>
              <a:schemeClr val="accent1"/>
            </a:solidFill>
            <a:latin typeface="Arial" panose="020B0604020202020204" pitchFamily="34" charset="0"/>
            <a:cs typeface="Arial" panose="020B0604020202020204" pitchFamily="34" charset="0"/>
          </a:endParaRPr>
        </a:p>
        <a:p>
          <a:pPr marL="0" lvl="0" indent="0" algn="ctr" defTabSz="533400">
            <a:lnSpc>
              <a:spcPct val="90000"/>
            </a:lnSpc>
            <a:spcBef>
              <a:spcPct val="0"/>
            </a:spcBef>
            <a:spcAft>
              <a:spcPct val="35000"/>
            </a:spcAft>
            <a:buNone/>
          </a:pPr>
          <a:endParaRPr lang="fr-FR" sz="1200" kern="1200" dirty="0">
            <a:solidFill>
              <a:schemeClr val="accent1"/>
            </a:solidFill>
            <a:latin typeface="Arial" panose="020B0604020202020204" pitchFamily="34" charset="0"/>
            <a:cs typeface="Arial" panose="020B0604020202020204" pitchFamily="34" charset="0"/>
          </a:endParaRPr>
        </a:p>
      </dsp:txBody>
      <dsp:txXfrm>
        <a:off x="3751771" y="94014"/>
        <a:ext cx="1830389" cy="826785"/>
      </dsp:txXfrm>
    </dsp:sp>
    <dsp:sp modelId="{7AF4BAD7-9605-4FA7-B827-A32DD5234F44}">
      <dsp:nvSpPr>
        <dsp:cNvPr id="0" name=""/>
        <dsp:cNvSpPr/>
      </dsp:nvSpPr>
      <dsp:spPr>
        <a:xfrm rot="20029083">
          <a:off x="5682599" y="1074894"/>
          <a:ext cx="644325" cy="0"/>
        </a:xfrm>
        <a:custGeom>
          <a:avLst/>
          <a:gdLst/>
          <a:ahLst/>
          <a:cxnLst/>
          <a:rect l="0" t="0" r="0" b="0"/>
          <a:pathLst>
            <a:path>
              <a:moveTo>
                <a:pt x="0" y="0"/>
              </a:moveTo>
              <a:lnTo>
                <a:pt x="644325"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E4AFAF5-D218-4D67-942D-DF515A26957D}">
      <dsp:nvSpPr>
        <dsp:cNvPr id="0" name=""/>
        <dsp:cNvSpPr/>
      </dsp:nvSpPr>
      <dsp:spPr>
        <a:xfrm>
          <a:off x="6293870" y="24589"/>
          <a:ext cx="1761110" cy="950434"/>
        </a:xfrm>
        <a:prstGeom prst="roundRect">
          <a:avLst/>
        </a:prstGeom>
        <a:no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t" anchorCtr="0">
          <a:noAutofit/>
        </a:bodyPr>
        <a:lstStyle/>
        <a:p>
          <a:pPr marL="0" lvl="0" indent="0" algn="ctr" defTabSz="488950">
            <a:lnSpc>
              <a:spcPct val="90000"/>
            </a:lnSpc>
            <a:spcBef>
              <a:spcPct val="0"/>
            </a:spcBef>
            <a:spcAft>
              <a:spcPct val="35000"/>
            </a:spcAft>
            <a:buNone/>
          </a:pPr>
          <a:r>
            <a:rPr lang="fr-FR" sz="1100" kern="1200" dirty="0">
              <a:solidFill>
                <a:schemeClr val="accent1"/>
              </a:solidFill>
              <a:latin typeface="Arial" panose="020B0604020202020204" pitchFamily="34" charset="0"/>
              <a:cs typeface="Arial" panose="020B0604020202020204" pitchFamily="34" charset="0"/>
            </a:rPr>
            <a:t>Store </a:t>
          </a:r>
          <a:r>
            <a:rPr lang="fr-FR" sz="1100" kern="1200" dirty="0" err="1">
              <a:solidFill>
                <a:schemeClr val="accent1"/>
              </a:solidFill>
              <a:latin typeface="Arial" panose="020B0604020202020204" pitchFamily="34" charset="0"/>
              <a:cs typeface="Arial" panose="020B0604020202020204" pitchFamily="34" charset="0"/>
            </a:rPr>
            <a:t>food</a:t>
          </a:r>
          <a:r>
            <a:rPr lang="fr-FR" sz="1100" kern="1200" dirty="0">
              <a:solidFill>
                <a:schemeClr val="accent1"/>
              </a:solidFill>
              <a:latin typeface="Arial" panose="020B0604020202020204" pitchFamily="34" charset="0"/>
              <a:cs typeface="Arial" panose="020B0604020202020204" pitchFamily="34" charset="0"/>
            </a:rPr>
            <a:t> </a:t>
          </a:r>
          <a:r>
            <a:rPr lang="fr-FR" sz="1100" kern="1200" dirty="0" err="1">
              <a:solidFill>
                <a:schemeClr val="accent1"/>
              </a:solidFill>
              <a:latin typeface="Arial" panose="020B0604020202020204" pitchFamily="34" charset="0"/>
              <a:cs typeface="Arial" panose="020B0604020202020204" pitchFamily="34" charset="0"/>
            </a:rPr>
            <a:t>separately</a:t>
          </a:r>
          <a:endParaRPr lang="fr-FR" sz="1100" kern="1200" dirty="0">
            <a:solidFill>
              <a:schemeClr val="accent1"/>
            </a:solidFill>
            <a:latin typeface="Arial" panose="020B0604020202020204" pitchFamily="34" charset="0"/>
            <a:cs typeface="Arial" panose="020B0604020202020204" pitchFamily="34" charset="0"/>
          </a:endParaRPr>
        </a:p>
        <a:p>
          <a:pPr marL="0" lvl="0" indent="0" algn="ctr" defTabSz="488950">
            <a:lnSpc>
              <a:spcPct val="90000"/>
            </a:lnSpc>
            <a:spcBef>
              <a:spcPct val="0"/>
            </a:spcBef>
            <a:spcAft>
              <a:spcPct val="35000"/>
            </a:spcAft>
            <a:buNone/>
          </a:pPr>
          <a:endParaRPr lang="fr-FR" sz="1100" kern="1200" dirty="0">
            <a:solidFill>
              <a:schemeClr val="accent1"/>
            </a:solidFill>
            <a:latin typeface="Arial" panose="020B0604020202020204" pitchFamily="34" charset="0"/>
            <a:cs typeface="Arial" panose="020B0604020202020204" pitchFamily="34" charset="0"/>
          </a:endParaRPr>
        </a:p>
      </dsp:txBody>
      <dsp:txXfrm>
        <a:off x="6340266" y="70985"/>
        <a:ext cx="1668318" cy="857642"/>
      </dsp:txXfrm>
    </dsp:sp>
    <dsp:sp modelId="{7B88D125-D959-4DE6-B7EE-97E6AAD9D92C}">
      <dsp:nvSpPr>
        <dsp:cNvPr id="0" name=""/>
        <dsp:cNvSpPr/>
      </dsp:nvSpPr>
      <dsp:spPr>
        <a:xfrm>
          <a:off x="1025312" y="2138691"/>
          <a:ext cx="1593400" cy="766492"/>
        </a:xfrm>
        <a:prstGeom prst="roundRect">
          <a:avLst/>
        </a:prstGeom>
        <a:noFill/>
        <a:ln w="28575" cap="flat" cmpd="sng" algn="ctr">
          <a:solidFill>
            <a:schemeClr val="accent4">
              <a:lumMod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accent4">
                  <a:lumMod val="25000"/>
                </a:schemeClr>
              </a:solidFill>
              <a:latin typeface="Arial" panose="020B0604020202020204" pitchFamily="34" charset="0"/>
              <a:cs typeface="Arial" panose="020B0604020202020204" pitchFamily="34" charset="0"/>
            </a:rPr>
            <a:t>Monitor the cooking </a:t>
          </a:r>
          <a:r>
            <a:rPr lang="fr-FR" sz="1400" kern="1200" dirty="0" err="1">
              <a:solidFill>
                <a:schemeClr val="accent4">
                  <a:lumMod val="25000"/>
                </a:schemeClr>
              </a:solidFill>
              <a:latin typeface="Arial" panose="020B0604020202020204" pitchFamily="34" charset="0"/>
              <a:cs typeface="Arial" panose="020B0604020202020204" pitchFamily="34" charset="0"/>
            </a:rPr>
            <a:t>process</a:t>
          </a:r>
          <a:endParaRPr lang="fr-FR" sz="1400" kern="1200" dirty="0">
            <a:solidFill>
              <a:schemeClr val="accent4">
                <a:lumMod val="25000"/>
              </a:schemeClr>
            </a:solidFill>
            <a:latin typeface="Arial" panose="020B0604020202020204" pitchFamily="34" charset="0"/>
            <a:cs typeface="Arial" panose="020B0604020202020204" pitchFamily="34" charset="0"/>
          </a:endParaRPr>
        </a:p>
      </dsp:txBody>
      <dsp:txXfrm>
        <a:off x="1062729" y="2176108"/>
        <a:ext cx="1518566" cy="691658"/>
      </dsp:txXfrm>
    </dsp:sp>
    <dsp:sp modelId="{EB40F704-B2FA-4671-AE1A-4E757F40C158}">
      <dsp:nvSpPr>
        <dsp:cNvPr id="0" name=""/>
        <dsp:cNvSpPr/>
      </dsp:nvSpPr>
      <dsp:spPr>
        <a:xfrm rot="7349543">
          <a:off x="1280206" y="3068546"/>
          <a:ext cx="387361" cy="0"/>
        </a:xfrm>
        <a:custGeom>
          <a:avLst/>
          <a:gdLst/>
          <a:ahLst/>
          <a:cxnLst/>
          <a:rect l="0" t="0" r="0" b="0"/>
          <a:pathLst>
            <a:path>
              <a:moveTo>
                <a:pt x="0" y="0"/>
              </a:moveTo>
              <a:lnTo>
                <a:pt x="387361"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076EC9A-DC65-438C-B7EA-77E1BFFF2750}">
      <dsp:nvSpPr>
        <dsp:cNvPr id="0" name=""/>
        <dsp:cNvSpPr/>
      </dsp:nvSpPr>
      <dsp:spPr>
        <a:xfrm>
          <a:off x="0" y="3231909"/>
          <a:ext cx="1923552" cy="1281453"/>
        </a:xfrm>
        <a:prstGeom prst="roundRect">
          <a:avLst/>
        </a:prstGeom>
        <a:noFill/>
        <a:ln w="28575" cap="flat" cmpd="sng" algn="ctr">
          <a:solidFill>
            <a:schemeClr val="accent4">
              <a:lumMod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en-US" sz="1200" kern="1200" dirty="0">
              <a:solidFill>
                <a:schemeClr val="accent4">
                  <a:lumMod val="25000"/>
                </a:schemeClr>
              </a:solidFill>
              <a:latin typeface="Arial" panose="020B0604020202020204" pitchFamily="34" charset="0"/>
              <a:cs typeface="Arial" panose="020B0604020202020204" pitchFamily="34" charset="0"/>
            </a:rPr>
            <a:t>Respect a minimum </a:t>
          </a:r>
          <a:r>
            <a:rPr lang="en-US" sz="1200" kern="1200">
              <a:solidFill>
                <a:schemeClr val="accent4">
                  <a:lumMod val="25000"/>
                </a:schemeClr>
              </a:solidFill>
              <a:latin typeface="Arial" panose="020B0604020202020204" pitchFamily="34" charset="0"/>
              <a:cs typeface="Arial" panose="020B0604020202020204" pitchFamily="34" charset="0"/>
            </a:rPr>
            <a:t>temperature in </a:t>
          </a:r>
          <a:r>
            <a:rPr lang="en-US" sz="1200" kern="1200" dirty="0">
              <a:solidFill>
                <a:schemeClr val="accent4">
                  <a:lumMod val="25000"/>
                </a:schemeClr>
              </a:solidFill>
              <a:latin typeface="Arial" panose="020B0604020202020204" pitchFamily="34" charset="0"/>
              <a:cs typeface="Arial" panose="020B0604020202020204" pitchFamily="34" charset="0"/>
            </a:rPr>
            <a:t>all parts of the food</a:t>
          </a:r>
          <a:endParaRPr lang="fr-FR" sz="1200" kern="1200" dirty="0">
            <a:solidFill>
              <a:schemeClr val="accent4">
                <a:lumMod val="25000"/>
              </a:schemeClr>
            </a:solidFill>
            <a:latin typeface="Arial" panose="020B0604020202020204" pitchFamily="34" charset="0"/>
            <a:cs typeface="Arial" panose="020B0604020202020204" pitchFamily="34" charset="0"/>
          </a:endParaRPr>
        </a:p>
      </dsp:txBody>
      <dsp:txXfrm>
        <a:off x="62555" y="3294464"/>
        <a:ext cx="1798442" cy="1156343"/>
      </dsp:txXfrm>
    </dsp:sp>
    <dsp:sp modelId="{21C46B8A-E33E-4192-8460-1DCDF6C1ACBE}">
      <dsp:nvSpPr>
        <dsp:cNvPr id="0" name=""/>
        <dsp:cNvSpPr/>
      </dsp:nvSpPr>
      <dsp:spPr>
        <a:xfrm rot="2479755">
          <a:off x="2072874" y="3395502"/>
          <a:ext cx="1484944" cy="0"/>
        </a:xfrm>
        <a:custGeom>
          <a:avLst/>
          <a:gdLst/>
          <a:ahLst/>
          <a:cxnLst/>
          <a:rect l="0" t="0" r="0" b="0"/>
          <a:pathLst>
            <a:path>
              <a:moveTo>
                <a:pt x="0" y="0"/>
              </a:moveTo>
              <a:lnTo>
                <a:pt x="1484944"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5B7FB6C-2109-4421-83E2-7DE06AD17605}">
      <dsp:nvSpPr>
        <dsp:cNvPr id="0" name=""/>
        <dsp:cNvSpPr/>
      </dsp:nvSpPr>
      <dsp:spPr>
        <a:xfrm>
          <a:off x="2926907" y="3885819"/>
          <a:ext cx="2164997" cy="1119539"/>
        </a:xfrm>
        <a:prstGeom prst="roundRect">
          <a:avLst/>
        </a:prstGeom>
        <a:noFill/>
        <a:ln w="28575" cap="flat" cmpd="sng" algn="ctr">
          <a:solidFill>
            <a:schemeClr val="accent4">
              <a:lumMod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en-US" sz="1200" kern="1200" dirty="0">
              <a:solidFill>
                <a:schemeClr val="accent4">
                  <a:lumMod val="25000"/>
                </a:schemeClr>
              </a:solidFill>
              <a:latin typeface="Arial" panose="020B0604020202020204" pitchFamily="34" charset="0"/>
              <a:cs typeface="Arial" panose="020B0604020202020204" pitchFamily="34" charset="0"/>
            </a:rPr>
            <a:t>Homogeneous cooking: Avoid cold spots </a:t>
          </a:r>
          <a:endParaRPr lang="fr-FR" sz="1200" kern="1200" dirty="0">
            <a:solidFill>
              <a:schemeClr val="accent4">
                <a:lumMod val="25000"/>
              </a:schemeClr>
            </a:solidFill>
            <a:latin typeface="Arial" panose="020B0604020202020204" pitchFamily="34" charset="0"/>
            <a:cs typeface="Arial" panose="020B0604020202020204" pitchFamily="34" charset="0"/>
          </a:endParaRPr>
        </a:p>
      </dsp:txBody>
      <dsp:txXfrm>
        <a:off x="2981558" y="3940470"/>
        <a:ext cx="2055695" cy="1010237"/>
      </dsp:txXfrm>
    </dsp:sp>
    <dsp:sp modelId="{62985D7B-965E-4465-8964-6D2B29B3D2FE}">
      <dsp:nvSpPr>
        <dsp:cNvPr id="0" name=""/>
        <dsp:cNvSpPr/>
      </dsp:nvSpPr>
      <dsp:spPr>
        <a:xfrm>
          <a:off x="5385257" y="3288985"/>
          <a:ext cx="1802155" cy="766492"/>
        </a:xfrm>
        <a:prstGeom prst="roundRect">
          <a:avLst/>
        </a:prstGeom>
        <a:noFill/>
        <a:ln w="28575"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fr-FR" sz="1400" kern="1200" dirty="0" err="1">
              <a:solidFill>
                <a:schemeClr val="accent3">
                  <a:lumMod val="75000"/>
                </a:schemeClr>
              </a:solidFill>
              <a:latin typeface="Arial" panose="020B0604020202020204" pitchFamily="34" charset="0"/>
              <a:cs typeface="Arial" panose="020B0604020202020204" pitchFamily="34" charset="0"/>
            </a:rPr>
            <a:t>Limit</a:t>
          </a:r>
          <a:r>
            <a:rPr lang="fr-FR" sz="1400" kern="1200" dirty="0">
              <a:solidFill>
                <a:schemeClr val="accent3">
                  <a:lumMod val="75000"/>
                </a:schemeClr>
              </a:solidFill>
              <a:latin typeface="Arial" panose="020B0604020202020204" pitchFamily="34" charset="0"/>
              <a:cs typeface="Arial" panose="020B0604020202020204" pitchFamily="34" charset="0"/>
            </a:rPr>
            <a:t> </a:t>
          </a:r>
          <a:r>
            <a:rPr lang="fr-FR" sz="1400" kern="1200" dirty="0" err="1">
              <a:solidFill>
                <a:schemeClr val="accent3">
                  <a:lumMod val="75000"/>
                </a:schemeClr>
              </a:solidFill>
              <a:latin typeface="Arial" panose="020B0604020202020204" pitchFamily="34" charset="0"/>
              <a:cs typeface="Arial" panose="020B0604020202020204" pitchFamily="34" charset="0"/>
            </a:rPr>
            <a:t>bacterial</a:t>
          </a:r>
          <a:r>
            <a:rPr lang="fr-FR" sz="1400" kern="1200" dirty="0">
              <a:solidFill>
                <a:schemeClr val="accent3">
                  <a:lumMod val="75000"/>
                </a:schemeClr>
              </a:solidFill>
              <a:latin typeface="Arial" panose="020B0604020202020204" pitchFamily="34" charset="0"/>
              <a:cs typeface="Arial" panose="020B0604020202020204" pitchFamily="34" charset="0"/>
            </a:rPr>
            <a:t> </a:t>
          </a:r>
          <a:r>
            <a:rPr lang="fr-FR" sz="1400" kern="1200" dirty="0" err="1">
              <a:solidFill>
                <a:schemeClr val="accent3">
                  <a:lumMod val="75000"/>
                </a:schemeClr>
              </a:solidFill>
              <a:latin typeface="Arial" panose="020B0604020202020204" pitchFamily="34" charset="0"/>
              <a:cs typeface="Arial" panose="020B0604020202020204" pitchFamily="34" charset="0"/>
            </a:rPr>
            <a:t>growth</a:t>
          </a:r>
          <a:endParaRPr lang="fr-FR" sz="1400" kern="1200" dirty="0">
            <a:solidFill>
              <a:schemeClr val="accent3">
                <a:lumMod val="75000"/>
              </a:schemeClr>
            </a:solidFill>
            <a:latin typeface="Arial" panose="020B0604020202020204" pitchFamily="34" charset="0"/>
            <a:cs typeface="Arial" panose="020B0604020202020204" pitchFamily="34" charset="0"/>
          </a:endParaRPr>
        </a:p>
      </dsp:txBody>
      <dsp:txXfrm>
        <a:off x="5422674" y="3326402"/>
        <a:ext cx="1727321" cy="691658"/>
      </dsp:txXfrm>
    </dsp:sp>
    <dsp:sp modelId="{4BF914B3-FFEB-4243-9FC7-147BE3AFF3DD}">
      <dsp:nvSpPr>
        <dsp:cNvPr id="0" name=""/>
        <dsp:cNvSpPr/>
      </dsp:nvSpPr>
      <dsp:spPr>
        <a:xfrm rot="572578">
          <a:off x="7184430" y="3859450"/>
          <a:ext cx="431092" cy="0"/>
        </a:xfrm>
        <a:custGeom>
          <a:avLst/>
          <a:gdLst/>
          <a:ahLst/>
          <a:cxnLst/>
          <a:rect l="0" t="0" r="0" b="0"/>
          <a:pathLst>
            <a:path>
              <a:moveTo>
                <a:pt x="0" y="0"/>
              </a:moveTo>
              <a:lnTo>
                <a:pt x="431092"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4420813B-D58A-4C1E-88AE-53FAA4A52473}">
      <dsp:nvSpPr>
        <dsp:cNvPr id="0" name=""/>
        <dsp:cNvSpPr/>
      </dsp:nvSpPr>
      <dsp:spPr>
        <a:xfrm>
          <a:off x="7612540" y="3515869"/>
          <a:ext cx="1674695" cy="1040169"/>
        </a:xfrm>
        <a:prstGeom prst="roundRect">
          <a:avLst/>
        </a:prstGeom>
        <a:noFill/>
        <a:ln w="28575"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fr-FR" sz="1200" kern="1200" dirty="0">
              <a:solidFill>
                <a:schemeClr val="accent3">
                  <a:lumMod val="75000"/>
                </a:schemeClr>
              </a:solidFill>
              <a:latin typeface="Arial" panose="020B0604020202020204" pitchFamily="34" charset="0"/>
              <a:cs typeface="Arial" panose="020B0604020202020204" pitchFamily="34" charset="0"/>
            </a:rPr>
            <a:t>Egg handling</a:t>
          </a:r>
        </a:p>
      </dsp:txBody>
      <dsp:txXfrm>
        <a:off x="7663317" y="3566646"/>
        <a:ext cx="1573141" cy="938615"/>
      </dsp:txXfrm>
    </dsp:sp>
    <dsp:sp modelId="{29522D3D-C6CE-40AD-898A-E721BA0B90F9}">
      <dsp:nvSpPr>
        <dsp:cNvPr id="0" name=""/>
        <dsp:cNvSpPr/>
      </dsp:nvSpPr>
      <dsp:spPr>
        <a:xfrm rot="17862685">
          <a:off x="6299617" y="2977837"/>
          <a:ext cx="702919" cy="0"/>
        </a:xfrm>
        <a:custGeom>
          <a:avLst/>
          <a:gdLst/>
          <a:ahLst/>
          <a:cxnLst/>
          <a:rect l="0" t="0" r="0" b="0"/>
          <a:pathLst>
            <a:path>
              <a:moveTo>
                <a:pt x="0" y="0"/>
              </a:moveTo>
              <a:lnTo>
                <a:pt x="702919"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6F043439-34F6-4308-BA4C-7A7F18D11F98}">
      <dsp:nvSpPr>
        <dsp:cNvPr id="0" name=""/>
        <dsp:cNvSpPr/>
      </dsp:nvSpPr>
      <dsp:spPr>
        <a:xfrm>
          <a:off x="6182962" y="1674978"/>
          <a:ext cx="1784012" cy="991711"/>
        </a:xfrm>
        <a:prstGeom prst="roundRect">
          <a:avLst/>
        </a:prstGeom>
        <a:noFill/>
        <a:ln w="28575"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fr-FR" sz="1200" kern="1200" dirty="0" err="1">
              <a:solidFill>
                <a:schemeClr val="accent3">
                  <a:lumMod val="75000"/>
                </a:schemeClr>
              </a:solidFill>
              <a:latin typeface="Arial" panose="020B0604020202020204" pitchFamily="34" charset="0"/>
              <a:cs typeface="Arial" panose="020B0604020202020204" pitchFamily="34" charset="0"/>
            </a:rPr>
            <a:t>Maintain</a:t>
          </a:r>
          <a:r>
            <a:rPr lang="fr-FR" sz="1200" kern="1200" dirty="0">
              <a:solidFill>
                <a:schemeClr val="accent3">
                  <a:lumMod val="75000"/>
                </a:schemeClr>
              </a:solidFill>
              <a:latin typeface="Arial" panose="020B0604020202020204" pitchFamily="34" charset="0"/>
              <a:cs typeface="Arial" panose="020B0604020202020204" pitchFamily="34" charset="0"/>
            </a:rPr>
            <a:t> the cold </a:t>
          </a:r>
          <a:r>
            <a:rPr lang="fr-FR" sz="1200" kern="1200" dirty="0" err="1">
              <a:solidFill>
                <a:schemeClr val="accent3">
                  <a:lumMod val="75000"/>
                </a:schemeClr>
              </a:solidFill>
              <a:latin typeface="Arial" panose="020B0604020202020204" pitchFamily="34" charset="0"/>
              <a:cs typeface="Arial" panose="020B0604020202020204" pitchFamily="34" charset="0"/>
            </a:rPr>
            <a:t>chain</a:t>
          </a:r>
          <a:endParaRPr lang="fr-FR" sz="1200" kern="1200" dirty="0">
            <a:solidFill>
              <a:schemeClr val="accent3">
                <a:lumMod val="75000"/>
              </a:schemeClr>
            </a:solidFill>
            <a:latin typeface="Arial" panose="020B0604020202020204" pitchFamily="34" charset="0"/>
            <a:cs typeface="Arial" panose="020B0604020202020204" pitchFamily="34" charset="0"/>
          </a:endParaRPr>
        </a:p>
      </dsp:txBody>
      <dsp:txXfrm>
        <a:off x="6231373" y="1723389"/>
        <a:ext cx="1687190" cy="894889"/>
      </dsp:txXfrm>
    </dsp:sp>
    <dsp:sp modelId="{C9252BAA-335B-4E5F-AE88-1FB37A5DBDE6}">
      <dsp:nvSpPr>
        <dsp:cNvPr id="0" name=""/>
        <dsp:cNvSpPr/>
      </dsp:nvSpPr>
      <dsp:spPr>
        <a:xfrm rot="5684476">
          <a:off x="6124871" y="4174845"/>
          <a:ext cx="239554" cy="0"/>
        </a:xfrm>
        <a:custGeom>
          <a:avLst/>
          <a:gdLst/>
          <a:ahLst/>
          <a:cxnLst/>
          <a:rect l="0" t="0" r="0" b="0"/>
          <a:pathLst>
            <a:path>
              <a:moveTo>
                <a:pt x="0" y="0"/>
              </a:moveTo>
              <a:lnTo>
                <a:pt x="239554"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EF05778C-B510-4529-8E2E-1870E1A11946}">
      <dsp:nvSpPr>
        <dsp:cNvPr id="0" name=""/>
        <dsp:cNvSpPr/>
      </dsp:nvSpPr>
      <dsp:spPr>
        <a:xfrm>
          <a:off x="5381589" y="4294213"/>
          <a:ext cx="1627256" cy="953218"/>
        </a:xfrm>
        <a:prstGeom prst="roundRect">
          <a:avLst/>
        </a:prstGeom>
        <a:noFill/>
        <a:ln w="28575"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fr-FR" sz="1200" kern="1200" dirty="0" err="1">
              <a:solidFill>
                <a:schemeClr val="accent3">
                  <a:lumMod val="75000"/>
                </a:schemeClr>
              </a:solidFill>
              <a:latin typeface="Arial" panose="020B0604020202020204" pitchFamily="34" charset="0"/>
              <a:cs typeface="Arial" panose="020B0604020202020204" pitchFamily="34" charset="0"/>
            </a:rPr>
            <a:t>Freezing</a:t>
          </a:r>
          <a:r>
            <a:rPr lang="fr-FR" sz="1200" kern="1200" dirty="0">
              <a:solidFill>
                <a:schemeClr val="accent3">
                  <a:lumMod val="75000"/>
                </a:schemeClr>
              </a:solidFill>
              <a:latin typeface="Arial" panose="020B0604020202020204" pitchFamily="34" charset="0"/>
              <a:cs typeface="Arial" panose="020B0604020202020204" pitchFamily="34" charset="0"/>
            </a:rPr>
            <a:t> </a:t>
          </a:r>
          <a:r>
            <a:rPr lang="fr-FR" sz="1200" kern="1200" dirty="0" err="1">
              <a:solidFill>
                <a:schemeClr val="accent3">
                  <a:lumMod val="75000"/>
                </a:schemeClr>
              </a:solidFill>
              <a:latin typeface="Arial" panose="020B0604020202020204" pitchFamily="34" charset="0"/>
              <a:cs typeface="Arial" panose="020B0604020202020204" pitchFamily="34" charset="0"/>
            </a:rPr>
            <a:t>process</a:t>
          </a:r>
          <a:endParaRPr lang="fr-FR" sz="1200" kern="1200" dirty="0">
            <a:solidFill>
              <a:schemeClr val="accent3">
                <a:lumMod val="75000"/>
              </a:schemeClr>
            </a:solidFill>
            <a:latin typeface="Arial" panose="020B0604020202020204" pitchFamily="34" charset="0"/>
            <a:cs typeface="Arial" panose="020B0604020202020204" pitchFamily="34" charset="0"/>
          </a:endParaRPr>
        </a:p>
      </dsp:txBody>
      <dsp:txXfrm>
        <a:off x="5428121" y="4340745"/>
        <a:ext cx="1534192" cy="860154"/>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CB3E446-E3DB-4C2A-B619-E6A7920CC68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cs typeface="+mn-cs"/>
              </a:defRPr>
            </a:lvl1pPr>
          </a:lstStyle>
          <a:p>
            <a:pPr>
              <a:defRPr/>
            </a:pPr>
            <a:endParaRPr lang="fr-FR"/>
          </a:p>
        </p:txBody>
      </p:sp>
      <p:sp>
        <p:nvSpPr>
          <p:cNvPr id="3" name="Espace réservé de la date 2">
            <a:extLst>
              <a:ext uri="{FF2B5EF4-FFF2-40B4-BE49-F238E27FC236}">
                <a16:creationId xmlns:a16="http://schemas.microsoft.com/office/drawing/2014/main" id="{DEC24477-CC7C-4E4F-89BA-9B242EF0297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cs typeface="+mn-cs"/>
              </a:defRPr>
            </a:lvl1pPr>
          </a:lstStyle>
          <a:p>
            <a:pPr>
              <a:defRPr/>
            </a:pPr>
            <a:fld id="{40FE38DB-1607-4D1C-8B7C-D881B697FDC6}" type="datetimeFigureOut">
              <a:rPr lang="fr-FR"/>
              <a:pPr>
                <a:defRPr/>
              </a:pPr>
              <a:t>09/08/2022</a:t>
            </a:fld>
            <a:endParaRPr lang="fr-FR"/>
          </a:p>
        </p:txBody>
      </p:sp>
      <p:sp>
        <p:nvSpPr>
          <p:cNvPr id="4" name="Espace réservé de l'image des diapositives 3">
            <a:extLst>
              <a:ext uri="{FF2B5EF4-FFF2-40B4-BE49-F238E27FC236}">
                <a16:creationId xmlns:a16="http://schemas.microsoft.com/office/drawing/2014/main" id="{23C83FB6-FDB5-4DF4-A345-94A6152212B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a:extLst>
              <a:ext uri="{FF2B5EF4-FFF2-40B4-BE49-F238E27FC236}">
                <a16:creationId xmlns:a16="http://schemas.microsoft.com/office/drawing/2014/main" id="{B90670EE-D5C6-40E9-B4C2-875013F16D58}"/>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A4FA5F91-8378-4A8A-8E5B-8B9ABE6B1DE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cs typeface="+mn-cs"/>
              </a:defRPr>
            </a:lvl1pPr>
          </a:lstStyle>
          <a:p>
            <a:pPr>
              <a:defRPr/>
            </a:pPr>
            <a:endParaRPr lang="fr-FR"/>
          </a:p>
        </p:txBody>
      </p:sp>
      <p:sp>
        <p:nvSpPr>
          <p:cNvPr id="7" name="Espace réservé du numéro de diapositive 6">
            <a:extLst>
              <a:ext uri="{FF2B5EF4-FFF2-40B4-BE49-F238E27FC236}">
                <a16:creationId xmlns:a16="http://schemas.microsoft.com/office/drawing/2014/main" id="{225EAD5C-9CCE-4AC2-ADF1-4756D50ADEF8}"/>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03135678-60CF-42C4-B9CB-CBED1C48430C}" type="slidenum">
              <a:rPr lang="fr-FR" altLang="fr-FR"/>
              <a:pPr>
                <a:defRPr/>
              </a:pPr>
              <a:t>‹#›</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a:extLst>
              <a:ext uri="{FF2B5EF4-FFF2-40B4-BE49-F238E27FC236}">
                <a16:creationId xmlns:a16="http://schemas.microsoft.com/office/drawing/2014/main" id="{87A7004B-A8B1-4CF3-8ECE-BD84141A49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Espace réservé des notes 2">
            <a:extLst>
              <a:ext uri="{FF2B5EF4-FFF2-40B4-BE49-F238E27FC236}">
                <a16:creationId xmlns:a16="http://schemas.microsoft.com/office/drawing/2014/main" id="{0C188F13-93B8-4835-B8A8-A65A2B2DA2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8436" name="Espace réservé du numéro de diapositive 3">
            <a:extLst>
              <a:ext uri="{FF2B5EF4-FFF2-40B4-BE49-F238E27FC236}">
                <a16:creationId xmlns:a16="http://schemas.microsoft.com/office/drawing/2014/main" id="{4CA76616-9853-442A-83C2-15EF25F083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7216D84-D3A5-4F71-AFC8-2D2E24E2935D}" type="slidenum">
              <a:rPr lang="fr-FR" altLang="fr-FR" smtClean="0"/>
              <a:pPr/>
              <a:t>4</a:t>
            </a:fld>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a:extLst>
              <a:ext uri="{FF2B5EF4-FFF2-40B4-BE49-F238E27FC236}">
                <a16:creationId xmlns:a16="http://schemas.microsoft.com/office/drawing/2014/main" id="{C76C469D-7D5B-4EC6-AA48-C74B89B9EB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ce réservé des notes 2">
            <a:extLst>
              <a:ext uri="{FF2B5EF4-FFF2-40B4-BE49-F238E27FC236}">
                <a16:creationId xmlns:a16="http://schemas.microsoft.com/office/drawing/2014/main" id="{F3958393-6F04-4CE8-800E-41D3A101C3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a:p>
        </p:txBody>
      </p:sp>
      <p:sp>
        <p:nvSpPr>
          <p:cNvPr id="26628" name="Espace réservé du numéro de diapositive 3">
            <a:extLst>
              <a:ext uri="{FF2B5EF4-FFF2-40B4-BE49-F238E27FC236}">
                <a16:creationId xmlns:a16="http://schemas.microsoft.com/office/drawing/2014/main" id="{4D2D37E9-B76E-406B-BB59-E29D6B5FAB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513498E-61C1-4294-AD31-2A0ED95EBF23}" type="slidenum">
              <a:rPr lang="fr-FR" altLang="fr-FR" smtClean="0"/>
              <a:pPr/>
              <a:t>11</a:t>
            </a:fld>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a:extLst>
              <a:ext uri="{FF2B5EF4-FFF2-40B4-BE49-F238E27FC236}">
                <a16:creationId xmlns:a16="http://schemas.microsoft.com/office/drawing/2014/main" id="{13B9BC1C-95B6-42B0-BDCF-DBC93F6160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Espace réservé des notes 2">
            <a:extLst>
              <a:ext uri="{FF2B5EF4-FFF2-40B4-BE49-F238E27FC236}">
                <a16:creationId xmlns:a16="http://schemas.microsoft.com/office/drawing/2014/main" id="{0F1E1D3F-93A1-4ED5-8A03-1DBA0FCE19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a:p>
        </p:txBody>
      </p:sp>
      <p:sp>
        <p:nvSpPr>
          <p:cNvPr id="28676" name="Espace réservé du numéro de diapositive 3">
            <a:extLst>
              <a:ext uri="{FF2B5EF4-FFF2-40B4-BE49-F238E27FC236}">
                <a16:creationId xmlns:a16="http://schemas.microsoft.com/office/drawing/2014/main" id="{16C3D100-A5D2-45F4-AA47-059FC0B411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E3BEDB6-D97B-4505-A332-B52DD270A292}" type="slidenum">
              <a:rPr lang="fr-FR" altLang="fr-FR" smtClean="0"/>
              <a:pPr/>
              <a:t>12</a:t>
            </a:fld>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a:extLst>
              <a:ext uri="{FF2B5EF4-FFF2-40B4-BE49-F238E27FC236}">
                <a16:creationId xmlns:a16="http://schemas.microsoft.com/office/drawing/2014/main" id="{093F62E5-37BD-4575-9A64-B9CEEEB9E2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notes 2">
            <a:extLst>
              <a:ext uri="{FF2B5EF4-FFF2-40B4-BE49-F238E27FC236}">
                <a16:creationId xmlns:a16="http://schemas.microsoft.com/office/drawing/2014/main" id="{E624D605-7606-4C79-AA75-329D38FC56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32772" name="Espace réservé du numéro de diapositive 3">
            <a:extLst>
              <a:ext uri="{FF2B5EF4-FFF2-40B4-BE49-F238E27FC236}">
                <a16:creationId xmlns:a16="http://schemas.microsoft.com/office/drawing/2014/main" id="{A6C92553-C2AA-4EEF-8009-213A5FF576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831D425-C37E-4223-9C43-FC380F542E4D}" type="slidenum">
              <a:rPr lang="fr-FR" altLang="fr-FR" smtClean="0"/>
              <a:pPr/>
              <a:t>15</a:t>
            </a:fld>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slide">
    <p:spTree>
      <p:nvGrpSpPr>
        <p:cNvPr id="1" name=""/>
        <p:cNvGrpSpPr/>
        <p:nvPr/>
      </p:nvGrpSpPr>
      <p:grpSpPr>
        <a:xfrm>
          <a:off x="0" y="0"/>
          <a:ext cx="0" cy="0"/>
          <a:chOff x="0" y="0"/>
          <a:chExt cx="0" cy="0"/>
        </a:xfrm>
      </p:grpSpPr>
      <p:pic>
        <p:nvPicPr>
          <p:cNvPr id="4" name="Bilde 7">
            <a:extLst>
              <a:ext uri="{FF2B5EF4-FFF2-40B4-BE49-F238E27FC236}">
                <a16:creationId xmlns:a16="http://schemas.microsoft.com/office/drawing/2014/main" id="{972BDC01-69F5-4BD5-AA73-3E42DA1132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0" y="2379663"/>
            <a:ext cx="7937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A close up of a flower&#10;&#10;Description generated with high confidence">
            <a:extLst>
              <a:ext uri="{FF2B5EF4-FFF2-40B4-BE49-F238E27FC236}">
                <a16:creationId xmlns:a16="http://schemas.microsoft.com/office/drawing/2014/main" id="{4B98FBCF-1F0D-4692-B3E3-A972C62D8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0738" y="5913438"/>
            <a:ext cx="8175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a:extLst>
              <a:ext uri="{FF2B5EF4-FFF2-40B4-BE49-F238E27FC236}">
                <a16:creationId xmlns:a16="http://schemas.microsoft.com/office/drawing/2014/main" id="{A1D6CD76-FC03-444B-8BCB-83F5DE59769B}"/>
              </a:ext>
            </a:extLst>
          </p:cNvPr>
          <p:cNvSpPr txBox="1"/>
          <p:nvPr/>
        </p:nvSpPr>
        <p:spPr>
          <a:xfrm>
            <a:off x="8758238" y="5870575"/>
            <a:ext cx="2171700" cy="615950"/>
          </a:xfrm>
          <a:prstGeom prst="rect">
            <a:avLst/>
          </a:prstGeom>
          <a:noFill/>
        </p:spPr>
        <p:txBody>
          <a:bodyPr>
            <a:spAutoFit/>
          </a:bodyPr>
          <a:lstStyle/>
          <a:p>
            <a:pPr algn="r" eaLnBrk="1" fontAlgn="auto" hangingPunct="1">
              <a:spcBef>
                <a:spcPts val="0"/>
              </a:spcBef>
              <a:spcAft>
                <a:spcPts val="0"/>
              </a:spcAft>
              <a:defRPr/>
            </a:pPr>
            <a:r>
              <a:rPr lang="en-GB" sz="850" dirty="0">
                <a:solidFill>
                  <a:schemeClr val="tx1">
                    <a:lumMod val="50000"/>
                    <a:lumOff val="50000"/>
                  </a:schemeClr>
                </a:solidFill>
                <a:latin typeface="+mn-lt"/>
                <a:cs typeface="+mn-cs"/>
              </a:rPr>
              <a:t>The project has received funding from the European Union's Horizon 2020 research and innovation programme under grant agreement No 727580</a:t>
            </a:r>
          </a:p>
        </p:txBody>
      </p:sp>
      <p:sp>
        <p:nvSpPr>
          <p:cNvPr id="3" name="Subtitle 2"/>
          <p:cNvSpPr>
            <a:spLocks noGrp="1"/>
          </p:cNvSpPr>
          <p:nvPr>
            <p:ph type="subTitle" idx="1"/>
          </p:nvPr>
        </p:nvSpPr>
        <p:spPr>
          <a:xfrm>
            <a:off x="1524000" y="4140479"/>
            <a:ext cx="9144000" cy="1320521"/>
          </a:xfrm>
        </p:spPr>
        <p:txBody>
          <a:bodyPr/>
          <a:lstStyle>
            <a:lvl1pPr marL="0" indent="0" algn="ctr">
              <a:buNone/>
              <a:defRPr sz="2400" b="1">
                <a:solidFill>
                  <a:srgbClr val="006F7B"/>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fr-FR" noProof="0"/>
              <a:t>Modifiez le style des sous-titres du masque</a:t>
            </a:r>
            <a:endParaRPr lang="en-GB" noProof="0"/>
          </a:p>
        </p:txBody>
      </p:sp>
      <p:sp>
        <p:nvSpPr>
          <p:cNvPr id="7" name="Plassholder for bunntekst 8">
            <a:extLst>
              <a:ext uri="{FF2B5EF4-FFF2-40B4-BE49-F238E27FC236}">
                <a16:creationId xmlns:a16="http://schemas.microsoft.com/office/drawing/2014/main" id="{5A2CFD07-540C-4BA6-A590-CDC3BE0C4878}"/>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3911806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pictures">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0E57D4B0-13E3-4C23-BDFA-F4CC5A373093}"/>
              </a:ext>
            </a:extLst>
          </p:cNvPr>
          <p:cNvSpPr/>
          <p:nvPr/>
        </p:nvSpPr>
        <p:spPr>
          <a:xfrm>
            <a:off x="2051050" y="0"/>
            <a:ext cx="10140950" cy="6858000"/>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lIns="0" tIns="0" rIns="0" bIns="0"/>
          <a:lstStyle/>
          <a:p>
            <a:pPr eaLnBrk="1" fontAlgn="auto" hangingPunct="1">
              <a:spcBef>
                <a:spcPts val="0"/>
              </a:spcBef>
              <a:spcAft>
                <a:spcPts val="0"/>
              </a:spcAft>
              <a:defRPr/>
            </a:pPr>
            <a:endParaRPr sz="1324">
              <a:latin typeface="+mn-lt"/>
              <a:cs typeface="+mn-cs"/>
            </a:endParaRPr>
          </a:p>
        </p:txBody>
      </p:sp>
      <p:sp>
        <p:nvSpPr>
          <p:cNvPr id="2" name="Plassholder for tekst 1"/>
          <p:cNvSpPr>
            <a:spLocks noGrp="1"/>
          </p:cNvSpPr>
          <p:nvPr>
            <p:ph type="body" idx="11"/>
          </p:nvPr>
        </p:nvSpPr>
        <p:spPr>
          <a:xfrm>
            <a:off x="688795" y="3244058"/>
            <a:ext cx="2980058" cy="3014072"/>
          </a:xfrm>
        </p:spPr>
        <p:txBody>
          <a:bodyPr tIns="14631"/>
          <a:lstStyle/>
          <a:p>
            <a:pPr lvl="0"/>
            <a:r>
              <a:rPr lang="fr-FR"/>
              <a:t>Cliquez pour modifier les styles du texte du masque</a:t>
            </a:r>
          </a:p>
        </p:txBody>
      </p:sp>
      <p:sp>
        <p:nvSpPr>
          <p:cNvPr id="7" name="Plassholder for bilde 6"/>
          <p:cNvSpPr>
            <a:spLocks noGrp="1"/>
          </p:cNvSpPr>
          <p:nvPr>
            <p:ph type="pic" sz="quarter" idx="12"/>
          </p:nvPr>
        </p:nvSpPr>
        <p:spPr>
          <a:xfrm>
            <a:off x="5069460" y="979313"/>
            <a:ext cx="3760690" cy="250769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8" name="Plassholder for bilde 6"/>
          <p:cNvSpPr>
            <a:spLocks noGrp="1"/>
          </p:cNvSpPr>
          <p:nvPr>
            <p:ph type="pic" sz="quarter" idx="13"/>
          </p:nvPr>
        </p:nvSpPr>
        <p:spPr>
          <a:xfrm>
            <a:off x="6192806" y="3773237"/>
            <a:ext cx="3760690" cy="250769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6" name="Plassholder for bunntekst 4">
            <a:extLst>
              <a:ext uri="{FF2B5EF4-FFF2-40B4-BE49-F238E27FC236}">
                <a16:creationId xmlns:a16="http://schemas.microsoft.com/office/drawing/2014/main" id="{1F952C83-BD98-4DA4-BBB4-F62741F10C5C}"/>
              </a:ext>
            </a:extLst>
          </p:cNvPr>
          <p:cNvSpPr>
            <a:spLocks noGrp="1"/>
          </p:cNvSpPr>
          <p:nvPr>
            <p:ph type="ftr" sz="quarter" idx="14"/>
          </p:nvPr>
        </p:nvSpPr>
        <p:spPr/>
        <p:txBody>
          <a:bodyPr/>
          <a:lstStyle>
            <a:lvl1pPr>
              <a:defRPr>
                <a:solidFill>
                  <a:srgbClr val="8FB6BC"/>
                </a:solidFill>
              </a:defRPr>
            </a:lvl1pPr>
          </a:lstStyle>
          <a:p>
            <a:pPr>
              <a:defRPr/>
            </a:pPr>
            <a:endParaRPr lang="fr-FR"/>
          </a:p>
        </p:txBody>
      </p:sp>
    </p:spTree>
    <p:extLst>
      <p:ext uri="{BB962C8B-B14F-4D97-AF65-F5344CB8AC3E}">
        <p14:creationId xmlns:p14="http://schemas.microsoft.com/office/powerpoint/2010/main" val="831435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slide">
    <p:spTree>
      <p:nvGrpSpPr>
        <p:cNvPr id="1" name=""/>
        <p:cNvGrpSpPr/>
        <p:nvPr/>
      </p:nvGrpSpPr>
      <p:grpSpPr>
        <a:xfrm>
          <a:off x="0" y="0"/>
          <a:ext cx="0" cy="0"/>
          <a:chOff x="0" y="0"/>
          <a:chExt cx="0" cy="0"/>
        </a:xfrm>
      </p:grpSpPr>
      <p:sp>
        <p:nvSpPr>
          <p:cNvPr id="3" name="Plassholder for bilde 6"/>
          <p:cNvSpPr>
            <a:spLocks noGrp="1"/>
          </p:cNvSpPr>
          <p:nvPr>
            <p:ph type="pic" sz="quarter" idx="12"/>
          </p:nvPr>
        </p:nvSpPr>
        <p:spPr>
          <a:xfrm>
            <a:off x="0" y="0"/>
            <a:ext cx="12192000" cy="685800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4" name="Plassholder for bunntekst 4">
            <a:extLst>
              <a:ext uri="{FF2B5EF4-FFF2-40B4-BE49-F238E27FC236}">
                <a16:creationId xmlns:a16="http://schemas.microsoft.com/office/drawing/2014/main" id="{6E54E255-7318-4E15-88E0-B0A0093E778B}"/>
              </a:ext>
            </a:extLst>
          </p:cNvPr>
          <p:cNvSpPr>
            <a:spLocks noGrp="1"/>
          </p:cNvSpPr>
          <p:nvPr>
            <p:ph type="ftr" sz="quarter" idx="13"/>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679902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DD2E2CC-3A04-454E-8296-85E4EA80B508}"/>
              </a:ext>
            </a:extLst>
          </p:cNvPr>
          <p:cNvSpPr/>
          <p:nvPr/>
        </p:nvSpPr>
        <p:spPr>
          <a:xfrm>
            <a:off x="2051050" y="0"/>
            <a:ext cx="10140950" cy="6858000"/>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lIns="0" tIns="0" rIns="0" bIns="0"/>
          <a:lstStyle/>
          <a:p>
            <a:pPr eaLnBrk="1" fontAlgn="auto" hangingPunct="1">
              <a:spcBef>
                <a:spcPts val="0"/>
              </a:spcBef>
              <a:spcAft>
                <a:spcPts val="0"/>
              </a:spcAft>
              <a:defRPr/>
            </a:pPr>
            <a:endParaRPr sz="1324">
              <a:latin typeface="+mn-lt"/>
              <a:cs typeface="+mn-cs"/>
            </a:endParaRPr>
          </a:p>
        </p:txBody>
      </p:sp>
      <p:sp>
        <p:nvSpPr>
          <p:cNvPr id="3" name="Plassholder for bunntekst 4">
            <a:extLst>
              <a:ext uri="{FF2B5EF4-FFF2-40B4-BE49-F238E27FC236}">
                <a16:creationId xmlns:a16="http://schemas.microsoft.com/office/drawing/2014/main" id="{103B81AA-BAEB-4696-BEF9-36CEFAEB04D5}"/>
              </a:ext>
            </a:extLst>
          </p:cNvPr>
          <p:cNvSpPr>
            <a:spLocks noGrp="1"/>
          </p:cNvSpPr>
          <p:nvPr>
            <p:ph type="ftr" sz="quarter" idx="10"/>
          </p:nvPr>
        </p:nvSpPr>
        <p:spPr/>
        <p:txBody>
          <a:bodyPr/>
          <a:lstStyle>
            <a:lvl1pPr>
              <a:defRPr>
                <a:solidFill>
                  <a:srgbClr val="8FB6BC"/>
                </a:solidFill>
              </a:defRPr>
            </a:lvl1pPr>
          </a:lstStyle>
          <a:p>
            <a:pPr>
              <a:defRPr/>
            </a:pPr>
            <a:endParaRPr lang="fr-FR"/>
          </a:p>
        </p:txBody>
      </p:sp>
    </p:spTree>
    <p:extLst>
      <p:ext uri="{BB962C8B-B14F-4D97-AF65-F5344CB8AC3E}">
        <p14:creationId xmlns:p14="http://schemas.microsoft.com/office/powerpoint/2010/main" val="3245932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Modifiez le style du titre</a:t>
            </a:r>
            <a:endParaRPr lang="en-GB"/>
          </a:p>
        </p:txBody>
      </p:sp>
      <p:sp>
        <p:nvSpPr>
          <p:cNvPr id="4" name="Footer Placeholder 4">
            <a:extLst>
              <a:ext uri="{FF2B5EF4-FFF2-40B4-BE49-F238E27FC236}">
                <a16:creationId xmlns:a16="http://schemas.microsoft.com/office/drawing/2014/main" id="{E7593D32-3EF2-42E2-9E04-5ED6BDFC5D7C}"/>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791165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mpty white">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D9C27E6-C332-4530-993B-B6E9800AD111}"/>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2064959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slide w/ Picture">
    <p:spTree>
      <p:nvGrpSpPr>
        <p:cNvPr id="1" name=""/>
        <p:cNvGrpSpPr/>
        <p:nvPr/>
      </p:nvGrpSpPr>
      <p:grpSpPr>
        <a:xfrm>
          <a:off x="0" y="0"/>
          <a:ext cx="0" cy="0"/>
          <a:chOff x="0" y="0"/>
          <a:chExt cx="0" cy="0"/>
        </a:xfrm>
      </p:grpSpPr>
      <p:sp>
        <p:nvSpPr>
          <p:cNvPr id="7" name="Plassholder for bilde 6"/>
          <p:cNvSpPr>
            <a:spLocks noGrp="1"/>
          </p:cNvSpPr>
          <p:nvPr>
            <p:ph type="pic" sz="quarter" idx="12"/>
          </p:nvPr>
        </p:nvSpPr>
        <p:spPr>
          <a:xfrm>
            <a:off x="0" y="0"/>
            <a:ext cx="12192000" cy="6858000"/>
          </a:xfrm>
          <a:solidFill>
            <a:schemeClr val="bg1">
              <a:lumMod val="75000"/>
            </a:schemeClr>
          </a:solidFill>
        </p:spPr>
        <p:txBody>
          <a:bodyPr rtlCol="0">
            <a:noAutofit/>
          </a:bodyPr>
          <a:lstStyle>
            <a:lvl1pPr marL="0" indent="0" algn="l">
              <a:buNone/>
              <a:defRPr/>
            </a:lvl1pPr>
          </a:lstStyle>
          <a:p>
            <a:pPr lvl="0"/>
            <a:r>
              <a:rPr lang="fr-FR" noProof="0"/>
              <a:t>Cliquez sur l'icône pour ajouter une image</a:t>
            </a:r>
            <a:endParaRPr lang="en-GB" noProof="0" dirty="0"/>
          </a:p>
        </p:txBody>
      </p:sp>
      <p:sp>
        <p:nvSpPr>
          <p:cNvPr id="3" name="Subtitle 2"/>
          <p:cNvSpPr>
            <a:spLocks noGrp="1"/>
          </p:cNvSpPr>
          <p:nvPr>
            <p:ph type="subTitle" idx="1"/>
          </p:nvPr>
        </p:nvSpPr>
        <p:spPr>
          <a:xfrm>
            <a:off x="1524000" y="4140479"/>
            <a:ext cx="9144000" cy="1655762"/>
          </a:xfrm>
        </p:spPr>
        <p:txBody>
          <a:bodyPr/>
          <a:lstStyle>
            <a:lvl1pPr marL="0" indent="0" algn="ctr">
              <a:buNone/>
              <a:defRPr sz="2400" b="1">
                <a:solidFill>
                  <a:schemeClr val="bg1"/>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fr-FR"/>
              <a:t>Modifiez le style des sous-titres du masque</a:t>
            </a:r>
            <a:endParaRPr lang="en-US" dirty="0"/>
          </a:p>
        </p:txBody>
      </p:sp>
      <p:sp>
        <p:nvSpPr>
          <p:cNvPr id="5" name="Plassholder for tekst 4"/>
          <p:cNvSpPr>
            <a:spLocks noGrp="1"/>
          </p:cNvSpPr>
          <p:nvPr>
            <p:ph type="body" sz="quarter" idx="13"/>
          </p:nvPr>
        </p:nvSpPr>
        <p:spPr>
          <a:xfrm>
            <a:off x="2126598" y="2380173"/>
            <a:ext cx="7938804" cy="1018152"/>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fr-FR"/>
              <a:t>Cliquez pour modifier les styles du texte du masque</a:t>
            </a:r>
          </a:p>
        </p:txBody>
      </p:sp>
      <p:sp>
        <p:nvSpPr>
          <p:cNvPr id="6" name="Plassholder for bunntekst 8">
            <a:extLst>
              <a:ext uri="{FF2B5EF4-FFF2-40B4-BE49-F238E27FC236}">
                <a16:creationId xmlns:a16="http://schemas.microsoft.com/office/drawing/2014/main" id="{398B6913-891A-4DDA-A02C-A31704AB509E}"/>
              </a:ext>
            </a:extLst>
          </p:cNvPr>
          <p:cNvSpPr>
            <a:spLocks noGrp="1"/>
          </p:cNvSpPr>
          <p:nvPr>
            <p:ph type="ftr" sz="quarter" idx="14"/>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2098617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ew Section">
    <p:spTree>
      <p:nvGrpSpPr>
        <p:cNvPr id="1" name=""/>
        <p:cNvGrpSpPr/>
        <p:nvPr/>
      </p:nvGrpSpPr>
      <p:grpSpPr>
        <a:xfrm>
          <a:off x="0" y="0"/>
          <a:ext cx="0" cy="0"/>
          <a:chOff x="0" y="0"/>
          <a:chExt cx="0" cy="0"/>
        </a:xfrm>
      </p:grpSpPr>
      <p:sp>
        <p:nvSpPr>
          <p:cNvPr id="9" name="Plassholder for tekst 8"/>
          <p:cNvSpPr>
            <a:spLocks noGrp="1"/>
          </p:cNvSpPr>
          <p:nvPr>
            <p:ph type="body" idx="11"/>
          </p:nvPr>
        </p:nvSpPr>
        <p:spPr>
          <a:xfrm>
            <a:off x="688776" y="1971314"/>
            <a:ext cx="7305551" cy="853891"/>
          </a:xfrm>
        </p:spPr>
        <p:txBody>
          <a:bodyPr tIns="18481" anchor="b"/>
          <a:lstStyle>
            <a:lvl1pPr marL="0" indent="0">
              <a:lnSpc>
                <a:spcPct val="100000"/>
              </a:lnSpc>
              <a:buNone/>
              <a:defRPr sz="5501" b="1">
                <a:solidFill>
                  <a:schemeClr val="bg1"/>
                </a:solidFill>
                <a:latin typeface="+mj-lt"/>
              </a:defRPr>
            </a:lvl1pPr>
          </a:lstStyle>
          <a:p>
            <a:pPr lvl="0"/>
            <a:r>
              <a:rPr lang="fr-FR"/>
              <a:t>Cliquez pour modifier les styles du texte du masque</a:t>
            </a:r>
          </a:p>
        </p:txBody>
      </p:sp>
      <p:sp>
        <p:nvSpPr>
          <p:cNvPr id="12" name="Plassholder for tekst 11"/>
          <p:cNvSpPr>
            <a:spLocks noGrp="1"/>
          </p:cNvSpPr>
          <p:nvPr>
            <p:ph type="body" sz="quarter" idx="13"/>
          </p:nvPr>
        </p:nvSpPr>
        <p:spPr>
          <a:xfrm>
            <a:off x="688775" y="3238442"/>
            <a:ext cx="7305551" cy="1065777"/>
          </a:xfrm>
          <a:prstGeom prst="rect">
            <a:avLst/>
          </a:prstGeom>
        </p:spPr>
        <p:txBody>
          <a:bodyPr tIns="13861"/>
          <a:lstStyle>
            <a:lvl1pPr marL="0" indent="0">
              <a:lnSpc>
                <a:spcPct val="122000"/>
              </a:lnSpc>
              <a:spcBef>
                <a:spcPts val="58"/>
              </a:spcBef>
              <a:buNone/>
              <a:defRPr sz="1900">
                <a:solidFill>
                  <a:schemeClr val="bg1"/>
                </a:solidFill>
              </a:defRPr>
            </a:lvl1pPr>
          </a:lstStyle>
          <a:p>
            <a:pPr lvl="0"/>
            <a:r>
              <a:rPr lang="fr-FR"/>
              <a:t>Cliquez pour modifier les styles du texte du masque</a:t>
            </a:r>
          </a:p>
        </p:txBody>
      </p:sp>
      <p:sp>
        <p:nvSpPr>
          <p:cNvPr id="4" name="Plassholder for bunntekst 6">
            <a:extLst>
              <a:ext uri="{FF2B5EF4-FFF2-40B4-BE49-F238E27FC236}">
                <a16:creationId xmlns:a16="http://schemas.microsoft.com/office/drawing/2014/main" id="{419772A8-3F99-451A-A62D-AE5648FDDBA2}"/>
              </a:ext>
            </a:extLst>
          </p:cNvPr>
          <p:cNvSpPr>
            <a:spLocks noGrp="1"/>
          </p:cNvSpPr>
          <p:nvPr>
            <p:ph type="ftr" sz="quarter" idx="14"/>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2907761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ew Section w/ Picture">
    <p:spTree>
      <p:nvGrpSpPr>
        <p:cNvPr id="1" name=""/>
        <p:cNvGrpSpPr/>
        <p:nvPr/>
      </p:nvGrpSpPr>
      <p:grpSpPr>
        <a:xfrm>
          <a:off x="0" y="0"/>
          <a:ext cx="0" cy="0"/>
          <a:chOff x="0" y="0"/>
          <a:chExt cx="0" cy="0"/>
        </a:xfrm>
      </p:grpSpPr>
      <p:sp>
        <p:nvSpPr>
          <p:cNvPr id="6" name="Plassholder for bilde 6"/>
          <p:cNvSpPr>
            <a:spLocks noGrp="1"/>
          </p:cNvSpPr>
          <p:nvPr>
            <p:ph type="pic" sz="quarter" idx="12"/>
          </p:nvPr>
        </p:nvSpPr>
        <p:spPr>
          <a:xfrm>
            <a:off x="0" y="0"/>
            <a:ext cx="12192000" cy="6858000"/>
          </a:xfrm>
          <a:solidFill>
            <a:schemeClr val="bg1">
              <a:lumMod val="75000"/>
            </a:schemeClr>
          </a:solidFill>
        </p:spPr>
        <p:txBody>
          <a:bodyPr rtlCol="0">
            <a:noAutofit/>
          </a:bodyPr>
          <a:lstStyle>
            <a:lvl1pPr marL="0" indent="0" algn="l">
              <a:buNone/>
              <a:defRPr/>
            </a:lvl1pPr>
          </a:lstStyle>
          <a:p>
            <a:pPr lvl="0"/>
            <a:r>
              <a:rPr lang="fr-FR" noProof="0"/>
              <a:t>Cliquez sur l'icône pour ajouter une image</a:t>
            </a:r>
            <a:endParaRPr lang="en-GB" noProof="0" dirty="0"/>
          </a:p>
        </p:txBody>
      </p:sp>
      <p:sp>
        <p:nvSpPr>
          <p:cNvPr id="9" name="Plassholder for tekst 8"/>
          <p:cNvSpPr>
            <a:spLocks noGrp="1"/>
          </p:cNvSpPr>
          <p:nvPr>
            <p:ph type="body" idx="11"/>
          </p:nvPr>
        </p:nvSpPr>
        <p:spPr>
          <a:xfrm>
            <a:off x="688776" y="1971314"/>
            <a:ext cx="7305551" cy="853891"/>
          </a:xfrm>
        </p:spPr>
        <p:txBody>
          <a:bodyPr tIns="18481" anchor="b"/>
          <a:lstStyle>
            <a:lvl1pPr marL="0" indent="0">
              <a:lnSpc>
                <a:spcPct val="100000"/>
              </a:lnSpc>
              <a:buNone/>
              <a:defRPr sz="5501" b="1">
                <a:solidFill>
                  <a:schemeClr val="bg1"/>
                </a:solidFill>
                <a:latin typeface="+mj-lt"/>
              </a:defRPr>
            </a:lvl1pPr>
          </a:lstStyle>
          <a:p>
            <a:pPr lvl="0"/>
            <a:r>
              <a:rPr lang="fr-FR"/>
              <a:t>Cliquez pour modifier les styles du texte du masque</a:t>
            </a:r>
          </a:p>
        </p:txBody>
      </p:sp>
      <p:sp>
        <p:nvSpPr>
          <p:cNvPr id="12" name="Plassholder for tekst 11"/>
          <p:cNvSpPr>
            <a:spLocks noGrp="1"/>
          </p:cNvSpPr>
          <p:nvPr>
            <p:ph type="body" sz="quarter" idx="13"/>
          </p:nvPr>
        </p:nvSpPr>
        <p:spPr>
          <a:xfrm>
            <a:off x="688775" y="3238442"/>
            <a:ext cx="7305551" cy="1065777"/>
          </a:xfrm>
          <a:prstGeom prst="rect">
            <a:avLst/>
          </a:prstGeom>
        </p:spPr>
        <p:txBody>
          <a:bodyPr tIns="13861"/>
          <a:lstStyle>
            <a:lvl1pPr marL="0" indent="0">
              <a:lnSpc>
                <a:spcPct val="122000"/>
              </a:lnSpc>
              <a:spcBef>
                <a:spcPts val="58"/>
              </a:spcBef>
              <a:buNone/>
              <a:defRPr sz="1900">
                <a:solidFill>
                  <a:schemeClr val="bg1"/>
                </a:solidFill>
              </a:defRPr>
            </a:lvl1pPr>
          </a:lstStyle>
          <a:p>
            <a:pPr lvl="0"/>
            <a:r>
              <a:rPr lang="fr-FR"/>
              <a:t>Cliquez pour modifier les styles du texte du masque</a:t>
            </a:r>
          </a:p>
        </p:txBody>
      </p:sp>
      <p:sp>
        <p:nvSpPr>
          <p:cNvPr id="5" name="Plassholder for bunntekst 6">
            <a:extLst>
              <a:ext uri="{FF2B5EF4-FFF2-40B4-BE49-F238E27FC236}">
                <a16:creationId xmlns:a16="http://schemas.microsoft.com/office/drawing/2014/main" id="{F59AC41B-4209-4BC3-9023-CE2D7818C086}"/>
              </a:ext>
            </a:extLst>
          </p:cNvPr>
          <p:cNvSpPr>
            <a:spLocks noGrp="1"/>
          </p:cNvSpPr>
          <p:nvPr>
            <p:ph type="ftr" sz="quarter" idx="14"/>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36327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4D3E66DD-E14D-4DC8-A98D-86E56A20271F}"/>
              </a:ext>
            </a:extLst>
          </p:cNvPr>
          <p:cNvSpPr/>
          <p:nvPr/>
        </p:nvSpPr>
        <p:spPr>
          <a:xfrm>
            <a:off x="7951788" y="0"/>
            <a:ext cx="4240212" cy="6858000"/>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lIns="0" tIns="0" rIns="0" bIns="0"/>
          <a:lstStyle/>
          <a:p>
            <a:pPr eaLnBrk="1" fontAlgn="auto" hangingPunct="1">
              <a:spcBef>
                <a:spcPts val="0"/>
              </a:spcBef>
              <a:spcAft>
                <a:spcPts val="0"/>
              </a:spcAft>
              <a:defRPr/>
            </a:pPr>
            <a:endParaRPr sz="1324" dirty="0">
              <a:latin typeface="+mn-lt"/>
              <a:cs typeface="+mn-cs"/>
            </a:endParaRPr>
          </a:p>
        </p:txBody>
      </p:sp>
      <p:sp>
        <p:nvSpPr>
          <p:cNvPr id="2" name="Title 1"/>
          <p:cNvSpPr>
            <a:spLocks noGrp="1"/>
          </p:cNvSpPr>
          <p:nvPr>
            <p:ph type="title"/>
          </p:nvPr>
        </p:nvSpPr>
        <p:spPr>
          <a:xfrm>
            <a:off x="689490" y="894704"/>
            <a:ext cx="6202001" cy="1325563"/>
          </a:xfrm>
        </p:spPr>
        <p:txBody>
          <a:bodyPr/>
          <a:lstStyle/>
          <a:p>
            <a:r>
              <a:rPr lang="fr-FR"/>
              <a:t>Modifiez le style du titre</a:t>
            </a:r>
            <a:endParaRPr lang="en-US" dirty="0"/>
          </a:p>
        </p:txBody>
      </p:sp>
      <p:sp>
        <p:nvSpPr>
          <p:cNvPr id="10" name="Plassholder for tekst 9"/>
          <p:cNvSpPr>
            <a:spLocks noGrp="1"/>
          </p:cNvSpPr>
          <p:nvPr>
            <p:ph type="body" sz="quarter" idx="11"/>
          </p:nvPr>
        </p:nvSpPr>
        <p:spPr>
          <a:xfrm>
            <a:off x="688781" y="2599848"/>
            <a:ext cx="6202710" cy="237947"/>
          </a:xfrm>
          <a:prstGeom prst="rect">
            <a:avLst/>
          </a:prstGeom>
        </p:spPr>
        <p:txBody>
          <a:bodyPr tIns="18481"/>
          <a:lstStyle>
            <a:lvl1pPr marL="0" indent="0">
              <a:lnSpc>
                <a:spcPct val="100000"/>
              </a:lnSpc>
              <a:buNone/>
              <a:defRPr sz="1500">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689490" y="3243976"/>
            <a:ext cx="2932582"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3969517" y="3243975"/>
            <a:ext cx="2932582" cy="2719321"/>
          </a:xfrm>
          <a:prstGeom prst="rect">
            <a:avLst/>
          </a:prstGeom>
        </p:spPr>
        <p:txBody>
          <a:bodyPr/>
          <a:lstStyle/>
          <a:p>
            <a:pPr lvl="0"/>
            <a:r>
              <a:rPr lang="fr-FR" noProof="0"/>
              <a:t>Cliquez pour modifier les styles du texte du masque</a:t>
            </a:r>
          </a:p>
        </p:txBody>
      </p:sp>
      <p:sp>
        <p:nvSpPr>
          <p:cNvPr id="7" name="Plassholder for bunntekst 6">
            <a:extLst>
              <a:ext uri="{FF2B5EF4-FFF2-40B4-BE49-F238E27FC236}">
                <a16:creationId xmlns:a16="http://schemas.microsoft.com/office/drawing/2014/main" id="{778AF41B-6698-470C-9428-218CA77808AA}"/>
              </a:ext>
            </a:extLst>
          </p:cNvPr>
          <p:cNvSpPr>
            <a:spLocks noGrp="1"/>
          </p:cNvSpPr>
          <p:nvPr>
            <p:ph type="ftr" sz="quarter" idx="14"/>
          </p:nvPr>
        </p:nvSpPr>
        <p:spPr/>
        <p:txBody>
          <a:bodyPr/>
          <a:lstStyle>
            <a:lvl1pPr>
              <a:defRPr/>
            </a:lvl1pPr>
          </a:lstStyle>
          <a:p>
            <a:pPr>
              <a:defRPr/>
            </a:pPr>
            <a:endParaRPr lang="fr-FR"/>
          </a:p>
        </p:txBody>
      </p:sp>
    </p:spTree>
    <p:extLst>
      <p:ext uri="{BB962C8B-B14F-4D97-AF65-F5344CB8AC3E}">
        <p14:creationId xmlns:p14="http://schemas.microsoft.com/office/powerpoint/2010/main" val="1497082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text and picture">
    <p:spTree>
      <p:nvGrpSpPr>
        <p:cNvPr id="1" name=""/>
        <p:cNvGrpSpPr/>
        <p:nvPr/>
      </p:nvGrpSpPr>
      <p:grpSpPr>
        <a:xfrm>
          <a:off x="0" y="0"/>
          <a:ext cx="0" cy="0"/>
          <a:chOff x="0" y="0"/>
          <a:chExt cx="0" cy="0"/>
        </a:xfrm>
      </p:grpSpPr>
      <p:sp>
        <p:nvSpPr>
          <p:cNvPr id="4" name="Plassholder for bilde 3"/>
          <p:cNvSpPr>
            <a:spLocks noGrp="1"/>
          </p:cNvSpPr>
          <p:nvPr>
            <p:ph type="pic" sz="quarter" idx="14"/>
          </p:nvPr>
        </p:nvSpPr>
        <p:spPr>
          <a:xfrm>
            <a:off x="7952880" y="0"/>
            <a:ext cx="4239120" cy="685893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2876 w 10000"/>
              <a:gd name="connsiteY0" fmla="*/ 4612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12 h 10000"/>
              <a:gd name="connsiteX1" fmla="*/ 4921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40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876 w 10000"/>
              <a:gd name="connsiteY5" fmla="*/ 4640 h 10028"/>
              <a:gd name="connsiteX0" fmla="*/ 2597 w 10000"/>
              <a:gd name="connsiteY0" fmla="*/ 4596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96 h 10028"/>
              <a:gd name="connsiteX1" fmla="*/ 4719 w 10000"/>
              <a:gd name="connsiteY1" fmla="*/ 0 h 10028"/>
              <a:gd name="connsiteX2" fmla="*/ 10000 w 10000"/>
              <a:gd name="connsiteY2" fmla="*/ 7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89 h 10021"/>
              <a:gd name="connsiteX1" fmla="*/ 4595 w 10000"/>
              <a:gd name="connsiteY1" fmla="*/ 7 h 10021"/>
              <a:gd name="connsiteX2" fmla="*/ 10000 w 10000"/>
              <a:gd name="connsiteY2" fmla="*/ 0 h 10021"/>
              <a:gd name="connsiteX3" fmla="*/ 10000 w 10000"/>
              <a:gd name="connsiteY3" fmla="*/ 10021 h 10021"/>
              <a:gd name="connsiteX4" fmla="*/ 0 w 10000"/>
              <a:gd name="connsiteY4" fmla="*/ 10021 h 10021"/>
              <a:gd name="connsiteX5" fmla="*/ 2597 w 10000"/>
              <a:gd name="connsiteY5" fmla="*/ 4589 h 10021"/>
              <a:gd name="connsiteX0" fmla="*/ 2597 w 10003"/>
              <a:gd name="connsiteY0" fmla="*/ 4598 h 10030"/>
              <a:gd name="connsiteX1" fmla="*/ 4595 w 10003"/>
              <a:gd name="connsiteY1" fmla="*/ 16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3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0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6 h 10028"/>
              <a:gd name="connsiteX1" fmla="*/ 4600 w 10003"/>
              <a:gd name="connsiteY1" fmla="*/ 0 h 10028"/>
              <a:gd name="connsiteX2" fmla="*/ 10003 w 10003"/>
              <a:gd name="connsiteY2" fmla="*/ 55 h 10028"/>
              <a:gd name="connsiteX3" fmla="*/ 10000 w 10003"/>
              <a:gd name="connsiteY3" fmla="*/ 10028 h 10028"/>
              <a:gd name="connsiteX4" fmla="*/ 0 w 10003"/>
              <a:gd name="connsiteY4" fmla="*/ 10028 h 10028"/>
              <a:gd name="connsiteX5" fmla="*/ 2597 w 10003"/>
              <a:gd name="connsiteY5" fmla="*/ 4596 h 10028"/>
              <a:gd name="connsiteX0" fmla="*/ 2597 w 10000"/>
              <a:gd name="connsiteY0" fmla="*/ 4596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97 w 10000"/>
              <a:gd name="connsiteY5" fmla="*/ 4596 h 10028"/>
              <a:gd name="connsiteX0" fmla="*/ 2503 w 10000"/>
              <a:gd name="connsiteY0" fmla="*/ 4582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03 w 10000"/>
              <a:gd name="connsiteY5" fmla="*/ 4582 h 10028"/>
              <a:gd name="connsiteX0" fmla="*/ 2500 w 9997"/>
              <a:gd name="connsiteY0" fmla="*/ 4582 h 10028"/>
              <a:gd name="connsiteX1" fmla="*/ 4597 w 9997"/>
              <a:gd name="connsiteY1" fmla="*/ 0 h 10028"/>
              <a:gd name="connsiteX2" fmla="*/ 9997 w 9997"/>
              <a:gd name="connsiteY2" fmla="*/ 1 h 10028"/>
              <a:gd name="connsiteX3" fmla="*/ 9997 w 9997"/>
              <a:gd name="connsiteY3" fmla="*/ 10028 h 10028"/>
              <a:gd name="connsiteX4" fmla="*/ 0 w 9997"/>
              <a:gd name="connsiteY4" fmla="*/ 10002 h 10028"/>
              <a:gd name="connsiteX5" fmla="*/ 2500 w 9997"/>
              <a:gd name="connsiteY5" fmla="*/ 4582 h 10028"/>
              <a:gd name="connsiteX0" fmla="*/ 2501 w 10000"/>
              <a:gd name="connsiteY0" fmla="*/ 4569 h 9974"/>
              <a:gd name="connsiteX1" fmla="*/ 4598 w 10000"/>
              <a:gd name="connsiteY1" fmla="*/ 0 h 9974"/>
              <a:gd name="connsiteX2" fmla="*/ 10000 w 10000"/>
              <a:gd name="connsiteY2" fmla="*/ 1 h 9974"/>
              <a:gd name="connsiteX3" fmla="*/ 9958 w 10000"/>
              <a:gd name="connsiteY3" fmla="*/ 9917 h 9974"/>
              <a:gd name="connsiteX4" fmla="*/ 0 w 10000"/>
              <a:gd name="connsiteY4" fmla="*/ 9974 h 9974"/>
              <a:gd name="connsiteX5" fmla="*/ 2501 w 10000"/>
              <a:gd name="connsiteY5" fmla="*/ 4569 h 9974"/>
              <a:gd name="connsiteX0" fmla="*/ 2501 w 10000"/>
              <a:gd name="connsiteY0" fmla="*/ 4581 h 10000"/>
              <a:gd name="connsiteX1" fmla="*/ 4598 w 10000"/>
              <a:gd name="connsiteY1" fmla="*/ 0 h 10000"/>
              <a:gd name="connsiteX2" fmla="*/ 10000 w 10000"/>
              <a:gd name="connsiteY2" fmla="*/ 1 h 10000"/>
              <a:gd name="connsiteX3" fmla="*/ 10000 w 10000"/>
              <a:gd name="connsiteY3" fmla="*/ 9997 h 10000"/>
              <a:gd name="connsiteX4" fmla="*/ 0 w 10000"/>
              <a:gd name="connsiteY4" fmla="*/ 10000 h 10000"/>
              <a:gd name="connsiteX5" fmla="*/ 2501 w 10000"/>
              <a:gd name="connsiteY5" fmla="*/ 45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2501" y="4581"/>
                </a:moveTo>
                <a:lnTo>
                  <a:pt x="4598" y="0"/>
                </a:lnTo>
                <a:lnTo>
                  <a:pt x="10000" y="1"/>
                </a:lnTo>
                <a:cubicBezTo>
                  <a:pt x="9999" y="3344"/>
                  <a:pt x="10001" y="6654"/>
                  <a:pt x="10000" y="9997"/>
                </a:cubicBezTo>
                <a:lnTo>
                  <a:pt x="0" y="10000"/>
                </a:lnTo>
                <a:lnTo>
                  <a:pt x="2501" y="4581"/>
                </a:lnTo>
                <a:close/>
              </a:path>
            </a:pathLst>
          </a:custGeom>
          <a:solidFill>
            <a:srgbClr val="ECF7F3"/>
          </a:solidFill>
        </p:spPr>
        <p:txBody>
          <a:bodyPr rtlCol="0">
            <a:noAutofit/>
          </a:bodyPr>
          <a:lstStyle>
            <a:lvl1pPr marL="0" indent="0" algn="r">
              <a:buNone/>
              <a:defRPr/>
            </a:lvl1pPr>
          </a:lstStyle>
          <a:p>
            <a:pPr lvl="0"/>
            <a:r>
              <a:rPr lang="fr-FR" noProof="0"/>
              <a:t>Cliquez sur l'icône pour ajouter une image</a:t>
            </a:r>
            <a:endParaRPr lang="nb-NO" noProof="0" dirty="0"/>
          </a:p>
        </p:txBody>
      </p:sp>
      <p:sp>
        <p:nvSpPr>
          <p:cNvPr id="2" name="Title 1"/>
          <p:cNvSpPr>
            <a:spLocks noGrp="1"/>
          </p:cNvSpPr>
          <p:nvPr>
            <p:ph type="title"/>
          </p:nvPr>
        </p:nvSpPr>
        <p:spPr>
          <a:xfrm>
            <a:off x="689490" y="894704"/>
            <a:ext cx="6202001" cy="1325563"/>
          </a:xfrm>
        </p:spPr>
        <p:txBody>
          <a:bodyPr/>
          <a:lstStyle/>
          <a:p>
            <a:r>
              <a:rPr lang="fr-FR"/>
              <a:t>Modifiez le style du titre</a:t>
            </a:r>
            <a:endParaRPr lang="en-US" dirty="0"/>
          </a:p>
        </p:txBody>
      </p:sp>
      <p:sp>
        <p:nvSpPr>
          <p:cNvPr id="10" name="Plassholder for tekst 9"/>
          <p:cNvSpPr>
            <a:spLocks noGrp="1"/>
          </p:cNvSpPr>
          <p:nvPr>
            <p:ph type="body" sz="quarter" idx="11"/>
          </p:nvPr>
        </p:nvSpPr>
        <p:spPr>
          <a:xfrm>
            <a:off x="688781" y="2599848"/>
            <a:ext cx="6202710" cy="237947"/>
          </a:xfrm>
          <a:prstGeom prst="rect">
            <a:avLst/>
          </a:prstGeom>
        </p:spPr>
        <p:txBody>
          <a:bodyPr tIns="18481"/>
          <a:lstStyle>
            <a:lvl1pPr marL="0" indent="0">
              <a:lnSpc>
                <a:spcPct val="100000"/>
              </a:lnSpc>
              <a:buNone/>
              <a:defRPr sz="1500">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689490" y="3243976"/>
            <a:ext cx="2932582"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3969517" y="3243975"/>
            <a:ext cx="2932582" cy="2719321"/>
          </a:xfrm>
          <a:prstGeom prst="rect">
            <a:avLst/>
          </a:prstGeom>
        </p:spPr>
        <p:txBody>
          <a:bodyPr/>
          <a:lstStyle/>
          <a:p>
            <a:pPr lvl="0"/>
            <a:r>
              <a:rPr lang="fr-FR" noProof="0"/>
              <a:t>Cliquez pour modifier les styles du texte du masque</a:t>
            </a:r>
          </a:p>
        </p:txBody>
      </p:sp>
      <p:sp>
        <p:nvSpPr>
          <p:cNvPr id="7" name="Footer Placeholder 4">
            <a:extLst>
              <a:ext uri="{FF2B5EF4-FFF2-40B4-BE49-F238E27FC236}">
                <a16:creationId xmlns:a16="http://schemas.microsoft.com/office/drawing/2014/main" id="{E43FA81B-6795-4451-AD92-8D247411F82B}"/>
              </a:ext>
            </a:extLst>
          </p:cNvPr>
          <p:cNvSpPr>
            <a:spLocks noGrp="1"/>
          </p:cNvSpPr>
          <p:nvPr>
            <p:ph type="ftr" sz="quarter" idx="15"/>
          </p:nvPr>
        </p:nvSpPr>
        <p:spPr/>
        <p:txBody>
          <a:bodyPr/>
          <a:lstStyle>
            <a:lvl1pPr>
              <a:defRPr/>
            </a:lvl1pPr>
          </a:lstStyle>
          <a:p>
            <a:pPr>
              <a:defRPr/>
            </a:pPr>
            <a:endParaRPr lang="fr-FR"/>
          </a:p>
        </p:txBody>
      </p:sp>
    </p:spTree>
    <p:extLst>
      <p:ext uri="{BB962C8B-B14F-4D97-AF65-F5344CB8AC3E}">
        <p14:creationId xmlns:p14="http://schemas.microsoft.com/office/powerpoint/2010/main" val="3407208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text and quotation">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F9FA16BE-9CF1-4C9F-85A5-6BDC7E5D0F00}"/>
              </a:ext>
            </a:extLst>
          </p:cNvPr>
          <p:cNvSpPr/>
          <p:nvPr/>
        </p:nvSpPr>
        <p:spPr>
          <a:xfrm>
            <a:off x="7951788" y="0"/>
            <a:ext cx="4240212" cy="6858000"/>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lIns="0" tIns="0" rIns="0" bIns="0"/>
          <a:lstStyle/>
          <a:p>
            <a:pPr eaLnBrk="1" fontAlgn="auto" hangingPunct="1">
              <a:spcBef>
                <a:spcPts val="0"/>
              </a:spcBef>
              <a:spcAft>
                <a:spcPts val="0"/>
              </a:spcAft>
              <a:defRPr/>
            </a:pPr>
            <a:endParaRPr sz="1324" dirty="0">
              <a:latin typeface="+mn-lt"/>
              <a:cs typeface="+mn-cs"/>
            </a:endParaRPr>
          </a:p>
        </p:txBody>
      </p:sp>
      <p:sp>
        <p:nvSpPr>
          <p:cNvPr id="2" name="Title 1"/>
          <p:cNvSpPr>
            <a:spLocks noGrp="1"/>
          </p:cNvSpPr>
          <p:nvPr>
            <p:ph type="title"/>
          </p:nvPr>
        </p:nvSpPr>
        <p:spPr>
          <a:xfrm>
            <a:off x="689490" y="894704"/>
            <a:ext cx="6202001" cy="1325563"/>
          </a:xfrm>
        </p:spPr>
        <p:txBody>
          <a:bodyPr/>
          <a:lstStyle/>
          <a:p>
            <a:r>
              <a:rPr lang="fr-FR" noProof="0"/>
              <a:t>Modifiez le style du titre</a:t>
            </a:r>
            <a:endParaRPr lang="en-GB" noProof="0"/>
          </a:p>
        </p:txBody>
      </p:sp>
      <p:sp>
        <p:nvSpPr>
          <p:cNvPr id="10" name="Plassholder for tekst 9"/>
          <p:cNvSpPr>
            <a:spLocks noGrp="1"/>
          </p:cNvSpPr>
          <p:nvPr>
            <p:ph type="body" sz="quarter" idx="11"/>
          </p:nvPr>
        </p:nvSpPr>
        <p:spPr>
          <a:xfrm>
            <a:off x="688781" y="2599848"/>
            <a:ext cx="6202710" cy="237947"/>
          </a:xfrm>
          <a:prstGeom prst="rect">
            <a:avLst/>
          </a:prstGeom>
        </p:spPr>
        <p:txBody>
          <a:bodyPr tIns="18481"/>
          <a:lstStyle>
            <a:lvl1pPr marL="0" indent="0">
              <a:lnSpc>
                <a:spcPct val="100000"/>
              </a:lnSpc>
              <a:buNone/>
              <a:defRPr sz="1500">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689490" y="3243976"/>
            <a:ext cx="2932582"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3969517" y="3243975"/>
            <a:ext cx="2932582" cy="2719321"/>
          </a:xfrm>
          <a:prstGeom prst="rect">
            <a:avLst/>
          </a:prstGeom>
        </p:spPr>
        <p:txBody>
          <a:bodyPr/>
          <a:lstStyle/>
          <a:p>
            <a:pPr lvl="0"/>
            <a:r>
              <a:rPr lang="fr-FR" noProof="0"/>
              <a:t>Cliquez pour modifier les styles du texte du masque</a:t>
            </a:r>
          </a:p>
        </p:txBody>
      </p:sp>
      <p:sp>
        <p:nvSpPr>
          <p:cNvPr id="3" name="Plassholder for tekst 2"/>
          <p:cNvSpPr>
            <a:spLocks noGrp="1"/>
          </p:cNvSpPr>
          <p:nvPr>
            <p:ph type="body" sz="quarter" idx="14"/>
          </p:nvPr>
        </p:nvSpPr>
        <p:spPr>
          <a:xfrm>
            <a:off x="8158060" y="2469154"/>
            <a:ext cx="3171437" cy="2084479"/>
          </a:xfrm>
          <a:prstGeom prst="rect">
            <a:avLst/>
          </a:prstGeom>
        </p:spPr>
        <p:txBody>
          <a:bodyPr tIns="14631" anchor="ctr"/>
          <a:lstStyle>
            <a:lvl1pPr marL="0" indent="0" algn="l">
              <a:lnSpc>
                <a:spcPct val="106000"/>
              </a:lnSpc>
              <a:spcBef>
                <a:spcPts val="58"/>
              </a:spcBef>
              <a:buNone/>
              <a:defRPr sz="2551">
                <a:solidFill>
                  <a:srgbClr val="8FB6BC"/>
                </a:solidFill>
                <a:latin typeface="+mj-lt"/>
              </a:defRPr>
            </a:lvl1pPr>
          </a:lstStyle>
          <a:p>
            <a:pPr lvl="0"/>
            <a:r>
              <a:rPr lang="fr-FR" noProof="0"/>
              <a:t>Cliquez pour modifier les styles du texte du masque</a:t>
            </a:r>
          </a:p>
        </p:txBody>
      </p:sp>
      <p:sp>
        <p:nvSpPr>
          <p:cNvPr id="8" name="Plassholder for bunntekst 6">
            <a:extLst>
              <a:ext uri="{FF2B5EF4-FFF2-40B4-BE49-F238E27FC236}">
                <a16:creationId xmlns:a16="http://schemas.microsoft.com/office/drawing/2014/main" id="{6CEA4E94-627A-4036-A875-FC10C1E14BF0}"/>
              </a:ext>
            </a:extLst>
          </p:cNvPr>
          <p:cNvSpPr>
            <a:spLocks noGrp="1"/>
          </p:cNvSpPr>
          <p:nvPr>
            <p:ph type="ftr" sz="quarter" idx="15"/>
          </p:nvPr>
        </p:nvSpPr>
        <p:spPr/>
        <p:txBody>
          <a:bodyPr/>
          <a:lstStyle>
            <a:lvl1pPr>
              <a:defRPr/>
            </a:lvl1pPr>
          </a:lstStyle>
          <a:p>
            <a:pPr>
              <a:defRPr/>
            </a:pPr>
            <a:endParaRPr lang="fr-FR"/>
          </a:p>
        </p:txBody>
      </p:sp>
    </p:spTree>
    <p:extLst>
      <p:ext uri="{BB962C8B-B14F-4D97-AF65-F5344CB8AC3E}">
        <p14:creationId xmlns:p14="http://schemas.microsoft.com/office/powerpoint/2010/main" val="3024875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ation green">
    <p:spTree>
      <p:nvGrpSpPr>
        <p:cNvPr id="1" name=""/>
        <p:cNvGrpSpPr/>
        <p:nvPr/>
      </p:nvGrpSpPr>
      <p:grpSpPr>
        <a:xfrm>
          <a:off x="0" y="0"/>
          <a:ext cx="0" cy="0"/>
          <a:chOff x="0" y="0"/>
          <a:chExt cx="0" cy="0"/>
        </a:xfrm>
      </p:grpSpPr>
      <p:sp>
        <p:nvSpPr>
          <p:cNvPr id="3" name="Plassholder for tekst 2"/>
          <p:cNvSpPr>
            <a:spLocks noGrp="1"/>
          </p:cNvSpPr>
          <p:nvPr>
            <p:ph type="body" sz="quarter" idx="11"/>
          </p:nvPr>
        </p:nvSpPr>
        <p:spPr>
          <a:xfrm>
            <a:off x="1759409" y="2411115"/>
            <a:ext cx="8673181" cy="1770267"/>
          </a:xfrm>
        </p:spPr>
        <p:txBody>
          <a:bodyPr anchor="ctr" anchorCtr="1"/>
          <a:lstStyle>
            <a:lvl1pPr marL="0" indent="0" algn="ctr">
              <a:lnSpc>
                <a:spcPts val="6351"/>
              </a:lnSpc>
              <a:buNone/>
              <a:defRPr sz="5151">
                <a:solidFill>
                  <a:srgbClr val="EBF7F3"/>
                </a:solidFill>
                <a:latin typeface="+mj-lt"/>
              </a:defRPr>
            </a:lvl1pPr>
          </a:lstStyle>
          <a:p>
            <a:pPr lvl="0"/>
            <a:r>
              <a:rPr lang="fr-FR"/>
              <a:t>Cliquez pour modifier les styles du texte du masque</a:t>
            </a:r>
          </a:p>
        </p:txBody>
      </p:sp>
      <p:sp>
        <p:nvSpPr>
          <p:cNvPr id="7" name="Plassholder for tekst 6"/>
          <p:cNvSpPr>
            <a:spLocks noGrp="1"/>
          </p:cNvSpPr>
          <p:nvPr>
            <p:ph type="body" sz="quarter" idx="12"/>
          </p:nvPr>
        </p:nvSpPr>
        <p:spPr>
          <a:xfrm>
            <a:off x="9037938" y="4855773"/>
            <a:ext cx="2784680" cy="199846"/>
          </a:xfrm>
          <a:prstGeom prst="rect">
            <a:avLst/>
          </a:prstGeom>
        </p:spPr>
        <p:txBody>
          <a:bodyPr tIns="16941"/>
          <a:lstStyle>
            <a:lvl1pPr marL="0" indent="0">
              <a:buNone/>
              <a:defRPr sz="1250">
                <a:solidFill>
                  <a:srgbClr val="EBF7F3"/>
                </a:solidFill>
              </a:defRPr>
            </a:lvl1pPr>
          </a:lstStyle>
          <a:p>
            <a:pPr lvl="0"/>
            <a:r>
              <a:rPr lang="fr-FR"/>
              <a:t>Cliquez pour modifier les styles du texte du masque</a:t>
            </a:r>
          </a:p>
        </p:txBody>
      </p:sp>
      <p:sp>
        <p:nvSpPr>
          <p:cNvPr id="4" name="Plassholder for bunntekst 4">
            <a:extLst>
              <a:ext uri="{FF2B5EF4-FFF2-40B4-BE49-F238E27FC236}">
                <a16:creationId xmlns:a16="http://schemas.microsoft.com/office/drawing/2014/main" id="{0F443A9E-CC19-4FDB-8383-08A5093ACCB6}"/>
              </a:ext>
            </a:extLst>
          </p:cNvPr>
          <p:cNvSpPr>
            <a:spLocks noGrp="1"/>
          </p:cNvSpPr>
          <p:nvPr>
            <p:ph type="ftr" sz="quarter" idx="13"/>
          </p:nvPr>
        </p:nvSpPr>
        <p:spPr/>
        <p:txBody>
          <a:bodyPr/>
          <a:lstStyle>
            <a:lvl1pPr>
              <a:defRPr>
                <a:solidFill>
                  <a:srgbClr val="EBF7F3"/>
                </a:solidFill>
              </a:defRPr>
            </a:lvl1pPr>
          </a:lstStyle>
          <a:p>
            <a:pPr>
              <a:defRPr/>
            </a:pPr>
            <a:endParaRPr lang="fr-FR"/>
          </a:p>
        </p:txBody>
      </p:sp>
    </p:spTree>
    <p:extLst>
      <p:ext uri="{BB962C8B-B14F-4D97-AF65-F5344CB8AC3E}">
        <p14:creationId xmlns:p14="http://schemas.microsoft.com/office/powerpoint/2010/main" val="155441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ation pink">
    <p:spTree>
      <p:nvGrpSpPr>
        <p:cNvPr id="1" name=""/>
        <p:cNvGrpSpPr/>
        <p:nvPr/>
      </p:nvGrpSpPr>
      <p:grpSpPr>
        <a:xfrm>
          <a:off x="0" y="0"/>
          <a:ext cx="0" cy="0"/>
          <a:chOff x="0" y="0"/>
          <a:chExt cx="0" cy="0"/>
        </a:xfrm>
      </p:grpSpPr>
      <p:sp>
        <p:nvSpPr>
          <p:cNvPr id="3" name="Plassholder for tekst 2"/>
          <p:cNvSpPr>
            <a:spLocks noGrp="1"/>
          </p:cNvSpPr>
          <p:nvPr>
            <p:ph type="body" sz="quarter" idx="11"/>
          </p:nvPr>
        </p:nvSpPr>
        <p:spPr>
          <a:xfrm>
            <a:off x="1759409" y="2411115"/>
            <a:ext cx="8673181" cy="1770267"/>
          </a:xfrm>
        </p:spPr>
        <p:txBody>
          <a:bodyPr anchor="ctr" anchorCtr="1"/>
          <a:lstStyle>
            <a:lvl1pPr marL="0" indent="0" algn="ctr">
              <a:lnSpc>
                <a:spcPts val="6351"/>
              </a:lnSpc>
              <a:buNone/>
              <a:defRPr sz="5151">
                <a:solidFill>
                  <a:srgbClr val="EBF7F3"/>
                </a:solidFill>
                <a:latin typeface="+mj-lt"/>
              </a:defRPr>
            </a:lvl1pPr>
          </a:lstStyle>
          <a:p>
            <a:pPr lvl="0"/>
            <a:r>
              <a:rPr lang="fr-FR"/>
              <a:t>Cliquez pour modifier les styles du texte du masque</a:t>
            </a:r>
          </a:p>
        </p:txBody>
      </p:sp>
      <p:sp>
        <p:nvSpPr>
          <p:cNvPr id="7" name="Plassholder for tekst 6"/>
          <p:cNvSpPr>
            <a:spLocks noGrp="1"/>
          </p:cNvSpPr>
          <p:nvPr>
            <p:ph type="body" sz="quarter" idx="12"/>
          </p:nvPr>
        </p:nvSpPr>
        <p:spPr>
          <a:xfrm>
            <a:off x="9037938" y="4855773"/>
            <a:ext cx="2784680" cy="199846"/>
          </a:xfrm>
          <a:prstGeom prst="rect">
            <a:avLst/>
          </a:prstGeom>
        </p:spPr>
        <p:txBody>
          <a:bodyPr tIns="16941"/>
          <a:lstStyle>
            <a:lvl1pPr marL="0" indent="0">
              <a:buNone/>
              <a:defRPr sz="1250">
                <a:solidFill>
                  <a:srgbClr val="EBF7F3"/>
                </a:solidFill>
              </a:defRPr>
            </a:lvl1pPr>
          </a:lstStyle>
          <a:p>
            <a:pPr lvl="0"/>
            <a:r>
              <a:rPr lang="fr-FR"/>
              <a:t>Cliquez pour modifier les styles du texte du masque</a:t>
            </a:r>
          </a:p>
        </p:txBody>
      </p:sp>
      <p:sp>
        <p:nvSpPr>
          <p:cNvPr id="4" name="Plassholder for bunntekst 4">
            <a:extLst>
              <a:ext uri="{FF2B5EF4-FFF2-40B4-BE49-F238E27FC236}">
                <a16:creationId xmlns:a16="http://schemas.microsoft.com/office/drawing/2014/main" id="{98B22E20-E808-4E2B-AC07-24FA1FD80D9A}"/>
              </a:ext>
            </a:extLst>
          </p:cNvPr>
          <p:cNvSpPr>
            <a:spLocks noGrp="1"/>
          </p:cNvSpPr>
          <p:nvPr>
            <p:ph type="ftr" sz="quarter" idx="13"/>
          </p:nvPr>
        </p:nvSpPr>
        <p:spPr/>
        <p:txBody>
          <a:bodyPr/>
          <a:lstStyle>
            <a:lvl1pPr>
              <a:defRPr>
                <a:solidFill>
                  <a:srgbClr val="EBF7F3"/>
                </a:solidFill>
              </a:defRPr>
            </a:lvl1pPr>
          </a:lstStyle>
          <a:p>
            <a:pPr>
              <a:defRPr/>
            </a:pPr>
            <a:endParaRPr lang="fr-FR"/>
          </a:p>
        </p:txBody>
      </p:sp>
    </p:spTree>
    <p:extLst>
      <p:ext uri="{BB962C8B-B14F-4D97-AF65-F5344CB8AC3E}">
        <p14:creationId xmlns:p14="http://schemas.microsoft.com/office/powerpoint/2010/main" val="2543035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884192B-D22D-4506-8016-8F870E05797B}"/>
              </a:ext>
            </a:extLst>
          </p:cNvPr>
          <p:cNvSpPr>
            <a:spLocks noGrp="1" noChangeArrowheads="1"/>
          </p:cNvSpPr>
          <p:nvPr>
            <p:ph type="title"/>
          </p:nvPr>
        </p:nvSpPr>
        <p:spPr bwMode="auto">
          <a:xfrm>
            <a:off x="688975" y="895350"/>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00800" rIns="0" bIns="0" numCol="1" anchor="t" anchorCtr="0" compatLnSpc="1">
            <a:prstTxWarp prst="textNoShape">
              <a:avLst/>
            </a:prstTxWarp>
          </a:bodyPr>
          <a:lstStyle/>
          <a:p>
            <a:pPr lvl="0"/>
            <a:endParaRPr lang="fr-FR" altLang="fr-FR"/>
          </a:p>
        </p:txBody>
      </p:sp>
      <p:sp>
        <p:nvSpPr>
          <p:cNvPr id="1027" name="Text Placeholder 2">
            <a:extLst>
              <a:ext uri="{FF2B5EF4-FFF2-40B4-BE49-F238E27FC236}">
                <a16:creationId xmlns:a16="http://schemas.microsoft.com/office/drawing/2014/main" id="{2E9EC350-2399-4E06-8FA0-ACDE1D3451B9}"/>
              </a:ext>
            </a:extLst>
          </p:cNvPr>
          <p:cNvSpPr>
            <a:spLocks noGrp="1" noChangeArrowheads="1"/>
          </p:cNvSpPr>
          <p:nvPr>
            <p:ph type="body" idx="1"/>
          </p:nvPr>
        </p:nvSpPr>
        <p:spPr bwMode="auto">
          <a:xfrm>
            <a:off x="688975" y="3243263"/>
            <a:ext cx="10515600"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a:t>Rediger tekststiler i malen</a:t>
            </a:r>
          </a:p>
          <a:p>
            <a:pPr lvl="1"/>
            <a:r>
              <a:rPr lang="en-GB" altLang="fr-FR"/>
              <a:t>Andre nivå</a:t>
            </a:r>
          </a:p>
          <a:p>
            <a:pPr lvl="2"/>
            <a:r>
              <a:rPr lang="en-GB" altLang="fr-FR"/>
              <a:t>Tredje nivå</a:t>
            </a:r>
          </a:p>
          <a:p>
            <a:pPr lvl="3"/>
            <a:r>
              <a:rPr lang="en-GB" altLang="fr-FR"/>
              <a:t>Fjerde nivå</a:t>
            </a:r>
          </a:p>
          <a:p>
            <a:pPr lvl="4"/>
            <a:r>
              <a:rPr lang="en-GB" altLang="fr-FR"/>
              <a:t>Femte nivå</a:t>
            </a:r>
          </a:p>
        </p:txBody>
      </p:sp>
      <p:sp>
        <p:nvSpPr>
          <p:cNvPr id="5" name="Footer Placeholder 4">
            <a:extLst>
              <a:ext uri="{FF2B5EF4-FFF2-40B4-BE49-F238E27FC236}">
                <a16:creationId xmlns:a16="http://schemas.microsoft.com/office/drawing/2014/main" id="{B96C94F4-A68F-409B-A373-59E4EBC083C9}"/>
              </a:ext>
            </a:extLst>
          </p:cNvPr>
          <p:cNvSpPr>
            <a:spLocks noGrp="1"/>
          </p:cNvSpPr>
          <p:nvPr>
            <p:ph type="ftr" sz="quarter" idx="3"/>
          </p:nvPr>
        </p:nvSpPr>
        <p:spPr>
          <a:xfrm>
            <a:off x="3205163" y="285750"/>
            <a:ext cx="5781675" cy="149225"/>
          </a:xfrm>
          <a:prstGeom prst="rect">
            <a:avLst/>
          </a:prstGeom>
        </p:spPr>
        <p:txBody>
          <a:bodyPr vert="horz" wrap="square" lIns="0" tIns="18000" rIns="0" bIns="0" rtlCol="0" anchor="t" anchorCtr="0">
            <a:spAutoFit/>
          </a:bodyPr>
          <a:lstStyle>
            <a:lvl1pPr algn="ctr" eaLnBrk="1" fontAlgn="auto" hangingPunct="1">
              <a:spcBef>
                <a:spcPts val="0"/>
              </a:spcBef>
              <a:spcAft>
                <a:spcPts val="0"/>
              </a:spcAft>
              <a:defRPr sz="850" spc="5" baseline="0">
                <a:solidFill>
                  <a:srgbClr val="9B9B9B"/>
                </a:solidFill>
                <a:latin typeface="+mn-lt"/>
                <a:cs typeface="+mn-cs"/>
              </a:defRPr>
            </a:lvl1pPr>
          </a:lstStyle>
          <a:p>
            <a:pPr>
              <a:defRPr/>
            </a:pPr>
            <a:endParaRPr lang="fr-FR"/>
          </a:p>
        </p:txBody>
      </p:sp>
    </p:spTree>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0" r:id="rId6"/>
    <p:sldLayoutId id="2147484478" r:id="rId7"/>
    <p:sldLayoutId id="2147484479" r:id="rId8"/>
    <p:sldLayoutId id="2147484480" r:id="rId9"/>
    <p:sldLayoutId id="2147484481" r:id="rId10"/>
    <p:sldLayoutId id="2147484482" r:id="rId11"/>
    <p:sldLayoutId id="2147484483" r:id="rId12"/>
    <p:sldLayoutId id="2147484471" r:id="rId13"/>
    <p:sldLayoutId id="2147484472" r:id="rId14"/>
  </p:sldLayoutIdLst>
  <p:txStyles>
    <p:titleStyle>
      <a:lvl1pPr algn="l" rtl="0" eaLnBrk="0" fontAlgn="base" hangingPunct="0">
        <a:lnSpc>
          <a:spcPts val="5250"/>
        </a:lnSpc>
        <a:spcBef>
          <a:spcPct val="0"/>
        </a:spcBef>
        <a:spcAft>
          <a:spcPct val="0"/>
        </a:spcAft>
        <a:defRPr sz="4500" b="1" kern="1200">
          <a:solidFill>
            <a:srgbClr val="00707C"/>
          </a:solidFill>
          <a:latin typeface="+mj-lt"/>
          <a:ea typeface="+mj-ea"/>
          <a:cs typeface="+mj-cs"/>
        </a:defRPr>
      </a:lvl1pPr>
      <a:lvl2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2pPr>
      <a:lvl3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3pPr>
      <a:lvl4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4pPr>
      <a:lvl5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5pPr>
      <a:lvl6pPr marL="457200" algn="l" rtl="0" fontAlgn="base">
        <a:lnSpc>
          <a:spcPts val="5250"/>
        </a:lnSpc>
        <a:spcBef>
          <a:spcPct val="0"/>
        </a:spcBef>
        <a:spcAft>
          <a:spcPct val="0"/>
        </a:spcAft>
        <a:defRPr sz="4500" b="1">
          <a:solidFill>
            <a:srgbClr val="00707C"/>
          </a:solidFill>
          <a:latin typeface="Georgia" panose="02040502050405020303" pitchFamily="18" charset="0"/>
        </a:defRPr>
      </a:lvl6pPr>
      <a:lvl7pPr marL="914400" algn="l" rtl="0" fontAlgn="base">
        <a:lnSpc>
          <a:spcPts val="5250"/>
        </a:lnSpc>
        <a:spcBef>
          <a:spcPct val="0"/>
        </a:spcBef>
        <a:spcAft>
          <a:spcPct val="0"/>
        </a:spcAft>
        <a:defRPr sz="4500" b="1">
          <a:solidFill>
            <a:srgbClr val="00707C"/>
          </a:solidFill>
          <a:latin typeface="Georgia" panose="02040502050405020303" pitchFamily="18" charset="0"/>
        </a:defRPr>
      </a:lvl7pPr>
      <a:lvl8pPr marL="1371600" algn="l" rtl="0" fontAlgn="base">
        <a:lnSpc>
          <a:spcPts val="5250"/>
        </a:lnSpc>
        <a:spcBef>
          <a:spcPct val="0"/>
        </a:spcBef>
        <a:spcAft>
          <a:spcPct val="0"/>
        </a:spcAft>
        <a:defRPr sz="4500" b="1">
          <a:solidFill>
            <a:srgbClr val="00707C"/>
          </a:solidFill>
          <a:latin typeface="Georgia" panose="02040502050405020303" pitchFamily="18" charset="0"/>
        </a:defRPr>
      </a:lvl8pPr>
      <a:lvl9pPr marL="1828800" algn="l" rtl="0" fontAlgn="base">
        <a:lnSpc>
          <a:spcPts val="5250"/>
        </a:lnSpc>
        <a:spcBef>
          <a:spcPct val="0"/>
        </a:spcBef>
        <a:spcAft>
          <a:spcPct val="0"/>
        </a:spcAft>
        <a:defRPr sz="4500" b="1">
          <a:solidFill>
            <a:srgbClr val="00707C"/>
          </a:solidFill>
          <a:latin typeface="Georgia" panose="02040502050405020303" pitchFamily="18" charset="0"/>
        </a:defRPr>
      </a:lvl9pPr>
    </p:titleStyle>
    <p:bodyStyle>
      <a:lvl1pPr marL="107950" indent="-107950" algn="l" rtl="0" eaLnBrk="0" fontAlgn="base" hangingPunct="0">
        <a:lnSpc>
          <a:spcPct val="118000"/>
        </a:lnSpc>
        <a:spcBef>
          <a:spcPts val="300"/>
        </a:spcBef>
        <a:spcAft>
          <a:spcPct val="0"/>
        </a:spcAft>
        <a:buFont typeface="Arial" panose="020B0604020202020204" pitchFamily="34" charset="0"/>
        <a:buChar char="•"/>
        <a:defRPr sz="1200" kern="1200">
          <a:solidFill>
            <a:schemeClr val="tx1"/>
          </a:solidFill>
          <a:latin typeface="+mn-lt"/>
          <a:ea typeface="+mn-ea"/>
          <a:cs typeface="+mn-cs"/>
        </a:defRPr>
      </a:lvl1pPr>
      <a:lvl2pPr marL="685800" indent="-125413" algn="l" rtl="0" eaLnBrk="0" fontAlgn="base" hangingPunct="0">
        <a:lnSpc>
          <a:spcPct val="118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2pPr>
      <a:lvl3pPr marL="1143000" indent="-125413" algn="l" rtl="0" eaLnBrk="0" fontAlgn="base" hangingPunct="0">
        <a:lnSpc>
          <a:spcPct val="118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3pPr>
      <a:lvl4pPr marL="1600200" indent="-125413" algn="l" rtl="0" eaLnBrk="0" fontAlgn="base" hangingPunct="0">
        <a:lnSpc>
          <a:spcPct val="118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4pPr>
      <a:lvl5pPr marL="2057400" indent="-125413" algn="l" rtl="0" eaLnBrk="0" fontAlgn="base" hangingPunct="0">
        <a:lnSpc>
          <a:spcPct val="118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 Target="slide2.xml"/><Relationship Id="rId7" Type="http://schemas.openxmlformats.org/officeDocument/2006/relationships/diagramQuickStyle" Target="../diagrams/quickStyle1.xml"/><Relationship Id="rId2" Type="http://schemas.openxmlformats.org/officeDocument/2006/relationships/slideLayout" Target="../slideLayouts/slideLayout3.xml"/><Relationship Id="rId1" Type="http://schemas.openxmlformats.org/officeDocument/2006/relationships/themeOverride" Target="../theme/themeOverride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notesSlide" Target="../notesSlides/notesSlide2.xml"/><Relationship Id="rId7" Type="http://schemas.openxmlformats.org/officeDocument/2006/relationships/image" Target="../media/image47.png"/><Relationship Id="rId2" Type="http://schemas.openxmlformats.org/officeDocument/2006/relationships/slideLayout" Target="../slideLayouts/slideLayout3.xml"/><Relationship Id="rId1" Type="http://schemas.openxmlformats.org/officeDocument/2006/relationships/themeOverride" Target="../theme/themeOverride2.xml"/><Relationship Id="rId6" Type="http://schemas.openxmlformats.org/officeDocument/2006/relationships/image" Target="../media/image46.jpeg"/><Relationship Id="rId5" Type="http://schemas.openxmlformats.org/officeDocument/2006/relationships/image" Target="../media/image4.png"/><Relationship Id="rId4" Type="http://schemas.openxmlformats.org/officeDocument/2006/relationships/slide" Target="slide2.xml"/><Relationship Id="rId9" Type="http://schemas.openxmlformats.org/officeDocument/2006/relationships/image" Target="../media/image49.jpeg"/></Relationships>
</file>

<file path=ppt/slides/_rels/slide1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notesSlide" Target="../notesSlides/notesSlide3.xml"/><Relationship Id="rId7" Type="http://schemas.openxmlformats.org/officeDocument/2006/relationships/image" Target="../media/image51.jpeg"/><Relationship Id="rId2" Type="http://schemas.openxmlformats.org/officeDocument/2006/relationships/slideLayout" Target="../slideLayouts/slideLayout3.xml"/><Relationship Id="rId1" Type="http://schemas.openxmlformats.org/officeDocument/2006/relationships/themeOverride" Target="../theme/themeOverride3.xml"/><Relationship Id="rId6" Type="http://schemas.openxmlformats.org/officeDocument/2006/relationships/image" Target="../media/image50.jpeg"/><Relationship Id="rId5" Type="http://schemas.openxmlformats.org/officeDocument/2006/relationships/image" Target="../media/image4.png"/><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 Target="slide2.xml"/><Relationship Id="rId7" Type="http://schemas.openxmlformats.org/officeDocument/2006/relationships/diagramQuickStyle" Target="../diagrams/quickStyle2.xml"/><Relationship Id="rId2" Type="http://schemas.openxmlformats.org/officeDocument/2006/relationships/slideLayout" Target="../slideLayouts/slideLayout3.xml"/><Relationship Id="rId1" Type="http://schemas.openxmlformats.org/officeDocument/2006/relationships/themeOverride" Target="../theme/themeOverride4.xml"/><Relationship Id="rId6" Type="http://schemas.openxmlformats.org/officeDocument/2006/relationships/diagramLayout" Target="../diagrams/layout2.xml"/><Relationship Id="rId11" Type="http://schemas.openxmlformats.org/officeDocument/2006/relationships/image" Target="../media/image54.jpeg"/><Relationship Id="rId5" Type="http://schemas.openxmlformats.org/officeDocument/2006/relationships/diagramData" Target="../diagrams/data2.xml"/><Relationship Id="rId10" Type="http://schemas.openxmlformats.org/officeDocument/2006/relationships/image" Target="../media/image53.jpeg"/><Relationship Id="rId4" Type="http://schemas.openxmlformats.org/officeDocument/2006/relationships/image" Target="../media/image4.png"/><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slide" Target="slide2.xml"/><Relationship Id="rId7" Type="http://schemas.openxmlformats.org/officeDocument/2006/relationships/image" Target="../media/image57.png"/><Relationship Id="rId2" Type="http://schemas.openxmlformats.org/officeDocument/2006/relationships/slideLayout" Target="../slideLayouts/slideLayout3.xml"/><Relationship Id="rId1" Type="http://schemas.openxmlformats.org/officeDocument/2006/relationships/themeOverride" Target="../theme/themeOverride5.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4.png"/><Relationship Id="rId9" Type="http://schemas.openxmlformats.org/officeDocument/2006/relationships/image" Target="../media/image59.jpeg"/></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notesSlide" Target="../notesSlides/notesSlide4.xml"/><Relationship Id="rId7" Type="http://schemas.openxmlformats.org/officeDocument/2006/relationships/diagramLayout" Target="../diagrams/layout3.xml"/><Relationship Id="rId2" Type="http://schemas.openxmlformats.org/officeDocument/2006/relationships/slideLayout" Target="../slideLayouts/slideLayout3.xml"/><Relationship Id="rId1" Type="http://schemas.openxmlformats.org/officeDocument/2006/relationships/themeOverride" Target="../theme/themeOverride6.xml"/><Relationship Id="rId6" Type="http://schemas.openxmlformats.org/officeDocument/2006/relationships/diagramData" Target="../diagrams/data3.xml"/><Relationship Id="rId5" Type="http://schemas.openxmlformats.org/officeDocument/2006/relationships/image" Target="../media/image4.png"/><Relationship Id="rId10" Type="http://schemas.microsoft.com/office/2007/relationships/diagramDrawing" Target="../diagrams/drawing3.xml"/><Relationship Id="rId4" Type="http://schemas.openxmlformats.org/officeDocument/2006/relationships/slide" Target="slide2.xml"/><Relationship Id="rId9" Type="http://schemas.openxmlformats.org/officeDocument/2006/relationships/diagramColors" Target="../diagrams/colors3.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 Target="slide2.xml"/><Relationship Id="rId7" Type="http://schemas.openxmlformats.org/officeDocument/2006/relationships/diagramQuickStyle" Target="../diagrams/quickStyle4.xml"/><Relationship Id="rId2" Type="http://schemas.openxmlformats.org/officeDocument/2006/relationships/slideLayout" Target="../slideLayouts/slideLayout3.xml"/><Relationship Id="rId1" Type="http://schemas.openxmlformats.org/officeDocument/2006/relationships/themeOverride" Target="../theme/themeOverride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png"/><Relationship Id="rId9" Type="http://schemas.microsoft.com/office/2007/relationships/diagramDrawing" Target="../diagrams/drawing4.xml"/></Relationships>
</file>

<file path=ppt/slides/_rels/slide17.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diagramQuickStyle" Target="../diagrams/quickStyle5.xml"/><Relationship Id="rId3" Type="http://schemas.openxmlformats.org/officeDocument/2006/relationships/image" Target="../media/image4.png"/><Relationship Id="rId7" Type="http://schemas.openxmlformats.org/officeDocument/2006/relationships/image" Target="../media/image63.jpeg"/><Relationship Id="rId12" Type="http://schemas.openxmlformats.org/officeDocument/2006/relationships/diagramLayout" Target="../diagrams/layout5.xml"/><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image" Target="../media/image62.jpeg"/><Relationship Id="rId11" Type="http://schemas.openxmlformats.org/officeDocument/2006/relationships/diagramData" Target="../diagrams/data5.xml"/><Relationship Id="rId5" Type="http://schemas.openxmlformats.org/officeDocument/2006/relationships/image" Target="../media/image61.jpeg"/><Relationship Id="rId15" Type="http://schemas.microsoft.com/office/2007/relationships/diagramDrawing" Target="../diagrams/drawing5.xml"/><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jpeg"/><Relationship Id="rId14" Type="http://schemas.openxmlformats.org/officeDocument/2006/relationships/diagramColors" Target="../diagrams/colors5.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1.xml"/><Relationship Id="rId3" Type="http://schemas.openxmlformats.org/officeDocument/2006/relationships/image" Target="../media/image4.png"/><Relationship Id="rId7" Type="http://schemas.openxmlformats.org/officeDocument/2006/relationships/slide" Target="slide17.xml"/><Relationship Id="rId12" Type="http://schemas.openxmlformats.org/officeDocument/2006/relationships/slide" Target="slide3.xml"/><Relationship Id="rId2" Type="http://schemas.openxmlformats.org/officeDocument/2006/relationships/slide" Target="slide1.xml"/><Relationship Id="rId1" Type="http://schemas.openxmlformats.org/officeDocument/2006/relationships/slideLayout" Target="../slideLayouts/slideLayout3.xml"/><Relationship Id="rId6" Type="http://schemas.openxmlformats.org/officeDocument/2006/relationships/slide" Target="slide7.xml"/><Relationship Id="rId11" Type="http://schemas.openxmlformats.org/officeDocument/2006/relationships/slide" Target="slide4.xml"/><Relationship Id="rId5" Type="http://schemas.openxmlformats.org/officeDocument/2006/relationships/slide" Target="slide9.xml"/><Relationship Id="rId10" Type="http://schemas.openxmlformats.org/officeDocument/2006/relationships/slide" Target="slide16.xml"/><Relationship Id="rId4" Type="http://schemas.openxmlformats.org/officeDocument/2006/relationships/slide" Target="slide8.xml"/><Relationship Id="rId9" Type="http://schemas.openxmlformats.org/officeDocument/2006/relationships/slide" Target="slide6.xml"/><Relationship Id="rId14" Type="http://schemas.openxmlformats.org/officeDocument/2006/relationships/slide" Target="slide10.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 Target="slide2.xml"/><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slide" Target="slide4.xml"/><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png"/><Relationship Id="rId7" Type="http://schemas.openxmlformats.org/officeDocument/2006/relationships/image" Target="../media/image35.png"/><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5.jpeg"/><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itre 1">
            <a:extLst>
              <a:ext uri="{FF2B5EF4-FFF2-40B4-BE49-F238E27FC236}">
                <a16:creationId xmlns:a16="http://schemas.microsoft.com/office/drawing/2014/main" id="{90C3E7C3-5DAA-4B9C-A328-62C7B2214962}"/>
              </a:ext>
            </a:extLst>
          </p:cNvPr>
          <p:cNvSpPr txBox="1">
            <a:spLocks noGrp="1" noChangeArrowheads="1"/>
          </p:cNvSpPr>
          <p:nvPr>
            <p:ph type="title" idx="4294967295"/>
          </p:nvPr>
        </p:nvSpPr>
        <p:spPr>
          <a:xfrm>
            <a:off x="46038" y="3706813"/>
            <a:ext cx="12034837" cy="1325562"/>
          </a:xfrm>
        </p:spPr>
        <p:txBody>
          <a:bodyPr rot="0" spcFirstLastPara="0" vertOverflow="overflow" horzOverflow="overflow" lIns="91440" tIns="45720" rIns="91440" bIns="45720" spcCol="0" rtlCol="0" fromWordArt="0" forceAA="0">
            <a:no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900">
                <a:solidFill>
                  <a:schemeClr val="tx1"/>
                </a:solidFill>
                <a:latin typeface="Microsoft Sans Serif" panose="020B0604020202020204" pitchFamily="34" charset="0"/>
              </a:defRPr>
            </a:lvl9pPr>
          </a:lstStyle>
          <a:p>
            <a:pPr algn="ctr" eaLnBrk="1" hangingPunct="1">
              <a:defRPr/>
            </a:pPr>
            <a:r>
              <a:rPr lang="en-US" altLang="fr-FR" sz="3200" dirty="0">
                <a:solidFill>
                  <a:schemeClr val="tx2"/>
                </a:solidFill>
                <a:latin typeface="Arial" panose="020B0604020202020204" pitchFamily="34" charset="0"/>
                <a:ea typeface="+mn-ea"/>
                <a:cs typeface="Arial" panose="020B0604020202020204" pitchFamily="34" charset="0"/>
              </a:rPr>
              <a:t>Teaching food hygiene</a:t>
            </a:r>
            <a:br>
              <a:rPr lang="en-US" altLang="fr-FR" sz="3200" dirty="0">
                <a:solidFill>
                  <a:schemeClr val="tx2"/>
                </a:solidFill>
                <a:latin typeface="Arial" panose="020B0604020202020204" pitchFamily="34" charset="0"/>
                <a:ea typeface="+mn-ea"/>
                <a:cs typeface="Arial" panose="020B0604020202020204" pitchFamily="34" charset="0"/>
              </a:rPr>
            </a:br>
            <a:r>
              <a:rPr lang="en-US" altLang="fr-FR" sz="3200" dirty="0">
                <a:solidFill>
                  <a:schemeClr val="tx2"/>
                </a:solidFill>
                <a:latin typeface="Arial" panose="020B0604020202020204" pitchFamily="34" charset="0"/>
                <a:ea typeface="+mn-ea"/>
                <a:cs typeface="Arial" panose="020B0604020202020204" pitchFamily="34" charset="0"/>
              </a:rPr>
              <a:t>Overviews and links</a:t>
            </a:r>
            <a:endParaRPr lang="fr-FR" altLang="fr-FR" sz="3200" dirty="0">
              <a:solidFill>
                <a:schemeClr val="tx2"/>
              </a:solidFill>
              <a:latin typeface="Arial" panose="020B0604020202020204" pitchFamily="34" charset="0"/>
              <a:ea typeface="+mn-ea"/>
              <a:cs typeface="Arial" panose="020B0604020202020204" pitchFamily="34" charset="0"/>
            </a:endParaRPr>
          </a:p>
        </p:txBody>
      </p:sp>
      <p:grpSp>
        <p:nvGrpSpPr>
          <p:cNvPr id="14338" name="Groupe 3" descr="Navigation bar">
            <a:extLst>
              <a:ext uri="{FF2B5EF4-FFF2-40B4-BE49-F238E27FC236}">
                <a16:creationId xmlns:a16="http://schemas.microsoft.com/office/drawing/2014/main" id="{BCBE2DD6-4C88-4BE6-9682-20BB61C2426A}"/>
              </a:ext>
            </a:extLst>
          </p:cNvPr>
          <p:cNvGrpSpPr>
            <a:grpSpLocks/>
          </p:cNvGrpSpPr>
          <p:nvPr/>
        </p:nvGrpSpPr>
        <p:grpSpPr bwMode="auto">
          <a:xfrm>
            <a:off x="-41275" y="6016625"/>
            <a:ext cx="12276138" cy="887413"/>
            <a:chOff x="-41565" y="6016088"/>
            <a:chExt cx="12276859" cy="888671"/>
          </a:xfrm>
        </p:grpSpPr>
        <p:sp>
          <p:nvSpPr>
            <p:cNvPr id="14342" name="ZoneTexte 4">
              <a:extLst>
                <a:ext uri="{FF2B5EF4-FFF2-40B4-BE49-F238E27FC236}">
                  <a16:creationId xmlns:a16="http://schemas.microsoft.com/office/drawing/2014/main" id="{3C8D8FB3-8A4E-4DB9-8D91-1944774120F6}"/>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Close</a:t>
              </a:r>
            </a:p>
          </p:txBody>
        </p:sp>
        <p:sp>
          <p:nvSpPr>
            <p:cNvPr id="14343" name="ZoneTexte 5">
              <a:extLst>
                <a:ext uri="{FF2B5EF4-FFF2-40B4-BE49-F238E27FC236}">
                  <a16:creationId xmlns:a16="http://schemas.microsoft.com/office/drawing/2014/main" id="{DB59DFCE-CCAD-4B03-91C3-F6193EB1D683}"/>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                             Next</a:t>
              </a:r>
            </a:p>
          </p:txBody>
        </p:sp>
        <p:sp>
          <p:nvSpPr>
            <p:cNvPr id="7" name="Rectangle 6">
              <a:extLst>
                <a:ext uri="{FF2B5EF4-FFF2-40B4-BE49-F238E27FC236}">
                  <a16:creationId xmlns:a16="http://schemas.microsoft.com/office/drawing/2014/main" id="{3A2F537C-6B8F-47C9-9329-EF340227A053}"/>
                </a:ext>
              </a:extLst>
            </p:cNvPr>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8" name="Bouton d’action : vide 7">
              <a:hlinkClick r:id="" action="ppaction://hlinkshowjump?jump=endshow" highlightClick="1"/>
              <a:extLst>
                <a:ext uri="{FF2B5EF4-FFF2-40B4-BE49-F238E27FC236}">
                  <a16:creationId xmlns:a16="http://schemas.microsoft.com/office/drawing/2014/main" id="{B760D49E-1141-4A94-B3A2-C361BBF1E0A7}"/>
                </a:ext>
              </a:extLst>
            </p:cNvPr>
            <p:cNvSpPr/>
            <p:nvPr/>
          </p:nvSpPr>
          <p:spPr>
            <a:xfrm>
              <a:off x="5713461" y="6154397"/>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X</a:t>
              </a:r>
            </a:p>
          </p:txBody>
        </p:sp>
        <p:sp>
          <p:nvSpPr>
            <p:cNvPr id="14346" name="ZoneTexte 8">
              <a:extLst>
                <a:ext uri="{FF2B5EF4-FFF2-40B4-BE49-F238E27FC236}">
                  <a16:creationId xmlns:a16="http://schemas.microsoft.com/office/drawing/2014/main" id="{A5C08414-4378-4601-A7B0-43E62782DA84}"/>
                </a:ext>
              </a:extLst>
            </p:cNvPr>
            <p:cNvSpPr txBox="1">
              <a:spLocks noChangeArrowheads="1"/>
            </p:cNvSpPr>
            <p:nvPr/>
          </p:nvSpPr>
          <p:spPr bwMode="auto">
            <a:xfrm>
              <a:off x="6019759" y="6155069"/>
              <a:ext cx="26358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Close</a:t>
              </a:r>
            </a:p>
          </p:txBody>
        </p:sp>
        <p:sp>
          <p:nvSpPr>
            <p:cNvPr id="14347" name="ZoneTexte 9">
              <a:extLst>
                <a:ext uri="{FF2B5EF4-FFF2-40B4-BE49-F238E27FC236}">
                  <a16:creationId xmlns:a16="http://schemas.microsoft.com/office/drawing/2014/main" id="{6EC15840-1CE3-434C-9537-B87E7554C02D}"/>
                </a:ext>
              </a:extLst>
            </p:cNvPr>
            <p:cNvSpPr txBox="1">
              <a:spLocks noChangeArrowheads="1"/>
            </p:cNvSpPr>
            <p:nvPr/>
          </p:nvSpPr>
          <p:spPr bwMode="auto">
            <a:xfrm>
              <a:off x="9637568" y="6135725"/>
              <a:ext cx="20713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   </a:t>
              </a:r>
              <a:r>
                <a:rPr lang="fr-FR" altLang="fr-FR"/>
                <a:t>Previous</a:t>
              </a:r>
              <a:r>
                <a:rPr lang="fr-FR" altLang="fr-FR">
                  <a:solidFill>
                    <a:schemeClr val="bg1"/>
                  </a:solidFill>
                </a:rPr>
                <a:t>                Next</a:t>
              </a:r>
            </a:p>
          </p:txBody>
        </p:sp>
        <p:sp>
          <p:nvSpPr>
            <p:cNvPr id="11" name="Bouton d’action : vide 10">
              <a:hlinkClick r:id="" action="ppaction://hlinkshowjump?jump=nextslide" highlightClick="1"/>
              <a:extLst>
                <a:ext uri="{FF2B5EF4-FFF2-40B4-BE49-F238E27FC236}">
                  <a16:creationId xmlns:a16="http://schemas.microsoft.com/office/drawing/2014/main" id="{C7BE5E29-B07D-4533-B744-77BC95193643}"/>
                </a:ext>
              </a:extLst>
            </p:cNvPr>
            <p:cNvSpPr/>
            <p:nvPr/>
          </p:nvSpPr>
          <p:spPr>
            <a:xfrm>
              <a:off x="11555804" y="6133730"/>
              <a:ext cx="306405" cy="26866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&gt;</a:t>
              </a:r>
            </a:p>
          </p:txBody>
        </p:sp>
        <p:pic>
          <p:nvPicPr>
            <p:cNvPr id="14349" name="Image 11">
              <a:extLst>
                <a:ext uri="{FF2B5EF4-FFF2-40B4-BE49-F238E27FC236}">
                  <a16:creationId xmlns:a16="http://schemas.microsoft.com/office/drawing/2014/main" id="{58E30542-767E-449A-A68A-D12E8FB10F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4038" name="Image 12" descr="The project has received funding from the European Union's Horizon 2020 research and innovation programme under grant agreement No 727580" title="European flag">
            <a:extLst>
              <a:ext uri="{FF2B5EF4-FFF2-40B4-BE49-F238E27FC236}">
                <a16:creationId xmlns:a16="http://schemas.microsoft.com/office/drawing/2014/main" id="{7B138AB7-8A3B-478C-9A42-489607898298}"/>
              </a:ext>
            </a:extLst>
          </p:cNvPr>
          <p:cNvPicPr>
            <a:picLocks noChangeAspect="1" noChangeArrowheads="1"/>
          </p:cNvPicPr>
          <p:nvPr/>
        </p:nvPicPr>
        <p:blipFill>
          <a:blip r:embed="rId3"/>
          <a:srcRect/>
          <a:stretch>
            <a:fillRect/>
          </a:stretch>
        </p:blipFill>
        <p:spPr bwMode="auto">
          <a:xfrm>
            <a:off x="8932863" y="28575"/>
            <a:ext cx="3259137" cy="833438"/>
          </a:xfrm>
          <a:prstGeom prst="rect">
            <a:avLst/>
          </a:prstGeom>
          <a:noFill/>
          <a:ln>
            <a:noFill/>
          </a:ln>
        </p:spPr>
      </p:pic>
      <p:pic>
        <p:nvPicPr>
          <p:cNvPr id="14340" name="Image 1" descr="Safe Consume logo&#10;">
            <a:extLst>
              <a:ext uri="{FF2B5EF4-FFF2-40B4-BE49-F238E27FC236}">
                <a16:creationId xmlns:a16="http://schemas.microsoft.com/office/drawing/2014/main" id="{D5F1113F-4C0F-45CF-BFBD-422E803FB3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8913" y="1606550"/>
            <a:ext cx="9274175"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578" name="Groupe 17" descr="Barre de navigation">
            <a:extLst>
              <a:ext uri="{FF2B5EF4-FFF2-40B4-BE49-F238E27FC236}">
                <a16:creationId xmlns:a16="http://schemas.microsoft.com/office/drawing/2014/main" id="{441D9963-5449-42FD-A88A-94C7AE4D413E}"/>
              </a:ext>
            </a:extLst>
          </p:cNvPr>
          <p:cNvGrpSpPr>
            <a:grpSpLocks/>
          </p:cNvGrpSpPr>
          <p:nvPr/>
        </p:nvGrpSpPr>
        <p:grpSpPr bwMode="auto">
          <a:xfrm>
            <a:off x="-41275" y="6135688"/>
            <a:ext cx="12276138" cy="768350"/>
            <a:chOff x="-41565" y="6016088"/>
            <a:chExt cx="12276859" cy="888671"/>
          </a:xfrm>
        </p:grpSpPr>
        <p:sp>
          <p:nvSpPr>
            <p:cNvPr id="24584" name="ZoneTexte 18">
              <a:extLst>
                <a:ext uri="{FF2B5EF4-FFF2-40B4-BE49-F238E27FC236}">
                  <a16:creationId xmlns:a16="http://schemas.microsoft.com/office/drawing/2014/main" id="{DA5EB8B5-9D35-4397-9A87-A2C8B58FC468}"/>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Tx/>
                <a:buNone/>
              </a:pPr>
              <a:r>
                <a:rPr lang="fr-FR" altLang="fr-FR">
                  <a:solidFill>
                    <a:srgbClr val="FFFFFF"/>
                  </a:solidFill>
                </a:rPr>
                <a:t>Close</a:t>
              </a:r>
            </a:p>
          </p:txBody>
        </p:sp>
        <p:sp>
          <p:nvSpPr>
            <p:cNvPr id="24585" name="ZoneTexte 19">
              <a:extLst>
                <a:ext uri="{FF2B5EF4-FFF2-40B4-BE49-F238E27FC236}">
                  <a16:creationId xmlns:a16="http://schemas.microsoft.com/office/drawing/2014/main" id="{6ED4FDDA-2CE4-4338-B393-48272EA159FE}"/>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Tx/>
                <a:buNone/>
              </a:pPr>
              <a:r>
                <a:rPr lang="fr-FR" altLang="fr-FR">
                  <a:solidFill>
                    <a:srgbClr val="FFFFFF"/>
                  </a:solidFill>
                </a:rPr>
                <a:t>                             Next</a:t>
              </a:r>
            </a:p>
          </p:txBody>
        </p:sp>
        <p:sp>
          <p:nvSpPr>
            <p:cNvPr id="21" name="Rectangle 20">
              <a:extLst>
                <a:ext uri="{FF2B5EF4-FFF2-40B4-BE49-F238E27FC236}">
                  <a16:creationId xmlns:a16="http://schemas.microsoft.com/office/drawing/2014/main" id="{37EB990B-DFC9-41F0-865E-03634B2E0EE8}"/>
                </a:ext>
              </a:extLst>
            </p:cNvPr>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fr-FR" sz="1800">
                <a:solidFill>
                  <a:srgbClr val="FFFFFF"/>
                </a:solidFill>
              </a:endParaRPr>
            </a:p>
          </p:txBody>
        </p:sp>
        <p:sp>
          <p:nvSpPr>
            <p:cNvPr id="22" name="Bouton d’action : vide 21">
              <a:hlinkClick r:id="rId3" action="ppaction://hlinksldjump" highlightClick="1"/>
              <a:extLst>
                <a:ext uri="{FF2B5EF4-FFF2-40B4-BE49-F238E27FC236}">
                  <a16:creationId xmlns:a16="http://schemas.microsoft.com/office/drawing/2014/main" id="{716257F8-393C-4387-8744-A996A1121698}"/>
                </a:ext>
              </a:extLst>
            </p:cNvPr>
            <p:cNvSpPr/>
            <p:nvPr/>
          </p:nvSpPr>
          <p:spPr>
            <a:xfrm>
              <a:off x="5713461" y="6153795"/>
              <a:ext cx="306405" cy="271742"/>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dirty="0">
                  <a:solidFill>
                    <a:prstClr val="black"/>
                  </a:solidFill>
                </a:rPr>
                <a:t>X</a:t>
              </a:r>
            </a:p>
          </p:txBody>
        </p:sp>
        <p:sp>
          <p:nvSpPr>
            <p:cNvPr id="24588" name="ZoneTexte 22">
              <a:extLst>
                <a:ext uri="{FF2B5EF4-FFF2-40B4-BE49-F238E27FC236}">
                  <a16:creationId xmlns:a16="http://schemas.microsoft.com/office/drawing/2014/main" id="{A93ED353-FD83-4489-BA9A-543DEA88D535}"/>
                </a:ext>
              </a:extLst>
            </p:cNvPr>
            <p:cNvSpPr txBox="1">
              <a:spLocks noChangeArrowheads="1"/>
            </p:cNvSpPr>
            <p:nvPr/>
          </p:nvSpPr>
          <p:spPr bwMode="auto">
            <a:xfrm>
              <a:off x="6019759" y="6155069"/>
              <a:ext cx="1427476" cy="35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buFont typeface="Arial" panose="020B0604020202020204" pitchFamily="34" charset="0"/>
                <a:buNone/>
              </a:pPr>
              <a:r>
                <a:rPr lang="fr-FR" altLang="fr-FR">
                  <a:solidFill>
                    <a:schemeClr val="bg1"/>
                  </a:solidFill>
                  <a:latin typeface="Arial" panose="020B0604020202020204" pitchFamily="34" charset="0"/>
                </a:rPr>
                <a:t>Back to menu</a:t>
              </a:r>
            </a:p>
          </p:txBody>
        </p:sp>
        <p:pic>
          <p:nvPicPr>
            <p:cNvPr id="24589" name="Image 25">
              <a:extLst>
                <a:ext uri="{FF2B5EF4-FFF2-40B4-BE49-F238E27FC236}">
                  <a16:creationId xmlns:a16="http://schemas.microsoft.com/office/drawing/2014/main" id="{0967ED54-424E-48D8-A854-33A01EE653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79" name="Forme automatique 2">
            <a:extLst>
              <a:ext uri="{FF2B5EF4-FFF2-40B4-BE49-F238E27FC236}">
                <a16:creationId xmlns:a16="http://schemas.microsoft.com/office/drawing/2014/main" id="{B5E82B48-5D6A-4EC3-BB2A-845548C7E866}"/>
              </a:ext>
            </a:extLst>
          </p:cNvPr>
          <p:cNvSpPr>
            <a:spLocks noChangeArrowheads="1"/>
          </p:cNvSpPr>
          <p:nvPr/>
        </p:nvSpPr>
        <p:spPr bwMode="auto">
          <a:xfrm>
            <a:off x="7002463" y="346075"/>
            <a:ext cx="4964112" cy="5664200"/>
          </a:xfrm>
          <a:prstGeom prst="bracketPair">
            <a:avLst>
              <a:gd name="adj" fmla="val 8051"/>
            </a:avLst>
          </a:prstGeom>
          <a:noFill/>
          <a:ln w="38100">
            <a:solidFill>
              <a:schemeClr val="accent1"/>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algn="ctr" defTabSz="914400" eaLnBrk="1" hangingPunct="1">
              <a:lnSpc>
                <a:spcPct val="100000"/>
              </a:lnSpc>
              <a:spcBef>
                <a:spcPct val="0"/>
              </a:spcBef>
              <a:spcAft>
                <a:spcPts val="1000"/>
              </a:spcAft>
              <a:buFontTx/>
              <a:buNone/>
            </a:pPr>
            <a:r>
              <a:rPr lang="fr-FR" altLang="fr-FR" sz="1800" b="1">
                <a:solidFill>
                  <a:srgbClr val="00707C"/>
                </a:solidFill>
                <a:latin typeface="Arial" panose="020B0604020202020204" pitchFamily="34" charset="0"/>
              </a:rPr>
              <a:t>Global perspective</a:t>
            </a:r>
          </a:p>
          <a:p>
            <a:pPr algn="ctr" defTabSz="914400" eaLnBrk="1" hangingPunct="1">
              <a:lnSpc>
                <a:spcPct val="100000"/>
              </a:lnSpc>
              <a:spcBef>
                <a:spcPct val="0"/>
              </a:spcBef>
              <a:spcAft>
                <a:spcPts val="1000"/>
              </a:spcAft>
              <a:buFontTx/>
              <a:buNone/>
            </a:pPr>
            <a:endParaRPr lang="fr-FR" altLang="fr-FR" sz="1600" b="1">
              <a:solidFill>
                <a:srgbClr val="000000"/>
              </a:solidFill>
              <a:latin typeface="Arial" panose="020B0604020202020204" pitchFamily="34" charset="0"/>
            </a:endParaRPr>
          </a:p>
          <a:p>
            <a:pPr defTabSz="914400" eaLnBrk="1" hangingPunct="1">
              <a:lnSpc>
                <a:spcPct val="100000"/>
              </a:lnSpc>
              <a:spcBef>
                <a:spcPct val="0"/>
              </a:spcBef>
              <a:buFontTx/>
              <a:buNone/>
            </a:pPr>
            <a:endParaRPr lang="fr-FR" altLang="fr-FR" sz="1800">
              <a:solidFill>
                <a:srgbClr val="000000"/>
              </a:solidFill>
              <a:latin typeface="Arial" panose="020B0604020202020204" pitchFamily="34" charset="0"/>
            </a:endParaRPr>
          </a:p>
        </p:txBody>
      </p:sp>
      <p:graphicFrame>
        <p:nvGraphicFramePr>
          <p:cNvPr id="2" name="Diagramme 1" descr="Global perspective with Nutrition, Microbiology, Ecology, Allergy and Culture">
            <a:extLst>
              <a:ext uri="{FF2B5EF4-FFF2-40B4-BE49-F238E27FC236}">
                <a16:creationId xmlns:a16="http://schemas.microsoft.com/office/drawing/2014/main" id="{5D78550C-EAD7-4574-80A1-071247EB0524}"/>
              </a:ext>
            </a:extLst>
          </p:cNvPr>
          <p:cNvGraphicFramePr/>
          <p:nvPr/>
        </p:nvGraphicFramePr>
        <p:xfrm>
          <a:off x="7447085" y="1170579"/>
          <a:ext cx="4233620" cy="44577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3433" name="Forme automatique 2">
            <a:extLst>
              <a:ext uri="{FF2B5EF4-FFF2-40B4-BE49-F238E27FC236}">
                <a16:creationId xmlns:a16="http://schemas.microsoft.com/office/drawing/2014/main" id="{6B7CFD6D-F55B-4A12-AD49-954A848FEC68}"/>
              </a:ext>
            </a:extLst>
          </p:cNvPr>
          <p:cNvSpPr>
            <a:spLocks noChangeArrowheads="1"/>
          </p:cNvSpPr>
          <p:nvPr/>
        </p:nvSpPr>
        <p:spPr bwMode="auto">
          <a:xfrm>
            <a:off x="220663" y="781050"/>
            <a:ext cx="6513512" cy="3122613"/>
          </a:xfrm>
          <a:prstGeom prst="bracketPair">
            <a:avLst>
              <a:gd name="adj" fmla="val 8051"/>
            </a:avLst>
          </a:prstGeom>
          <a:noFill/>
          <a:ln w="38100">
            <a:solidFill>
              <a:schemeClr val="accent1"/>
            </a:solidFill>
            <a:round/>
            <a:headEnd/>
            <a:tailEnd/>
          </a:ln>
          <a:effectLst/>
        </p:spPr>
        <p:txBody>
          <a:bodyPr lIns="45720" rIns="45720"/>
          <a:lstStyle>
            <a:lvl1pPr eaLnBrk="0" hangingPunct="0">
              <a:defRPr>
                <a:solidFill>
                  <a:schemeClr val="tx1"/>
                </a:solidFill>
                <a:latin typeface="Calibri" pitchFamily="34" charset="0"/>
              </a:defRPr>
            </a:lvl1pPr>
            <a:lvl2pPr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457200" lvl="1" indent="0" algn="ctr" defTabSz="914400" eaLnBrk="1" hangingPunct="1">
              <a:spcAft>
                <a:spcPts val="1000"/>
              </a:spcAft>
              <a:defRPr/>
            </a:pPr>
            <a:r>
              <a:rPr lang="fr-FR" altLang="fr-FR" sz="1800" b="1" dirty="0" err="1">
                <a:solidFill>
                  <a:srgbClr val="00707C"/>
                </a:solidFill>
                <a:latin typeface="Arial" charset="0"/>
                <a:cs typeface="Arial" charset="0"/>
              </a:rPr>
              <a:t>Foodborne</a:t>
            </a:r>
            <a:r>
              <a:rPr lang="fr-FR" altLang="fr-FR" sz="1800" b="1" dirty="0">
                <a:solidFill>
                  <a:srgbClr val="00707C"/>
                </a:solidFill>
                <a:latin typeface="Arial" charset="0"/>
                <a:cs typeface="Arial" charset="0"/>
              </a:rPr>
              <a:t> </a:t>
            </a:r>
            <a:r>
              <a:rPr lang="fr-FR" altLang="fr-FR" sz="1800" b="1" dirty="0" err="1">
                <a:solidFill>
                  <a:srgbClr val="00707C"/>
                </a:solidFill>
                <a:latin typeface="Arial" charset="0"/>
                <a:cs typeface="Arial" charset="0"/>
              </a:rPr>
              <a:t>disease</a:t>
            </a:r>
            <a:r>
              <a:rPr lang="fr-FR" altLang="fr-FR" sz="1800" b="1" dirty="0">
                <a:solidFill>
                  <a:srgbClr val="00707C"/>
                </a:solidFill>
                <a:latin typeface="Arial" charset="0"/>
                <a:cs typeface="Arial" charset="0"/>
              </a:rPr>
              <a:t> </a:t>
            </a:r>
            <a:r>
              <a:rPr lang="fr-FR" altLang="fr-FR" sz="1800" b="1" dirty="0" err="1">
                <a:solidFill>
                  <a:srgbClr val="00707C"/>
                </a:solidFill>
                <a:latin typeface="Arial" charset="0"/>
                <a:cs typeface="Arial" charset="0"/>
              </a:rPr>
              <a:t>risks</a:t>
            </a:r>
            <a:endParaRPr lang="fr-FR" altLang="fr-FR" sz="1400" dirty="0">
              <a:solidFill>
                <a:srgbClr val="FFFFFF"/>
              </a:solidFill>
              <a:latin typeface="Arial" charset="0"/>
              <a:cs typeface="Arial" charset="0"/>
            </a:endParaRPr>
          </a:p>
          <a:p>
            <a:pPr algn="just" defTabSz="914400" eaLnBrk="1" hangingPunct="1">
              <a:defRPr/>
            </a:pPr>
            <a:endParaRPr lang="en-US" altLang="fr-FR" sz="1400" dirty="0">
              <a:solidFill>
                <a:schemeClr val="accent1"/>
              </a:solidFill>
              <a:latin typeface="Arial" charset="0"/>
              <a:cs typeface="Arial" charset="0"/>
            </a:endParaRPr>
          </a:p>
          <a:p>
            <a:pPr algn="just" defTabSz="914400" eaLnBrk="1" hangingPunct="1">
              <a:defRPr/>
            </a:pPr>
            <a:r>
              <a:rPr lang="en-US" altLang="fr-FR" sz="1400" dirty="0">
                <a:solidFill>
                  <a:schemeClr val="accent1"/>
                </a:solidFill>
                <a:latin typeface="Arial" charset="0"/>
                <a:cs typeface="Arial" charset="0"/>
              </a:rPr>
              <a:t>Recent analyses from WHO estimate that bacteria, parasites, toxins and allergens in food account for about 23 million cases of illness and 5000 deaths in Europe every year.</a:t>
            </a:r>
            <a:endParaRPr lang="fr-FR" altLang="fr-FR" sz="1400" dirty="0">
              <a:solidFill>
                <a:schemeClr val="accent1"/>
              </a:solidFill>
              <a:latin typeface="Arial" charset="0"/>
              <a:cs typeface="Arial" charset="0"/>
            </a:endParaRPr>
          </a:p>
          <a:p>
            <a:pPr algn="just" defTabSz="914400" eaLnBrk="1" hangingPunct="1">
              <a:defRPr/>
            </a:pPr>
            <a:endParaRPr lang="fr-FR" altLang="fr-FR" sz="1400" dirty="0">
              <a:solidFill>
                <a:schemeClr val="accent1"/>
              </a:solidFill>
              <a:latin typeface="Arial" charset="0"/>
              <a:cs typeface="Arial" charset="0"/>
            </a:endParaRPr>
          </a:p>
          <a:p>
            <a:pPr algn="just" defTabSz="914400" eaLnBrk="1" hangingPunct="1">
              <a:defRPr/>
            </a:pPr>
            <a:r>
              <a:rPr lang="fr-FR" altLang="fr-FR" sz="1400" dirty="0">
                <a:solidFill>
                  <a:schemeClr val="accent1"/>
                </a:solidFill>
                <a:latin typeface="Arial" charset="0"/>
                <a:cs typeface="Arial" charset="0"/>
              </a:rPr>
              <a:t>40%  of </a:t>
            </a:r>
            <a:r>
              <a:rPr lang="fr-FR" altLang="fr-FR" sz="1400" dirty="0" err="1">
                <a:solidFill>
                  <a:schemeClr val="accent1"/>
                </a:solidFill>
                <a:latin typeface="Arial" charset="0"/>
                <a:cs typeface="Arial" charset="0"/>
              </a:rPr>
              <a:t>foodborne</a:t>
            </a:r>
            <a:r>
              <a:rPr lang="fr-FR" altLang="fr-FR" sz="1400" dirty="0">
                <a:solidFill>
                  <a:schemeClr val="accent1"/>
                </a:solidFill>
                <a:latin typeface="Arial" charset="0"/>
                <a:cs typeface="Arial" charset="0"/>
              </a:rPr>
              <a:t> </a:t>
            </a:r>
            <a:r>
              <a:rPr lang="fr-FR" altLang="fr-FR" sz="1400" dirty="0" err="1">
                <a:solidFill>
                  <a:schemeClr val="accent1"/>
                </a:solidFill>
                <a:latin typeface="Arial" charset="0"/>
                <a:cs typeface="Arial" charset="0"/>
              </a:rPr>
              <a:t>outbreaks</a:t>
            </a:r>
            <a:r>
              <a:rPr lang="fr-FR" altLang="fr-FR" sz="1400" dirty="0">
                <a:solidFill>
                  <a:schemeClr val="accent1"/>
                </a:solidFill>
                <a:latin typeface="Arial" charset="0"/>
                <a:cs typeface="Arial" charset="0"/>
              </a:rPr>
              <a:t> </a:t>
            </a:r>
            <a:r>
              <a:rPr lang="fr-FR" altLang="fr-FR" sz="1400" dirty="0" err="1">
                <a:solidFill>
                  <a:schemeClr val="accent1"/>
                </a:solidFill>
                <a:latin typeface="Arial" charset="0"/>
                <a:cs typeface="Arial" charset="0"/>
              </a:rPr>
              <a:t>occur</a:t>
            </a:r>
            <a:r>
              <a:rPr lang="fr-FR" altLang="fr-FR" sz="1400" dirty="0">
                <a:solidFill>
                  <a:schemeClr val="accent1"/>
                </a:solidFill>
                <a:latin typeface="Arial" charset="0"/>
                <a:cs typeface="Arial" charset="0"/>
              </a:rPr>
              <a:t> at home due to:</a:t>
            </a:r>
          </a:p>
          <a:p>
            <a:pPr marL="628650" lvl="1" indent="-171450" algn="just" defTabSz="914400" eaLnBrk="1" hangingPunct="1">
              <a:buFont typeface="Wingdings" panose="05000000000000000000" pitchFamily="2" charset="2"/>
              <a:buChar char="Ø"/>
              <a:defRPr/>
            </a:pPr>
            <a:r>
              <a:rPr lang="fr-FR" altLang="fr-FR" sz="1400" dirty="0">
                <a:solidFill>
                  <a:schemeClr val="accent1"/>
                </a:solidFill>
                <a:latin typeface="Arial" charset="0"/>
                <a:cs typeface="Arial" charset="0"/>
              </a:rPr>
              <a:t>Poor </a:t>
            </a:r>
            <a:r>
              <a:rPr lang="fr-FR" altLang="fr-FR" sz="1400" dirty="0" err="1">
                <a:solidFill>
                  <a:schemeClr val="accent1"/>
                </a:solidFill>
                <a:latin typeface="Arial" charset="0"/>
                <a:cs typeface="Arial" charset="0"/>
              </a:rPr>
              <a:t>hygiene</a:t>
            </a:r>
            <a:endParaRPr lang="fr-FR" altLang="fr-FR" sz="1400" dirty="0">
              <a:solidFill>
                <a:schemeClr val="accent1"/>
              </a:solidFill>
              <a:latin typeface="Arial" charset="0"/>
              <a:cs typeface="Arial" charset="0"/>
            </a:endParaRPr>
          </a:p>
          <a:p>
            <a:pPr marL="628650" lvl="1" indent="-171450" algn="just" defTabSz="914400" eaLnBrk="1" hangingPunct="1">
              <a:buFont typeface="Wingdings" panose="05000000000000000000" pitchFamily="2" charset="2"/>
              <a:buChar char="Ø"/>
              <a:defRPr/>
            </a:pPr>
            <a:r>
              <a:rPr lang="fr-FR" altLang="fr-FR" sz="1400" dirty="0" err="1">
                <a:solidFill>
                  <a:schemeClr val="accent1"/>
                </a:solidFill>
                <a:latin typeface="Arial" charset="0"/>
                <a:cs typeface="Arial" charset="0"/>
              </a:rPr>
              <a:t>Insufficient</a:t>
            </a:r>
            <a:r>
              <a:rPr lang="fr-FR" altLang="fr-FR" sz="1400" dirty="0">
                <a:solidFill>
                  <a:schemeClr val="accent1"/>
                </a:solidFill>
                <a:latin typeface="Arial" charset="0"/>
                <a:cs typeface="Arial" charset="0"/>
              </a:rPr>
              <a:t> </a:t>
            </a:r>
            <a:r>
              <a:rPr lang="fr-FR" altLang="fr-FR" sz="1400" dirty="0" err="1">
                <a:solidFill>
                  <a:schemeClr val="accent1"/>
                </a:solidFill>
                <a:latin typeface="Arial" charset="0"/>
                <a:cs typeface="Arial" charset="0"/>
              </a:rPr>
              <a:t>heating</a:t>
            </a:r>
            <a:r>
              <a:rPr lang="fr-FR" altLang="fr-FR" sz="1400" dirty="0">
                <a:solidFill>
                  <a:schemeClr val="accent1"/>
                </a:solidFill>
                <a:latin typeface="Arial" charset="0"/>
                <a:cs typeface="Arial" charset="0"/>
              </a:rPr>
              <a:t> and </a:t>
            </a:r>
            <a:r>
              <a:rPr lang="fr-FR" altLang="fr-FR" sz="1400" dirty="0" err="1">
                <a:solidFill>
                  <a:schemeClr val="accent1"/>
                </a:solidFill>
                <a:latin typeface="Arial" charset="0"/>
                <a:cs typeface="Arial" charset="0"/>
              </a:rPr>
              <a:t>cooling</a:t>
            </a:r>
            <a:endParaRPr lang="fr-FR" altLang="fr-FR" sz="1400" dirty="0">
              <a:solidFill>
                <a:schemeClr val="accent1"/>
              </a:solidFill>
              <a:latin typeface="Arial" charset="0"/>
              <a:cs typeface="Arial" charset="0"/>
            </a:endParaRPr>
          </a:p>
          <a:p>
            <a:pPr marL="457200" lvl="1" indent="0" algn="just" defTabSz="914400" eaLnBrk="1" hangingPunct="1">
              <a:defRPr/>
            </a:pPr>
            <a:endParaRPr lang="fr-FR" altLang="fr-FR" sz="1400" dirty="0">
              <a:solidFill>
                <a:schemeClr val="accent1"/>
              </a:solidFill>
              <a:latin typeface="Arial" charset="0"/>
              <a:cs typeface="Arial" charset="0"/>
            </a:endParaRPr>
          </a:p>
          <a:p>
            <a:pPr algn="just" defTabSz="914400" eaLnBrk="1" hangingPunct="1">
              <a:defRPr/>
            </a:pPr>
            <a:r>
              <a:rPr lang="fr-FR" altLang="fr-FR" sz="1400" dirty="0" err="1">
                <a:solidFill>
                  <a:schemeClr val="accent1"/>
                </a:solidFill>
                <a:latin typeface="Arial" charset="0"/>
                <a:cs typeface="Arial" charset="0"/>
              </a:rPr>
              <a:t>Consumers</a:t>
            </a:r>
            <a:r>
              <a:rPr lang="fr-FR" altLang="fr-FR" sz="1400" dirty="0">
                <a:solidFill>
                  <a:schemeClr val="accent1"/>
                </a:solidFill>
                <a:latin typeface="Arial" charset="0"/>
                <a:cs typeface="Arial" charset="0"/>
              </a:rPr>
              <a:t> </a:t>
            </a:r>
            <a:r>
              <a:rPr lang="fr-FR" altLang="fr-FR" sz="1400" dirty="0" err="1">
                <a:solidFill>
                  <a:schemeClr val="accent1"/>
                </a:solidFill>
                <a:latin typeface="Arial" charset="0"/>
                <a:cs typeface="Arial" charset="0"/>
              </a:rPr>
              <a:t>themselves</a:t>
            </a:r>
            <a:r>
              <a:rPr lang="fr-FR" altLang="fr-FR" sz="1400" dirty="0">
                <a:solidFill>
                  <a:schemeClr val="accent1"/>
                </a:solidFill>
                <a:latin typeface="Arial" charset="0"/>
                <a:cs typeface="Arial" charset="0"/>
              </a:rPr>
              <a:t>, </a:t>
            </a:r>
            <a:r>
              <a:rPr lang="fr-FR" altLang="fr-FR" sz="1400" dirty="0" err="1">
                <a:solidFill>
                  <a:schemeClr val="accent1"/>
                </a:solidFill>
                <a:latin typeface="Arial" charset="0"/>
                <a:cs typeface="Arial" charset="0"/>
              </a:rPr>
              <a:t>through</a:t>
            </a:r>
            <a:r>
              <a:rPr lang="fr-FR" altLang="fr-FR" sz="1400" dirty="0">
                <a:solidFill>
                  <a:schemeClr val="accent1"/>
                </a:solidFill>
                <a:latin typeface="Arial" charset="0"/>
                <a:cs typeface="Arial" charset="0"/>
              </a:rPr>
              <a:t> </a:t>
            </a:r>
            <a:r>
              <a:rPr lang="fr-FR" altLang="fr-FR" sz="1400" dirty="0" err="1">
                <a:solidFill>
                  <a:schemeClr val="accent1"/>
                </a:solidFill>
                <a:latin typeface="Arial" charset="0"/>
                <a:cs typeface="Arial" charset="0"/>
              </a:rPr>
              <a:t>safe</a:t>
            </a:r>
            <a:r>
              <a:rPr lang="fr-FR" altLang="fr-FR" sz="1400" dirty="0">
                <a:solidFill>
                  <a:schemeClr val="accent1"/>
                </a:solidFill>
                <a:latin typeface="Arial" charset="0"/>
                <a:cs typeface="Arial" charset="0"/>
              </a:rPr>
              <a:t> </a:t>
            </a:r>
            <a:r>
              <a:rPr lang="fr-FR" altLang="fr-FR" sz="1400" dirty="0" err="1">
                <a:solidFill>
                  <a:schemeClr val="accent1"/>
                </a:solidFill>
                <a:latin typeface="Arial" charset="0"/>
                <a:cs typeface="Arial" charset="0"/>
              </a:rPr>
              <a:t>behavior</a:t>
            </a:r>
            <a:r>
              <a:rPr lang="fr-FR" altLang="fr-FR" sz="1400" dirty="0">
                <a:solidFill>
                  <a:schemeClr val="accent1"/>
                </a:solidFill>
                <a:latin typeface="Arial" charset="0"/>
                <a:cs typeface="Arial" charset="0"/>
              </a:rPr>
              <a:t> (</a:t>
            </a:r>
            <a:r>
              <a:rPr lang="fr-FR" altLang="fr-FR" sz="1400" dirty="0" err="1">
                <a:solidFill>
                  <a:schemeClr val="accent1"/>
                </a:solidFill>
                <a:latin typeface="Arial" charset="0"/>
                <a:cs typeface="Arial" charset="0"/>
              </a:rPr>
              <a:t>food</a:t>
            </a:r>
            <a:r>
              <a:rPr lang="fr-FR" altLang="fr-FR" sz="1400" dirty="0">
                <a:solidFill>
                  <a:schemeClr val="accent1"/>
                </a:solidFill>
                <a:latin typeface="Arial" charset="0"/>
                <a:cs typeface="Arial" charset="0"/>
              </a:rPr>
              <a:t> </a:t>
            </a:r>
            <a:r>
              <a:rPr lang="fr-FR" altLang="fr-FR" sz="1400" dirty="0" err="1">
                <a:solidFill>
                  <a:schemeClr val="accent1"/>
                </a:solidFill>
                <a:latin typeface="Arial" charset="0"/>
                <a:cs typeface="Arial" charset="0"/>
              </a:rPr>
              <a:t>choice</a:t>
            </a:r>
            <a:r>
              <a:rPr lang="fr-FR" altLang="fr-FR" sz="1400" dirty="0">
                <a:solidFill>
                  <a:schemeClr val="accent1"/>
                </a:solidFill>
                <a:latin typeface="Arial" charset="0"/>
                <a:cs typeface="Arial" charset="0"/>
              </a:rPr>
              <a:t>, </a:t>
            </a:r>
            <a:r>
              <a:rPr lang="fr-FR" altLang="fr-FR" sz="1400" dirty="0" err="1">
                <a:solidFill>
                  <a:schemeClr val="accent1"/>
                </a:solidFill>
                <a:latin typeface="Arial" charset="0"/>
                <a:cs typeface="Arial" charset="0"/>
              </a:rPr>
              <a:t>storage</a:t>
            </a:r>
            <a:r>
              <a:rPr lang="fr-FR" altLang="fr-FR" sz="1400" dirty="0">
                <a:solidFill>
                  <a:schemeClr val="accent1"/>
                </a:solidFill>
                <a:latin typeface="Arial" charset="0"/>
                <a:cs typeface="Arial" charset="0"/>
              </a:rPr>
              <a:t> and </a:t>
            </a:r>
            <a:r>
              <a:rPr lang="fr-FR" altLang="fr-FR" sz="1400" dirty="0" err="1">
                <a:solidFill>
                  <a:schemeClr val="accent1"/>
                </a:solidFill>
                <a:latin typeface="Arial" charset="0"/>
                <a:cs typeface="Arial" charset="0"/>
              </a:rPr>
              <a:t>preparation</a:t>
            </a:r>
            <a:r>
              <a:rPr lang="fr-FR" altLang="fr-FR" sz="1400" dirty="0">
                <a:solidFill>
                  <a:schemeClr val="accent1"/>
                </a:solidFill>
                <a:latin typeface="Arial" charset="0"/>
                <a:cs typeface="Arial" charset="0"/>
              </a:rPr>
              <a:t>), </a:t>
            </a:r>
            <a:r>
              <a:rPr lang="fr-FR" altLang="fr-FR" sz="1400" dirty="0" err="1">
                <a:solidFill>
                  <a:schemeClr val="accent1"/>
                </a:solidFill>
                <a:latin typeface="Arial" charset="0"/>
                <a:cs typeface="Arial" charset="0"/>
              </a:rPr>
              <a:t>can</a:t>
            </a:r>
            <a:r>
              <a:rPr lang="fr-FR" altLang="fr-FR" sz="1400" dirty="0">
                <a:solidFill>
                  <a:schemeClr val="accent1"/>
                </a:solidFill>
                <a:latin typeface="Arial" charset="0"/>
                <a:cs typeface="Arial" charset="0"/>
              </a:rPr>
              <a:t> </a:t>
            </a:r>
            <a:r>
              <a:rPr lang="fr-FR" altLang="fr-FR" sz="1400" dirty="0" err="1">
                <a:solidFill>
                  <a:schemeClr val="accent1"/>
                </a:solidFill>
                <a:latin typeface="Arial" charset="0"/>
                <a:cs typeface="Arial" charset="0"/>
              </a:rPr>
              <a:t>partly</a:t>
            </a:r>
            <a:r>
              <a:rPr lang="fr-FR" altLang="fr-FR" sz="1400" dirty="0">
                <a:solidFill>
                  <a:schemeClr val="accent1"/>
                </a:solidFill>
                <a:latin typeface="Arial" charset="0"/>
                <a:cs typeface="Arial" charset="0"/>
              </a:rPr>
              <a:t> or </a:t>
            </a:r>
            <a:r>
              <a:rPr lang="fr-FR" altLang="fr-FR" sz="1400" dirty="0" err="1">
                <a:solidFill>
                  <a:schemeClr val="accent1"/>
                </a:solidFill>
                <a:latin typeface="Arial" charset="0"/>
                <a:cs typeface="Arial" charset="0"/>
              </a:rPr>
              <a:t>completely</a:t>
            </a:r>
            <a:r>
              <a:rPr lang="fr-FR" altLang="fr-FR" sz="1400" dirty="0">
                <a:solidFill>
                  <a:schemeClr val="accent1"/>
                </a:solidFill>
                <a:latin typeface="Arial" charset="0"/>
                <a:cs typeface="Arial" charset="0"/>
              </a:rPr>
              <a:t> </a:t>
            </a:r>
            <a:r>
              <a:rPr lang="fr-FR" altLang="fr-FR" sz="1400" dirty="0" err="1">
                <a:solidFill>
                  <a:schemeClr val="accent1"/>
                </a:solidFill>
                <a:latin typeface="Arial" charset="0"/>
                <a:cs typeface="Arial" charset="0"/>
              </a:rPr>
              <a:t>eliminate</a:t>
            </a:r>
            <a:r>
              <a:rPr lang="fr-FR" altLang="fr-FR" sz="1400" dirty="0">
                <a:solidFill>
                  <a:schemeClr val="accent1"/>
                </a:solidFill>
                <a:latin typeface="Arial" charset="0"/>
                <a:cs typeface="Arial" charset="0"/>
              </a:rPr>
              <a:t> </a:t>
            </a:r>
            <a:r>
              <a:rPr lang="fr-FR" altLang="fr-FR" sz="1400" dirty="0" err="1">
                <a:solidFill>
                  <a:schemeClr val="accent1"/>
                </a:solidFill>
                <a:latin typeface="Arial" charset="0"/>
                <a:cs typeface="Arial" charset="0"/>
              </a:rPr>
              <a:t>risk</a:t>
            </a:r>
            <a:r>
              <a:rPr lang="fr-FR" altLang="fr-FR" sz="1400" dirty="0">
                <a:solidFill>
                  <a:schemeClr val="accent1"/>
                </a:solidFill>
                <a:latin typeface="Arial" charset="0"/>
                <a:cs typeface="Arial" charset="0"/>
              </a:rPr>
              <a:t>.</a:t>
            </a:r>
          </a:p>
        </p:txBody>
      </p:sp>
      <p:sp>
        <p:nvSpPr>
          <p:cNvPr id="103434" name="Forme automatique 2">
            <a:extLst>
              <a:ext uri="{FF2B5EF4-FFF2-40B4-BE49-F238E27FC236}">
                <a16:creationId xmlns:a16="http://schemas.microsoft.com/office/drawing/2014/main" id="{0A5B3A56-D52E-47AE-A564-9E0B53371A19}"/>
              </a:ext>
            </a:extLst>
          </p:cNvPr>
          <p:cNvSpPr>
            <a:spLocks noChangeArrowheads="1"/>
          </p:cNvSpPr>
          <p:nvPr/>
        </p:nvSpPr>
        <p:spPr bwMode="auto">
          <a:xfrm>
            <a:off x="220663" y="4010025"/>
            <a:ext cx="6513512" cy="2000250"/>
          </a:xfrm>
          <a:prstGeom prst="bracketPair">
            <a:avLst>
              <a:gd name="adj" fmla="val 8051"/>
            </a:avLst>
          </a:prstGeom>
          <a:noFill/>
          <a:ln w="38100">
            <a:solidFill>
              <a:schemeClr val="accent1"/>
            </a:solidFill>
            <a:round/>
            <a:headEnd/>
            <a:tailEnd/>
          </a:ln>
          <a:effectLst/>
        </p:spPr>
        <p:txBody>
          <a:bodyPr lIns="45720" rIns="45720"/>
          <a:lstStyle>
            <a:lvl1pPr eaLnBrk="0" hangingPunct="0">
              <a:defRPr>
                <a:solidFill>
                  <a:schemeClr val="tx1"/>
                </a:solidFill>
                <a:latin typeface="Calibri" pitchFamily="34" charset="0"/>
              </a:defRPr>
            </a:lvl1pPr>
            <a:lvl2pPr eaLnBrk="0" hangingPunct="0">
              <a:defRPr>
                <a:solidFill>
                  <a:schemeClr val="tx1"/>
                </a:solidFill>
                <a:latin typeface="Calibri" pitchFamily="34" charset="0"/>
              </a:defRPr>
            </a:lvl2pPr>
            <a:lvl3pPr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defTabSz="914400" eaLnBrk="1" hangingPunct="1">
              <a:spcAft>
                <a:spcPts val="0"/>
              </a:spcAft>
              <a:defRPr/>
            </a:pPr>
            <a:r>
              <a:rPr lang="en-US" altLang="fr-FR" sz="1800" b="1" dirty="0">
                <a:solidFill>
                  <a:schemeClr val="accent1"/>
                </a:solidFill>
                <a:latin typeface="Arial" charset="0"/>
                <a:cs typeface="Arial" charset="0"/>
              </a:rPr>
              <a:t>Main microbes leading to foodborne illnesses</a:t>
            </a:r>
          </a:p>
          <a:p>
            <a:pPr algn="ctr" defTabSz="914400" eaLnBrk="1" hangingPunct="1">
              <a:spcAft>
                <a:spcPts val="0"/>
              </a:spcAft>
              <a:defRPr/>
            </a:pPr>
            <a:endParaRPr lang="fr-FR" altLang="fr-FR" sz="1400" dirty="0">
              <a:solidFill>
                <a:schemeClr val="accent1"/>
              </a:solidFill>
              <a:latin typeface="Arial" charset="0"/>
              <a:cs typeface="Arial" charset="0"/>
            </a:endParaRPr>
          </a:p>
          <a:p>
            <a:pPr marL="514350" indent="-285750" defTabSz="914400" eaLnBrk="1" hangingPunct="1">
              <a:buFont typeface="Wingdings" panose="05000000000000000000" pitchFamily="2" charset="2"/>
              <a:buChar char="Ø"/>
              <a:defRPr/>
            </a:pPr>
            <a:r>
              <a:rPr lang="fr-FR" altLang="fr-FR" sz="1400" i="1" dirty="0">
                <a:solidFill>
                  <a:schemeClr val="accent1"/>
                </a:solidFill>
                <a:latin typeface="Arial" charset="0"/>
                <a:cs typeface="Arial" charset="0"/>
              </a:rPr>
              <a:t>Salmonella</a:t>
            </a:r>
          </a:p>
          <a:p>
            <a:pPr marL="514350" indent="-285750" defTabSz="914400" eaLnBrk="1" hangingPunct="1">
              <a:buFont typeface="Wingdings" panose="05000000000000000000" pitchFamily="2" charset="2"/>
              <a:buChar char="Ø"/>
              <a:defRPr/>
            </a:pPr>
            <a:r>
              <a:rPr lang="fr-FR" altLang="fr-FR" sz="1400" i="1" dirty="0" err="1">
                <a:solidFill>
                  <a:schemeClr val="accent1"/>
                </a:solidFill>
                <a:latin typeface="Arial" charset="0"/>
                <a:cs typeface="Arial" charset="0"/>
              </a:rPr>
              <a:t>Campylobacter</a:t>
            </a:r>
            <a:endParaRPr lang="fr-FR" altLang="fr-FR" sz="1400" i="1" dirty="0">
              <a:solidFill>
                <a:schemeClr val="accent1"/>
              </a:solidFill>
              <a:latin typeface="Arial" charset="0"/>
              <a:cs typeface="Arial" charset="0"/>
            </a:endParaRPr>
          </a:p>
          <a:p>
            <a:pPr marL="514350" indent="-285750" defTabSz="914400" eaLnBrk="1" hangingPunct="1">
              <a:buFont typeface="Wingdings" panose="05000000000000000000" pitchFamily="2" charset="2"/>
              <a:buChar char="Ø"/>
              <a:defRPr/>
            </a:pPr>
            <a:r>
              <a:rPr lang="fr-FR" altLang="fr-FR" sz="1400" i="1" dirty="0" err="1">
                <a:solidFill>
                  <a:schemeClr val="accent1"/>
                </a:solidFill>
                <a:latin typeface="Arial" charset="0"/>
                <a:cs typeface="Arial" charset="0"/>
              </a:rPr>
              <a:t>Toxoplasma</a:t>
            </a:r>
            <a:endParaRPr lang="fr-FR" altLang="fr-FR" sz="1400" i="1" dirty="0">
              <a:solidFill>
                <a:schemeClr val="accent1"/>
              </a:solidFill>
              <a:latin typeface="Arial" charset="0"/>
              <a:cs typeface="Arial" charset="0"/>
            </a:endParaRPr>
          </a:p>
          <a:p>
            <a:pPr marL="514350" indent="-285750" defTabSz="914400" eaLnBrk="1" hangingPunct="1">
              <a:buFont typeface="Wingdings" panose="05000000000000000000" pitchFamily="2" charset="2"/>
              <a:buChar char="Ø"/>
              <a:defRPr/>
            </a:pPr>
            <a:r>
              <a:rPr lang="fr-FR" altLang="fr-FR" sz="1400" dirty="0">
                <a:solidFill>
                  <a:schemeClr val="accent1"/>
                </a:solidFill>
                <a:latin typeface="Arial" charset="0"/>
                <a:cs typeface="Arial" charset="0"/>
              </a:rPr>
              <a:t>Norovirus</a:t>
            </a:r>
          </a:p>
          <a:p>
            <a:pPr marL="514350" indent="-285750" defTabSz="914400" eaLnBrk="1" hangingPunct="1">
              <a:buFont typeface="Wingdings" panose="05000000000000000000" pitchFamily="2" charset="2"/>
              <a:buChar char="Ø"/>
              <a:defRPr/>
            </a:pPr>
            <a:r>
              <a:rPr lang="fr-FR" altLang="fr-FR" sz="1400" i="1" dirty="0">
                <a:solidFill>
                  <a:schemeClr val="accent1"/>
                </a:solidFill>
                <a:latin typeface="Arial" charset="0"/>
                <a:cs typeface="Arial" charset="0"/>
              </a:rPr>
              <a:t>Listeria </a:t>
            </a:r>
            <a:r>
              <a:rPr lang="fr-FR" altLang="fr-FR" sz="1400" i="1" dirty="0" err="1">
                <a:solidFill>
                  <a:schemeClr val="accent1"/>
                </a:solidFill>
                <a:latin typeface="Arial" charset="0"/>
                <a:cs typeface="Arial" charset="0"/>
              </a:rPr>
              <a:t>monocytogenes</a:t>
            </a:r>
            <a:endParaRPr lang="fr-FR" altLang="fr-FR" sz="1400" i="1" dirty="0">
              <a:solidFill>
                <a:schemeClr val="accent1"/>
              </a:solidFill>
              <a:latin typeface="Arial" charset="0"/>
              <a:cs typeface="Arial" charset="0"/>
            </a:endParaRPr>
          </a:p>
        </p:txBody>
      </p:sp>
      <p:sp>
        <p:nvSpPr>
          <p:cNvPr id="3" name="ZoneTexte 3">
            <a:extLst>
              <a:ext uri="{FF2B5EF4-FFF2-40B4-BE49-F238E27FC236}">
                <a16:creationId xmlns:a16="http://schemas.microsoft.com/office/drawing/2014/main" id="{CC8D3EF7-E23E-46ED-ADF7-21E22FD70D2A}"/>
              </a:ext>
            </a:extLst>
          </p:cNvPr>
          <p:cNvSpPr txBox="1">
            <a:spLocks noGrp="1" noChangeArrowheads="1"/>
          </p:cNvSpPr>
          <p:nvPr>
            <p:ph type="title" idx="4294967295"/>
          </p:nvPr>
        </p:nvSpPr>
        <p:spPr>
          <a:xfrm>
            <a:off x="-254000" y="0"/>
            <a:ext cx="6988175" cy="584200"/>
          </a:xfrm>
        </p:spPr>
        <p:txBody>
          <a:bodyPr rot="0" spcFirstLastPara="0" vertOverflow="overflow" horzOverflow="overflow" lIns="91440" tIns="45720" rIns="91440" bIns="45720" spcCol="0" rtlCol="0" fromWordArt="0" forceAA="0">
            <a:spAutoFit/>
          </a:bodyPr>
          <a:lstStyle>
            <a:lvl1pPr>
              <a:defRPr sz="900">
                <a:solidFill>
                  <a:schemeClr val="tx1"/>
                </a:solidFill>
                <a:latin typeface="Microsoft Sans Serif" panose="020B0604020202020204" pitchFamily="34" charset="0"/>
              </a:defRPr>
            </a:lvl1pPr>
            <a:lvl2pPr>
              <a:defRPr sz="900">
                <a:solidFill>
                  <a:schemeClr val="tx1"/>
                </a:solidFill>
                <a:latin typeface="Microsoft Sans Serif" panose="020B0604020202020204" pitchFamily="34" charset="0"/>
              </a:defRPr>
            </a:lvl2pPr>
            <a:lvl3pPr>
              <a:defRPr sz="900">
                <a:solidFill>
                  <a:schemeClr val="tx1"/>
                </a:solidFill>
                <a:latin typeface="Microsoft Sans Serif" panose="020B0604020202020204" pitchFamily="34" charset="0"/>
              </a:defRPr>
            </a:lvl3pPr>
            <a:lvl4pPr>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eaLnBrk="0" fontAlgn="base" hangingPunct="0">
              <a:spcBef>
                <a:spcPct val="0"/>
              </a:spcBef>
              <a:spcAft>
                <a:spcPct val="0"/>
              </a:spcAft>
              <a:defRPr sz="900">
                <a:solidFill>
                  <a:schemeClr val="tx1"/>
                </a:solidFill>
                <a:latin typeface="Microsoft Sans Serif" panose="020B0604020202020204" pitchFamily="34" charset="0"/>
              </a:defRPr>
            </a:lvl9pPr>
          </a:lstStyle>
          <a:p>
            <a:pPr algn="r" eaLnBrk="1" hangingPunct="1">
              <a:lnSpc>
                <a:spcPct val="100000"/>
              </a:lnSpc>
              <a:defRPr/>
            </a:pPr>
            <a:r>
              <a:rPr lang="fr-FR" altLang="fr-FR" sz="3200" dirty="0">
                <a:solidFill>
                  <a:srgbClr val="00707C"/>
                </a:solidFill>
                <a:latin typeface="Arial" panose="020B0604020202020204" pitchFamily="34" charset="0"/>
                <a:ea typeface="+mn-ea"/>
                <a:cs typeface="Arial" panose="020B0604020202020204" pitchFamily="34" charset="0"/>
              </a:rPr>
              <a:t>Introduction</a:t>
            </a:r>
          </a:p>
        </p:txBody>
      </p:sp>
    </p:spTree>
  </p:cSld>
  <p:clrMapOvr>
    <a:overrideClrMapping bg1="lt1" tx1="dk1" bg2="lt2" tx2="dk2" accent1="accent1" accent2="accent2" accent3="accent3" accent4="accent4" accent5="accent5" accent6="accent6" hlink="hlink" folHlink="folHlink"/>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CF81FC7B-2358-4367-A884-34FBA8864BB2}"/>
              </a:ext>
            </a:extLst>
          </p:cNvPr>
          <p:cNvGraphicFramePr>
            <a:graphicFrameLocks noGrp="1"/>
          </p:cNvGraphicFramePr>
          <p:nvPr/>
        </p:nvGraphicFramePr>
        <p:xfrm>
          <a:off x="88900" y="868363"/>
          <a:ext cx="12015788" cy="5181600"/>
        </p:xfrm>
        <a:graphic>
          <a:graphicData uri="http://schemas.openxmlformats.org/drawingml/2006/table">
            <a:tbl>
              <a:tblPr firstRow="1" bandRow="1">
                <a:tableStyleId>{5C22544A-7EE6-4342-B048-85BDC9FD1C3A}</a:tableStyleId>
              </a:tblPr>
              <a:tblGrid>
                <a:gridCol w="1612224">
                  <a:extLst>
                    <a:ext uri="{9D8B030D-6E8A-4147-A177-3AD203B41FA5}">
                      <a16:colId xmlns:a16="http://schemas.microsoft.com/office/drawing/2014/main" val="20000"/>
                    </a:ext>
                  </a:extLst>
                </a:gridCol>
                <a:gridCol w="918984">
                  <a:extLst>
                    <a:ext uri="{9D8B030D-6E8A-4147-A177-3AD203B41FA5}">
                      <a16:colId xmlns:a16="http://schemas.microsoft.com/office/drawing/2014/main" val="20001"/>
                    </a:ext>
                  </a:extLst>
                </a:gridCol>
                <a:gridCol w="1510458">
                  <a:extLst>
                    <a:ext uri="{9D8B030D-6E8A-4147-A177-3AD203B41FA5}">
                      <a16:colId xmlns:a16="http://schemas.microsoft.com/office/drawing/2014/main" val="20002"/>
                    </a:ext>
                  </a:extLst>
                </a:gridCol>
                <a:gridCol w="2254468">
                  <a:extLst>
                    <a:ext uri="{9D8B030D-6E8A-4147-A177-3AD203B41FA5}">
                      <a16:colId xmlns:a16="http://schemas.microsoft.com/office/drawing/2014/main" val="20003"/>
                    </a:ext>
                  </a:extLst>
                </a:gridCol>
                <a:gridCol w="1639614">
                  <a:extLst>
                    <a:ext uri="{9D8B030D-6E8A-4147-A177-3AD203B41FA5}">
                      <a16:colId xmlns:a16="http://schemas.microsoft.com/office/drawing/2014/main" val="20004"/>
                    </a:ext>
                  </a:extLst>
                </a:gridCol>
                <a:gridCol w="1778775">
                  <a:extLst>
                    <a:ext uri="{9D8B030D-6E8A-4147-A177-3AD203B41FA5}">
                      <a16:colId xmlns:a16="http://schemas.microsoft.com/office/drawing/2014/main" val="20005"/>
                    </a:ext>
                  </a:extLst>
                </a:gridCol>
                <a:gridCol w="2301264">
                  <a:extLst>
                    <a:ext uri="{9D8B030D-6E8A-4147-A177-3AD203B41FA5}">
                      <a16:colId xmlns:a16="http://schemas.microsoft.com/office/drawing/2014/main" val="20006"/>
                    </a:ext>
                  </a:extLst>
                </a:gridCol>
              </a:tblGrid>
              <a:tr h="518096">
                <a:tc>
                  <a:txBody>
                    <a:bodyPr/>
                    <a:lstStyle/>
                    <a:p>
                      <a:pPr algn="ctr"/>
                      <a:r>
                        <a:rPr lang="fr-FR" sz="1400" dirty="0">
                          <a:solidFill>
                            <a:schemeClr val="accent1"/>
                          </a:solidFill>
                          <a:latin typeface="Arial" panose="020B0604020202020204" pitchFamily="34" charset="0"/>
                          <a:cs typeface="Arial" panose="020B0604020202020204" pitchFamily="34" charset="0"/>
                        </a:rPr>
                        <a:t>Name</a:t>
                      </a: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dirty="0">
                          <a:solidFill>
                            <a:schemeClr val="accent1"/>
                          </a:solidFill>
                          <a:latin typeface="Arial" panose="020B0604020202020204" pitchFamily="34" charset="0"/>
                          <a:cs typeface="Arial" panose="020B0604020202020204" pitchFamily="34" charset="0"/>
                        </a:rPr>
                        <a:t>Type of microbe</a:t>
                      </a: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dirty="0">
                          <a:solidFill>
                            <a:schemeClr val="accent1"/>
                          </a:solidFill>
                          <a:latin typeface="Arial" panose="020B0604020202020204" pitchFamily="34" charset="0"/>
                          <a:cs typeface="Arial" panose="020B0604020202020204" pitchFamily="34" charset="0"/>
                        </a:rPr>
                        <a:t>Living </a:t>
                      </a:r>
                      <a:r>
                        <a:rPr lang="fr-FR" sz="1400" dirty="0" err="1">
                          <a:solidFill>
                            <a:schemeClr val="accent1"/>
                          </a:solidFill>
                          <a:latin typeface="Arial" panose="020B0604020202020204" pitchFamily="34" charset="0"/>
                          <a:cs typeface="Arial" panose="020B0604020202020204" pitchFamily="34" charset="0"/>
                        </a:rPr>
                        <a:t>environment</a:t>
                      </a:r>
                      <a:endParaRPr lang="fr-FR" sz="14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dirty="0">
                          <a:solidFill>
                            <a:schemeClr val="accent1"/>
                          </a:solidFill>
                          <a:latin typeface="Arial" panose="020B0604020202020204" pitchFamily="34" charset="0"/>
                          <a:cs typeface="Arial" panose="020B0604020202020204" pitchFamily="34" charset="0"/>
                        </a:rPr>
                        <a:t>Transmission</a:t>
                      </a: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dirty="0" err="1">
                          <a:solidFill>
                            <a:schemeClr val="accent1"/>
                          </a:solidFill>
                          <a:latin typeface="Arial" panose="020B0604020202020204" pitchFamily="34" charset="0"/>
                          <a:cs typeface="Arial" panose="020B0604020202020204" pitchFamily="34" charset="0"/>
                        </a:rPr>
                        <a:t>Symptoms</a:t>
                      </a:r>
                      <a:endParaRPr lang="fr-FR" sz="14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dirty="0" err="1">
                          <a:solidFill>
                            <a:schemeClr val="accent1"/>
                          </a:solidFill>
                          <a:latin typeface="Arial" panose="020B0604020202020204" pitchFamily="34" charset="0"/>
                          <a:cs typeface="Arial" panose="020B0604020202020204" pitchFamily="34" charset="0"/>
                        </a:rPr>
                        <a:t>Treatment</a:t>
                      </a:r>
                      <a:endParaRPr lang="fr-FR" sz="14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dirty="0" err="1">
                          <a:solidFill>
                            <a:schemeClr val="accent1"/>
                          </a:solidFill>
                          <a:latin typeface="Arial" panose="020B0604020202020204" pitchFamily="34" charset="0"/>
                          <a:cs typeface="Arial" panose="020B0604020202020204" pitchFamily="34" charset="0"/>
                        </a:rPr>
                        <a:t>Barrier</a:t>
                      </a:r>
                      <a:r>
                        <a:rPr lang="fr-FR" sz="1400" dirty="0">
                          <a:solidFill>
                            <a:schemeClr val="accent1"/>
                          </a:solidFill>
                          <a:latin typeface="Arial" panose="020B0604020202020204" pitchFamily="34" charset="0"/>
                          <a:cs typeface="Arial" panose="020B0604020202020204" pitchFamily="34" charset="0"/>
                        </a:rPr>
                        <a:t> </a:t>
                      </a:r>
                      <a:r>
                        <a:rPr lang="fr-FR" sz="1400" dirty="0" err="1">
                          <a:solidFill>
                            <a:schemeClr val="accent1"/>
                          </a:solidFill>
                          <a:latin typeface="Arial" panose="020B0604020202020204" pitchFamily="34" charset="0"/>
                          <a:cs typeface="Arial" panose="020B0604020202020204" pitchFamily="34" charset="0"/>
                        </a:rPr>
                        <a:t>gestures</a:t>
                      </a:r>
                      <a:endParaRPr lang="fr-FR" sz="14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371504">
                <a:tc>
                  <a:txBody>
                    <a:bodyPr/>
                    <a:lstStyle/>
                    <a:p>
                      <a:r>
                        <a:rPr lang="fr-FR" sz="1200" b="1" dirty="0">
                          <a:solidFill>
                            <a:schemeClr val="accent1"/>
                          </a:solidFill>
                          <a:latin typeface="Arial" panose="020B0604020202020204" pitchFamily="34" charset="0"/>
                          <a:cs typeface="Arial" panose="020B0604020202020204" pitchFamily="34" charset="0"/>
                        </a:rPr>
                        <a:t>Norovirus</a:t>
                      </a: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accent1"/>
                          </a:solidFill>
                          <a:latin typeface="Arial" panose="020B0604020202020204" pitchFamily="34" charset="0"/>
                          <a:cs typeface="Arial" panose="020B0604020202020204" pitchFamily="34" charset="0"/>
                        </a:rPr>
                        <a:t>Virus</a:t>
                      </a: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Human</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beings</a:t>
                      </a:r>
                      <a:endParaRPr lang="fr-FR" sz="12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accent1"/>
                          </a:solidFill>
                          <a:latin typeface="Arial" panose="020B0604020202020204" pitchFamily="34" charset="0"/>
                          <a:cs typeface="Arial" panose="020B0604020202020204" pitchFamily="34" charset="0"/>
                        </a:rPr>
                        <a:t>On hands, in vomit and </a:t>
                      </a:r>
                      <a:r>
                        <a:rPr lang="fr-FR" sz="1200" dirty="0" err="1">
                          <a:solidFill>
                            <a:schemeClr val="accent1"/>
                          </a:solidFill>
                          <a:latin typeface="Arial" panose="020B0604020202020204" pitchFamily="34" charset="0"/>
                          <a:cs typeface="Arial" panose="020B0604020202020204" pitchFamily="34" charset="0"/>
                        </a:rPr>
                        <a:t>faeces</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sewages</a:t>
                      </a:r>
                      <a:endParaRPr lang="fr-FR" sz="1200" dirty="0">
                        <a:solidFill>
                          <a:schemeClr val="accent1"/>
                        </a:solidFill>
                        <a:latin typeface="Arial" panose="020B0604020202020204" pitchFamily="34" charset="0"/>
                        <a:cs typeface="Arial" panose="020B0604020202020204" pitchFamily="34" charset="0"/>
                      </a:endParaRPr>
                    </a:p>
                    <a:p>
                      <a:r>
                        <a:rPr lang="en-US" sz="1200" dirty="0">
                          <a:solidFill>
                            <a:schemeClr val="accent1"/>
                          </a:solidFill>
                          <a:latin typeface="Arial" panose="020B0604020202020204" pitchFamily="34" charset="0"/>
                          <a:cs typeface="Arial" panose="020B0604020202020204" pitchFamily="34" charset="0"/>
                        </a:rPr>
                        <a:t>By food (contaminated by the hands of infected persons, fruits/vegetables contaminated through irrigation, bivalves </a:t>
                      </a:r>
                      <a:r>
                        <a:rPr lang="en-US" sz="1200" err="1">
                          <a:solidFill>
                            <a:schemeClr val="accent1"/>
                          </a:solidFill>
                          <a:latin typeface="Arial" panose="020B0604020202020204" pitchFamily="34" charset="0"/>
                          <a:cs typeface="Arial" panose="020B0604020202020204" pitchFamily="34" charset="0"/>
                        </a:rPr>
                        <a:t>molluscs</a:t>
                      </a:r>
                      <a:r>
                        <a:rPr lang="en-US" sz="1200">
                          <a:solidFill>
                            <a:schemeClr val="accent1"/>
                          </a:solidFill>
                          <a:latin typeface="Arial" panose="020B0604020202020204" pitchFamily="34" charset="0"/>
                          <a:cs typeface="Arial" panose="020B0604020202020204" pitchFamily="34" charset="0"/>
                        </a:rPr>
                        <a:t>)</a:t>
                      </a:r>
                      <a:endParaRPr lang="fr-FR" sz="12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During</a:t>
                      </a:r>
                      <a:r>
                        <a:rPr lang="fr-FR" sz="1200" baseline="0" dirty="0">
                          <a:solidFill>
                            <a:schemeClr val="accent1"/>
                          </a:solidFill>
                          <a:latin typeface="Arial" panose="020B0604020202020204" pitchFamily="34" charset="0"/>
                          <a:cs typeface="Arial" panose="020B0604020202020204" pitchFamily="34" charset="0"/>
                        </a:rPr>
                        <a:t> </a:t>
                      </a:r>
                      <a:r>
                        <a:rPr lang="fr-FR" sz="1200" dirty="0">
                          <a:solidFill>
                            <a:schemeClr val="accent1"/>
                          </a:solidFill>
                          <a:latin typeface="Arial" panose="020B0604020202020204" pitchFamily="34" charset="0"/>
                          <a:cs typeface="Arial" panose="020B0604020202020204" pitchFamily="34" charset="0"/>
                        </a:rPr>
                        <a:t>2-3 </a:t>
                      </a:r>
                      <a:r>
                        <a:rPr lang="fr-FR" sz="1200" dirty="0" err="1">
                          <a:solidFill>
                            <a:schemeClr val="accent1"/>
                          </a:solidFill>
                          <a:latin typeface="Arial" panose="020B0604020202020204" pitchFamily="34" charset="0"/>
                          <a:cs typeface="Arial" panose="020B0604020202020204" pitchFamily="34" charset="0"/>
                        </a:rPr>
                        <a:t>days</a:t>
                      </a:r>
                      <a:endParaRPr lang="fr-FR" sz="1200" dirty="0">
                        <a:solidFill>
                          <a:schemeClr val="accent1"/>
                        </a:solidFill>
                        <a:latin typeface="Arial" panose="020B0604020202020204" pitchFamily="34" charset="0"/>
                        <a:cs typeface="Arial" panose="020B0604020202020204" pitchFamily="34" charset="0"/>
                      </a:endParaRPr>
                    </a:p>
                    <a:p>
                      <a:r>
                        <a:rPr lang="fr-FR" sz="1200" dirty="0">
                          <a:solidFill>
                            <a:schemeClr val="accent1"/>
                          </a:solidFill>
                          <a:latin typeface="Arial" panose="020B0604020202020204" pitchFamily="34" charset="0"/>
                          <a:cs typeface="Arial" panose="020B0604020202020204" pitchFamily="34" charset="0"/>
                        </a:rPr>
                        <a:t>Acute </a:t>
                      </a:r>
                      <a:r>
                        <a:rPr lang="fr-FR" sz="1200" dirty="0" err="1">
                          <a:solidFill>
                            <a:schemeClr val="accent1"/>
                          </a:solidFill>
                          <a:latin typeface="Arial" panose="020B0604020202020204" pitchFamily="34" charset="0"/>
                          <a:cs typeface="Arial" panose="020B0604020202020204" pitchFamily="34" charset="0"/>
                        </a:rPr>
                        <a:t>gastro-enteritis</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diarrhea</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vomiting</a:t>
                      </a:r>
                      <a:r>
                        <a:rPr lang="fr-FR" sz="1200" dirty="0">
                          <a:solidFill>
                            <a:schemeClr val="accent1"/>
                          </a:solidFill>
                          <a:latin typeface="Arial" panose="020B0604020202020204" pitchFamily="34" charset="0"/>
                          <a:cs typeface="Arial" panose="020B0604020202020204" pitchFamily="34" charset="0"/>
                        </a:rPr>
                        <a:t>/</a:t>
                      </a:r>
                      <a:r>
                        <a:rPr lang="fr-FR" sz="1200" dirty="0" err="1">
                          <a:solidFill>
                            <a:schemeClr val="accent1"/>
                          </a:solidFill>
                          <a:latin typeface="Arial" panose="020B0604020202020204" pitchFamily="34" charset="0"/>
                          <a:cs typeface="Arial" panose="020B0604020202020204" pitchFamily="34" charset="0"/>
                        </a:rPr>
                        <a:t>nausea</a:t>
                      </a:r>
                      <a:r>
                        <a:rPr lang="fr-FR" sz="1200" dirty="0">
                          <a:solidFill>
                            <a:schemeClr val="accent1"/>
                          </a:solidFill>
                          <a:latin typeface="Arial" panose="020B0604020202020204" pitchFamily="34" charset="0"/>
                          <a:cs typeface="Arial" panose="020B0604020202020204" pitchFamily="34" charset="0"/>
                        </a:rPr>
                        <a:t>, abdominal pain,</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headaches</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fever</a:t>
                      </a:r>
                      <a:r>
                        <a:rPr lang="fr-FR" sz="1200" baseline="0" dirty="0">
                          <a:solidFill>
                            <a:schemeClr val="accent1"/>
                          </a:solidFill>
                          <a:latin typeface="Arial" panose="020B0604020202020204" pitchFamily="34" charset="0"/>
                          <a:cs typeface="Arial" panose="020B0604020202020204" pitchFamily="34" charset="0"/>
                        </a:rPr>
                        <a:t>…</a:t>
                      </a:r>
                      <a:endParaRPr lang="fr-FR" sz="12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accent1"/>
                          </a:solidFill>
                          <a:latin typeface="Arial" panose="020B0604020202020204" pitchFamily="34" charset="0"/>
                          <a:cs typeface="Arial" panose="020B0604020202020204" pitchFamily="34" charset="0"/>
                        </a:rPr>
                        <a:t>No </a:t>
                      </a:r>
                      <a:r>
                        <a:rPr lang="fr-FR" sz="1200" dirty="0" err="1">
                          <a:solidFill>
                            <a:schemeClr val="accent1"/>
                          </a:solidFill>
                          <a:latin typeface="Arial" panose="020B0604020202020204" pitchFamily="34" charset="0"/>
                          <a:cs typeface="Arial" panose="020B0604020202020204" pitchFamily="34" charset="0"/>
                        </a:rPr>
                        <a:t>drug</a:t>
                      </a:r>
                      <a:endParaRPr lang="fr-FR" sz="1200" dirty="0">
                        <a:solidFill>
                          <a:schemeClr val="accent1"/>
                        </a:solidFill>
                        <a:latin typeface="Arial" panose="020B0604020202020204" pitchFamily="34" charset="0"/>
                        <a:cs typeface="Arial" panose="020B0604020202020204" pitchFamily="34" charset="0"/>
                      </a:endParaRPr>
                    </a:p>
                    <a:p>
                      <a:r>
                        <a:rPr lang="fr-FR" sz="1200" dirty="0" err="1">
                          <a:solidFill>
                            <a:schemeClr val="accent1"/>
                          </a:solidFill>
                          <a:latin typeface="Arial" panose="020B0604020202020204" pitchFamily="34" charset="0"/>
                          <a:cs typeface="Arial" panose="020B0604020202020204" pitchFamily="34" charset="0"/>
                        </a:rPr>
                        <a:t>Drinking</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plenty</a:t>
                      </a:r>
                      <a:r>
                        <a:rPr lang="fr-FR" sz="1200" dirty="0">
                          <a:solidFill>
                            <a:schemeClr val="accent1"/>
                          </a:solidFill>
                          <a:latin typeface="Arial" panose="020B0604020202020204" pitchFamily="34" charset="0"/>
                          <a:cs typeface="Arial" panose="020B0604020202020204" pitchFamily="34" charset="0"/>
                        </a:rPr>
                        <a:t> of water (to </a:t>
                      </a:r>
                      <a:r>
                        <a:rPr lang="fr-FR" sz="1200" dirty="0" err="1">
                          <a:solidFill>
                            <a:schemeClr val="accent1"/>
                          </a:solidFill>
                          <a:latin typeface="Arial" panose="020B0604020202020204" pitchFamily="34" charset="0"/>
                          <a:cs typeface="Arial" panose="020B0604020202020204" pitchFamily="34" charset="0"/>
                        </a:rPr>
                        <a:t>avoid</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dehydratation</a:t>
                      </a:r>
                      <a:r>
                        <a:rPr lang="fr-FR" sz="1200" dirty="0">
                          <a:solidFill>
                            <a:schemeClr val="accent1"/>
                          </a:solidFill>
                          <a:latin typeface="Arial" panose="020B0604020202020204" pitchFamily="34" charset="0"/>
                          <a:cs typeface="Arial" panose="020B0604020202020204" pitchFamily="34" charset="0"/>
                        </a:rPr>
                        <a:t>)</a:t>
                      </a: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Carefully</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wash</a:t>
                      </a:r>
                      <a:r>
                        <a:rPr lang="fr-FR" sz="1200" dirty="0">
                          <a:solidFill>
                            <a:schemeClr val="accent1"/>
                          </a:solidFill>
                          <a:latin typeface="Arial" panose="020B0604020202020204" pitchFamily="34" charset="0"/>
                          <a:cs typeface="Arial" panose="020B0604020202020204" pitchFamily="34" charset="0"/>
                        </a:rPr>
                        <a:t> fruits and </a:t>
                      </a:r>
                      <a:r>
                        <a:rPr lang="fr-FR" sz="1200" dirty="0" err="1">
                          <a:solidFill>
                            <a:schemeClr val="accent1"/>
                          </a:solidFill>
                          <a:latin typeface="Arial" panose="020B0604020202020204" pitchFamily="34" charset="0"/>
                          <a:cs typeface="Arial" panose="020B0604020202020204" pitchFamily="34" charset="0"/>
                        </a:rPr>
                        <a:t>vegetables</a:t>
                      </a:r>
                      <a:endParaRPr lang="fr-FR" sz="1200" dirty="0">
                        <a:solidFill>
                          <a:schemeClr val="accent1"/>
                        </a:solidFill>
                        <a:latin typeface="Arial" panose="020B0604020202020204" pitchFamily="34" charset="0"/>
                        <a:cs typeface="Arial" panose="020B0604020202020204" pitchFamily="34" charset="0"/>
                      </a:endParaRPr>
                    </a:p>
                    <a:p>
                      <a:r>
                        <a:rPr lang="fr-FR" sz="1200" dirty="0" err="1">
                          <a:solidFill>
                            <a:schemeClr val="accent1"/>
                          </a:solidFill>
                          <a:latin typeface="Arial" panose="020B0604020202020204" pitchFamily="34" charset="0"/>
                          <a:cs typeface="Arial" panose="020B0604020202020204" pitchFamily="34" charset="0"/>
                        </a:rPr>
                        <a:t>Eat</a:t>
                      </a:r>
                      <a:r>
                        <a:rPr lang="fr-FR" sz="1200" baseline="0" dirty="0">
                          <a:solidFill>
                            <a:schemeClr val="accent1"/>
                          </a:solidFill>
                          <a:latin typeface="Arial" panose="020B0604020202020204" pitchFamily="34" charset="0"/>
                          <a:cs typeface="Arial" panose="020B0604020202020204" pitchFamily="34" charset="0"/>
                        </a:rPr>
                        <a:t> bivalve </a:t>
                      </a:r>
                      <a:r>
                        <a:rPr lang="fr-FR" sz="1200" baseline="0" dirty="0" err="1">
                          <a:solidFill>
                            <a:schemeClr val="accent1"/>
                          </a:solidFill>
                          <a:latin typeface="Arial" panose="020B0604020202020204" pitchFamily="34" charset="0"/>
                          <a:cs typeface="Arial" panose="020B0604020202020204" pitchFamily="34" charset="0"/>
                        </a:rPr>
                        <a:t>molluscs</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well</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cooked</a:t>
                      </a:r>
                      <a:endParaRPr lang="fr-FR" sz="1200" baseline="0" dirty="0">
                        <a:solidFill>
                          <a:schemeClr val="accent1"/>
                        </a:solidFill>
                        <a:latin typeface="Arial" panose="020B0604020202020204" pitchFamily="34" charset="0"/>
                        <a:cs typeface="Arial" panose="020B0604020202020204" pitchFamily="34" charset="0"/>
                      </a:endParaRPr>
                    </a:p>
                    <a:p>
                      <a:r>
                        <a:rPr lang="fr-FR" sz="1200" baseline="0" dirty="0">
                          <a:solidFill>
                            <a:schemeClr val="accent1"/>
                          </a:solidFill>
                          <a:latin typeface="Arial" panose="020B0604020202020204" pitchFamily="34" charset="0"/>
                          <a:cs typeface="Arial" panose="020B0604020202020204" pitchFamily="34" charset="0"/>
                        </a:rPr>
                        <a:t>Wash hands </a:t>
                      </a:r>
                      <a:r>
                        <a:rPr lang="fr-FR" sz="1200" baseline="0" dirty="0" err="1">
                          <a:solidFill>
                            <a:schemeClr val="accent1"/>
                          </a:solidFill>
                          <a:latin typeface="Arial" panose="020B0604020202020204" pitchFamily="34" charset="0"/>
                          <a:cs typeface="Arial" panose="020B0604020202020204" pitchFamily="34" charset="0"/>
                        </a:rPr>
                        <a:t>with</a:t>
                      </a:r>
                      <a:r>
                        <a:rPr lang="fr-FR" sz="1200" baseline="0" dirty="0">
                          <a:solidFill>
                            <a:schemeClr val="accent1"/>
                          </a:solidFill>
                          <a:latin typeface="Arial" panose="020B0604020202020204" pitchFamily="34" charset="0"/>
                          <a:cs typeface="Arial" panose="020B0604020202020204" pitchFamily="34" charset="0"/>
                        </a:rPr>
                        <a:t> soap</a:t>
                      </a:r>
                    </a:p>
                    <a:p>
                      <a:r>
                        <a:rPr lang="fr-FR" sz="1200" baseline="0" dirty="0" err="1">
                          <a:solidFill>
                            <a:schemeClr val="accent1"/>
                          </a:solidFill>
                          <a:latin typeface="Arial" panose="020B0604020202020204" pitchFamily="34" charset="0"/>
                          <a:cs typeface="Arial" panose="020B0604020202020204" pitchFamily="34" charset="0"/>
                        </a:rPr>
                        <a:t>Disinfect</a:t>
                      </a:r>
                      <a:r>
                        <a:rPr lang="fr-FR" sz="1200" baseline="0" dirty="0">
                          <a:solidFill>
                            <a:schemeClr val="accent1"/>
                          </a:solidFill>
                          <a:latin typeface="Arial" panose="020B0604020202020204" pitchFamily="34" charset="0"/>
                          <a:cs typeface="Arial" panose="020B0604020202020204" pitchFamily="34" charset="0"/>
                        </a:rPr>
                        <a:t> surfaces</a:t>
                      </a:r>
                    </a:p>
                    <a:p>
                      <a:r>
                        <a:rPr lang="fr-FR" sz="1200" baseline="0" dirty="0" err="1">
                          <a:solidFill>
                            <a:schemeClr val="accent1"/>
                          </a:solidFill>
                          <a:latin typeface="Arial" panose="020B0604020202020204" pitchFamily="34" charset="0"/>
                          <a:cs typeface="Arial" panose="020B0604020202020204" pitchFamily="34" charset="0"/>
                        </a:rPr>
                        <a:t>Avoid</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preparing</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food</a:t>
                      </a:r>
                      <a:r>
                        <a:rPr lang="fr-FR" sz="1200" baseline="0" dirty="0">
                          <a:solidFill>
                            <a:schemeClr val="accent1"/>
                          </a:solidFill>
                          <a:latin typeface="Arial" panose="020B0604020202020204" pitchFamily="34" charset="0"/>
                          <a:cs typeface="Arial" panose="020B0604020202020204" pitchFamily="34" charset="0"/>
                        </a:rPr>
                        <a:t> if </a:t>
                      </a:r>
                      <a:r>
                        <a:rPr lang="fr-FR" sz="1200" baseline="0" dirty="0" err="1">
                          <a:solidFill>
                            <a:schemeClr val="accent1"/>
                          </a:solidFill>
                          <a:latin typeface="Arial" panose="020B0604020202020204" pitchFamily="34" charset="0"/>
                          <a:cs typeface="Arial" panose="020B0604020202020204" pitchFamily="34" charset="0"/>
                        </a:rPr>
                        <a:t>ill</a:t>
                      </a:r>
                      <a:endParaRPr lang="fr-FR" sz="12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87031">
                <a:tc>
                  <a:txBody>
                    <a:bodyPr/>
                    <a:lstStyle/>
                    <a:p>
                      <a:r>
                        <a:rPr lang="fr-FR" sz="1200" b="1" i="1" dirty="0" err="1">
                          <a:solidFill>
                            <a:schemeClr val="accent1"/>
                          </a:solidFill>
                          <a:latin typeface="Arial" panose="020B0604020202020204" pitchFamily="34" charset="0"/>
                          <a:cs typeface="Arial" panose="020B0604020202020204" pitchFamily="34" charset="0"/>
                        </a:rPr>
                        <a:t>Toxoplasma</a:t>
                      </a:r>
                      <a:r>
                        <a:rPr lang="fr-FR" sz="1200" b="1" i="1" dirty="0">
                          <a:solidFill>
                            <a:schemeClr val="accent1"/>
                          </a:solidFill>
                          <a:latin typeface="Arial" panose="020B0604020202020204" pitchFamily="34" charset="0"/>
                          <a:cs typeface="Arial" panose="020B0604020202020204" pitchFamily="34" charset="0"/>
                        </a:rPr>
                        <a:t> </a:t>
                      </a:r>
                      <a:r>
                        <a:rPr lang="fr-FR" sz="1200" b="1" i="1" dirty="0" err="1">
                          <a:solidFill>
                            <a:schemeClr val="accent1"/>
                          </a:solidFill>
                          <a:latin typeface="Arial" panose="020B0604020202020204" pitchFamily="34" charset="0"/>
                          <a:cs typeface="Arial" panose="020B0604020202020204" pitchFamily="34" charset="0"/>
                        </a:rPr>
                        <a:t>gondii</a:t>
                      </a:r>
                      <a:endParaRPr lang="fr-FR" sz="1200" b="1" i="1"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accent1"/>
                          </a:solidFill>
                          <a:latin typeface="Arial" panose="020B0604020202020204" pitchFamily="34" charset="0"/>
                          <a:cs typeface="Arial" panose="020B0604020202020204" pitchFamily="34" charset="0"/>
                        </a:rPr>
                        <a:t>Parasite</a:t>
                      </a: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Animals</a:t>
                      </a:r>
                      <a:r>
                        <a:rPr lang="fr-FR" sz="1200" dirty="0">
                          <a:solidFill>
                            <a:schemeClr val="accent1"/>
                          </a:solidFill>
                          <a:latin typeface="Arial" panose="020B0604020202020204" pitchFamily="34" charset="0"/>
                          <a:cs typeface="Arial" panose="020B0604020202020204" pitchFamily="34" charset="0"/>
                        </a:rPr>
                        <a:t> (cats)</a:t>
                      </a: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baseline="0" dirty="0" err="1">
                          <a:solidFill>
                            <a:schemeClr val="accent1"/>
                          </a:solidFill>
                          <a:latin typeface="Arial" panose="020B0604020202020204" pitchFamily="34" charset="0"/>
                          <a:cs typeface="Arial" panose="020B0604020202020204" pitchFamily="34" charset="0"/>
                        </a:rPr>
                        <a:t>Consumption</a:t>
                      </a:r>
                      <a:r>
                        <a:rPr lang="fr-FR" sz="1200" baseline="0" dirty="0">
                          <a:solidFill>
                            <a:schemeClr val="accent1"/>
                          </a:solidFill>
                          <a:latin typeface="Arial" panose="020B0604020202020204" pitchFamily="34" charset="0"/>
                          <a:cs typeface="Arial" panose="020B0604020202020204" pitchFamily="34" charset="0"/>
                        </a:rPr>
                        <a:t> of </a:t>
                      </a:r>
                      <a:r>
                        <a:rPr lang="fr-FR" sz="1200" baseline="0" dirty="0" err="1">
                          <a:solidFill>
                            <a:schemeClr val="accent1"/>
                          </a:solidFill>
                          <a:latin typeface="Arial" panose="020B0604020202020204" pitchFamily="34" charset="0"/>
                          <a:cs typeface="Arial" panose="020B0604020202020204" pitchFamily="34" charset="0"/>
                        </a:rPr>
                        <a:t>raw</a:t>
                      </a:r>
                      <a:r>
                        <a:rPr lang="fr-FR" sz="1200" baseline="0" dirty="0">
                          <a:solidFill>
                            <a:schemeClr val="accent1"/>
                          </a:solidFill>
                          <a:latin typeface="Arial" panose="020B0604020202020204" pitchFamily="34" charset="0"/>
                          <a:cs typeface="Arial" panose="020B0604020202020204" pitchFamily="34" charset="0"/>
                        </a:rPr>
                        <a:t> or </a:t>
                      </a:r>
                      <a:r>
                        <a:rPr lang="fr-FR" sz="1200" baseline="0" dirty="0" err="1">
                          <a:solidFill>
                            <a:schemeClr val="accent1"/>
                          </a:solidFill>
                          <a:latin typeface="Arial" panose="020B0604020202020204" pitchFamily="34" charset="0"/>
                          <a:cs typeface="Arial" panose="020B0604020202020204" pitchFamily="34" charset="0"/>
                        </a:rPr>
                        <a:t>undercooked</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meat</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raw</a:t>
                      </a:r>
                      <a:r>
                        <a:rPr lang="fr-FR" sz="1200" baseline="0" dirty="0">
                          <a:solidFill>
                            <a:schemeClr val="accent1"/>
                          </a:solidFill>
                          <a:latin typeface="Arial" panose="020B0604020202020204" pitchFamily="34" charset="0"/>
                          <a:cs typeface="Arial" panose="020B0604020202020204" pitchFamily="34" charset="0"/>
                        </a:rPr>
                        <a:t> fruits and </a:t>
                      </a:r>
                      <a:r>
                        <a:rPr lang="fr-FR" sz="1200" baseline="0" dirty="0" err="1">
                          <a:solidFill>
                            <a:schemeClr val="accent1"/>
                          </a:solidFill>
                          <a:latin typeface="Arial" panose="020B0604020202020204" pitchFamily="34" charset="0"/>
                          <a:cs typeface="Arial" panose="020B0604020202020204" pitchFamily="34" charset="0"/>
                        </a:rPr>
                        <a:t>vegetables</a:t>
                      </a:r>
                      <a:endParaRPr lang="fr-FR" sz="1200" baseline="0" dirty="0">
                        <a:solidFill>
                          <a:schemeClr val="accent1"/>
                        </a:solidFill>
                        <a:latin typeface="Arial" panose="020B0604020202020204" pitchFamily="34" charset="0"/>
                        <a:cs typeface="Arial" panose="020B0604020202020204" pitchFamily="34" charset="0"/>
                      </a:endParaRPr>
                    </a:p>
                    <a:p>
                      <a:r>
                        <a:rPr lang="fr-FR" sz="1200" baseline="0" dirty="0">
                          <a:solidFill>
                            <a:schemeClr val="accent1"/>
                          </a:solidFill>
                          <a:latin typeface="Arial" panose="020B0604020202020204" pitchFamily="34" charset="0"/>
                          <a:cs typeface="Arial" panose="020B0604020202020204" pitchFamily="34" charset="0"/>
                        </a:rPr>
                        <a:t>Direct transmission </a:t>
                      </a:r>
                      <a:r>
                        <a:rPr lang="fr-FR" sz="1200" baseline="0" dirty="0" err="1">
                          <a:solidFill>
                            <a:schemeClr val="accent1"/>
                          </a:solidFill>
                          <a:latin typeface="Arial" panose="020B0604020202020204" pitchFamily="34" charset="0"/>
                          <a:cs typeface="Arial" panose="020B0604020202020204" pitchFamily="34" charset="0"/>
                        </a:rPr>
                        <a:t>from</a:t>
                      </a:r>
                      <a:r>
                        <a:rPr lang="fr-FR" sz="1200" baseline="0" dirty="0">
                          <a:solidFill>
                            <a:schemeClr val="accent1"/>
                          </a:solidFill>
                          <a:latin typeface="Arial" panose="020B0604020202020204" pitchFamily="34" charset="0"/>
                          <a:cs typeface="Arial" panose="020B0604020202020204" pitchFamily="34" charset="0"/>
                        </a:rPr>
                        <a:t> an </a:t>
                      </a:r>
                      <a:r>
                        <a:rPr lang="fr-FR" sz="1200" baseline="0" dirty="0" err="1">
                          <a:solidFill>
                            <a:schemeClr val="accent1"/>
                          </a:solidFill>
                          <a:latin typeface="Arial" panose="020B0604020202020204" pitchFamily="34" charset="0"/>
                          <a:cs typeface="Arial" panose="020B0604020202020204" pitchFamily="34" charset="0"/>
                        </a:rPr>
                        <a:t>infected</a:t>
                      </a:r>
                      <a:r>
                        <a:rPr lang="fr-FR" sz="1200" baseline="0" dirty="0">
                          <a:solidFill>
                            <a:schemeClr val="accent1"/>
                          </a:solidFill>
                          <a:latin typeface="Arial" panose="020B0604020202020204" pitchFamily="34" charset="0"/>
                          <a:cs typeface="Arial" panose="020B0604020202020204" pitchFamily="34" charset="0"/>
                        </a:rPr>
                        <a:t> cat</a:t>
                      </a:r>
                      <a:endParaRPr lang="fr-FR" sz="12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Usually</a:t>
                      </a:r>
                      <a:r>
                        <a:rPr lang="fr-FR" sz="1200" dirty="0">
                          <a:solidFill>
                            <a:schemeClr val="accent1"/>
                          </a:solidFill>
                          <a:latin typeface="Arial" panose="020B0604020202020204" pitchFamily="34" charset="0"/>
                          <a:cs typeface="Arial" panose="020B0604020202020204" pitchFamily="34" charset="0"/>
                        </a:rPr>
                        <a:t> no </a:t>
                      </a:r>
                      <a:r>
                        <a:rPr lang="fr-FR" sz="1200" dirty="0" err="1">
                          <a:solidFill>
                            <a:schemeClr val="accent1"/>
                          </a:solidFill>
                          <a:latin typeface="Arial" panose="020B0604020202020204" pitchFamily="34" charset="0"/>
                          <a:cs typeface="Arial" panose="020B0604020202020204" pitchFamily="34" charset="0"/>
                        </a:rPr>
                        <a:t>symptoms</a:t>
                      </a:r>
                      <a:endParaRPr lang="fr-FR" sz="1200" dirty="0">
                        <a:solidFill>
                          <a:schemeClr val="accent1"/>
                        </a:solidFill>
                        <a:latin typeface="Arial" panose="020B0604020202020204" pitchFamily="34" charset="0"/>
                        <a:cs typeface="Arial" panose="020B0604020202020204" pitchFamily="34" charset="0"/>
                      </a:endParaRPr>
                    </a:p>
                    <a:p>
                      <a:r>
                        <a:rPr lang="fr-FR" sz="1200" dirty="0" err="1">
                          <a:solidFill>
                            <a:schemeClr val="accent1"/>
                          </a:solidFill>
                          <a:latin typeface="Arial" panose="020B0604020202020204" pitchFamily="34" charset="0"/>
                          <a:cs typeface="Arial" panose="020B0604020202020204" pitchFamily="34" charset="0"/>
                        </a:rPr>
                        <a:t>Risks</a:t>
                      </a:r>
                      <a:r>
                        <a:rPr lang="fr-FR" sz="1200" dirty="0">
                          <a:solidFill>
                            <a:schemeClr val="accent1"/>
                          </a:solidFill>
                          <a:latin typeface="Arial" panose="020B0604020202020204" pitchFamily="34" charset="0"/>
                          <a:cs typeface="Arial" panose="020B0604020202020204" pitchFamily="34" charset="0"/>
                        </a:rPr>
                        <a:t> for the fœtus and </a:t>
                      </a:r>
                      <a:r>
                        <a:rPr lang="fr-FR" sz="1200" dirty="0" err="1">
                          <a:solidFill>
                            <a:schemeClr val="accent1"/>
                          </a:solidFill>
                          <a:latin typeface="Arial" panose="020B0604020202020204" pitchFamily="34" charset="0"/>
                          <a:cs typeface="Arial" panose="020B0604020202020204" pitchFamily="34" charset="0"/>
                        </a:rPr>
                        <a:t>immunocompromised</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individuals</a:t>
                      </a:r>
                      <a:endParaRPr lang="fr-FR" sz="12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Antiparasitic</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drugs</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can</a:t>
                      </a:r>
                      <a:r>
                        <a:rPr lang="fr-FR" sz="1200" dirty="0">
                          <a:solidFill>
                            <a:schemeClr val="accent1"/>
                          </a:solidFill>
                          <a:latin typeface="Arial" panose="020B0604020202020204" pitchFamily="34" charset="0"/>
                          <a:cs typeface="Arial" panose="020B0604020202020204" pitchFamily="34" charset="0"/>
                        </a:rPr>
                        <a:t> last for </a:t>
                      </a:r>
                      <a:r>
                        <a:rPr lang="fr-FR" sz="1200" dirty="0" err="1">
                          <a:solidFill>
                            <a:schemeClr val="accent1"/>
                          </a:solidFill>
                          <a:latin typeface="Arial" panose="020B0604020202020204" pitchFamily="34" charset="0"/>
                          <a:cs typeface="Arial" panose="020B0604020202020204" pitchFamily="34" charset="0"/>
                        </a:rPr>
                        <a:t>several</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months</a:t>
                      </a:r>
                      <a:r>
                        <a:rPr lang="fr-FR" sz="1200" dirty="0">
                          <a:solidFill>
                            <a:schemeClr val="accent1"/>
                          </a:solidFill>
                          <a:latin typeface="Arial" panose="020B0604020202020204" pitchFamily="34" charset="0"/>
                          <a:cs typeface="Arial" panose="020B0604020202020204" pitchFamily="34" charset="0"/>
                        </a:rPr>
                        <a:t>)</a:t>
                      </a: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Avoid</a:t>
                      </a:r>
                      <a:r>
                        <a:rPr lang="fr-FR" sz="1200" dirty="0">
                          <a:solidFill>
                            <a:schemeClr val="accent1"/>
                          </a:solidFill>
                          <a:latin typeface="Arial" panose="020B0604020202020204" pitchFamily="34" charset="0"/>
                          <a:cs typeface="Arial" panose="020B0604020202020204" pitchFamily="34" charset="0"/>
                        </a:rPr>
                        <a:t> contact </a:t>
                      </a:r>
                      <a:r>
                        <a:rPr lang="fr-FR" sz="1200" dirty="0" err="1">
                          <a:solidFill>
                            <a:schemeClr val="accent1"/>
                          </a:solidFill>
                          <a:latin typeface="Arial" panose="020B0604020202020204" pitchFamily="34" charset="0"/>
                          <a:cs typeface="Arial" panose="020B0604020202020204" pitchFamily="34" charset="0"/>
                        </a:rPr>
                        <a:t>with</a:t>
                      </a:r>
                      <a:r>
                        <a:rPr lang="fr-FR" sz="1200" dirty="0">
                          <a:solidFill>
                            <a:schemeClr val="accent1"/>
                          </a:solidFill>
                          <a:latin typeface="Arial" panose="020B0604020202020204" pitchFamily="34" charset="0"/>
                          <a:cs typeface="Arial" panose="020B0604020202020204" pitchFamily="34" charset="0"/>
                        </a:rPr>
                        <a:t> cat </a:t>
                      </a:r>
                      <a:r>
                        <a:rPr lang="fr-FR" sz="1200" dirty="0" err="1">
                          <a:solidFill>
                            <a:schemeClr val="accent1"/>
                          </a:solidFill>
                          <a:latin typeface="Arial" panose="020B0604020202020204" pitchFamily="34" charset="0"/>
                          <a:cs typeface="Arial" panose="020B0604020202020204" pitchFamily="34" charset="0"/>
                        </a:rPr>
                        <a:t>litter</a:t>
                      </a:r>
                      <a:endParaRPr lang="fr-FR" sz="1200" dirty="0">
                        <a:solidFill>
                          <a:schemeClr val="accent1"/>
                        </a:solidFill>
                        <a:latin typeface="Arial" panose="020B0604020202020204" pitchFamily="34" charset="0"/>
                        <a:cs typeface="Arial" panose="020B0604020202020204" pitchFamily="34" charset="0"/>
                      </a:endParaRPr>
                    </a:p>
                    <a:p>
                      <a:r>
                        <a:rPr lang="fr-FR" sz="1200" dirty="0">
                          <a:solidFill>
                            <a:schemeClr val="accent1"/>
                          </a:solidFill>
                          <a:latin typeface="Arial" panose="020B0604020202020204" pitchFamily="34" charset="0"/>
                          <a:cs typeface="Arial" panose="020B0604020202020204" pitchFamily="34" charset="0"/>
                        </a:rPr>
                        <a:t>Wash hands </a:t>
                      </a:r>
                      <a:r>
                        <a:rPr lang="fr-FR" sz="1200" dirty="0" err="1">
                          <a:solidFill>
                            <a:schemeClr val="accent1"/>
                          </a:solidFill>
                          <a:latin typeface="Arial" panose="020B0604020202020204" pitchFamily="34" charset="0"/>
                          <a:cs typeface="Arial" panose="020B0604020202020204" pitchFamily="34" charset="0"/>
                        </a:rPr>
                        <a:t>with</a:t>
                      </a:r>
                      <a:r>
                        <a:rPr lang="fr-FR" sz="1200" dirty="0">
                          <a:solidFill>
                            <a:schemeClr val="accent1"/>
                          </a:solidFill>
                          <a:latin typeface="Arial" panose="020B0604020202020204" pitchFamily="34" charset="0"/>
                          <a:cs typeface="Arial" panose="020B0604020202020204" pitchFamily="34" charset="0"/>
                        </a:rPr>
                        <a:t> soap</a:t>
                      </a:r>
                    </a:p>
                    <a:p>
                      <a:r>
                        <a:rPr lang="fr-FR" sz="1200" dirty="0">
                          <a:solidFill>
                            <a:schemeClr val="accent1"/>
                          </a:solidFill>
                          <a:latin typeface="Arial" panose="020B0604020202020204" pitchFamily="34" charset="0"/>
                          <a:cs typeface="Arial" panose="020B0604020202020204" pitchFamily="34" charset="0"/>
                        </a:rPr>
                        <a:t>Wash </a:t>
                      </a:r>
                      <a:r>
                        <a:rPr lang="fr-FR" sz="1200" dirty="0" err="1">
                          <a:solidFill>
                            <a:schemeClr val="accent1"/>
                          </a:solidFill>
                          <a:latin typeface="Arial" panose="020B0604020202020204" pitchFamily="34" charset="0"/>
                          <a:cs typeface="Arial" panose="020B0604020202020204" pitchFamily="34" charset="0"/>
                        </a:rPr>
                        <a:t>raw</a:t>
                      </a:r>
                      <a:r>
                        <a:rPr lang="fr-FR" sz="1200" dirty="0">
                          <a:solidFill>
                            <a:schemeClr val="accent1"/>
                          </a:solidFill>
                          <a:latin typeface="Arial" panose="020B0604020202020204" pitchFamily="34" charset="0"/>
                          <a:cs typeface="Arial" panose="020B0604020202020204" pitchFamily="34" charset="0"/>
                        </a:rPr>
                        <a:t> fruits</a:t>
                      </a:r>
                      <a:r>
                        <a:rPr lang="fr-FR" sz="1200" baseline="0" dirty="0">
                          <a:solidFill>
                            <a:schemeClr val="accent1"/>
                          </a:solidFill>
                          <a:latin typeface="Arial" panose="020B0604020202020204" pitchFamily="34" charset="0"/>
                          <a:cs typeface="Arial" panose="020B0604020202020204" pitchFamily="34" charset="0"/>
                        </a:rPr>
                        <a:t> and </a:t>
                      </a:r>
                      <a:r>
                        <a:rPr lang="fr-FR" sz="1200" dirty="0" err="1">
                          <a:solidFill>
                            <a:schemeClr val="accent1"/>
                          </a:solidFill>
                          <a:latin typeface="Arial" panose="020B0604020202020204" pitchFamily="34" charset="0"/>
                          <a:cs typeface="Arial" panose="020B0604020202020204" pitchFamily="34" charset="0"/>
                        </a:rPr>
                        <a:t>vegetables</a:t>
                      </a:r>
                      <a:endParaRPr lang="fr-FR" sz="1200" dirty="0">
                        <a:solidFill>
                          <a:schemeClr val="accent1"/>
                        </a:solidFill>
                        <a:latin typeface="Arial" panose="020B0604020202020204" pitchFamily="34" charset="0"/>
                        <a:cs typeface="Arial" panose="020B0604020202020204" pitchFamily="34" charset="0"/>
                      </a:endParaRPr>
                    </a:p>
                    <a:p>
                      <a:r>
                        <a:rPr lang="fr-FR" sz="1200" dirty="0">
                          <a:solidFill>
                            <a:schemeClr val="accent1"/>
                          </a:solidFill>
                          <a:latin typeface="Arial" panose="020B0604020202020204" pitchFamily="34" charset="0"/>
                          <a:cs typeface="Arial" panose="020B0604020202020204" pitchFamily="34" charset="0"/>
                        </a:rPr>
                        <a:t>Cook </a:t>
                      </a:r>
                      <a:r>
                        <a:rPr lang="fr-FR" sz="1200" dirty="0" err="1">
                          <a:solidFill>
                            <a:schemeClr val="accent1"/>
                          </a:solidFill>
                          <a:latin typeface="Arial" panose="020B0604020202020204" pitchFamily="34" charset="0"/>
                          <a:cs typeface="Arial" panose="020B0604020202020204" pitchFamily="34" charset="0"/>
                        </a:rPr>
                        <a:t>meat</a:t>
                      </a:r>
                      <a:r>
                        <a:rPr lang="fr-FR" sz="1200" dirty="0">
                          <a:solidFill>
                            <a:schemeClr val="accent1"/>
                          </a:solidFill>
                          <a:latin typeface="Arial" panose="020B0604020202020204" pitchFamily="34" charset="0"/>
                          <a:cs typeface="Arial" panose="020B0604020202020204" pitchFamily="34" charset="0"/>
                        </a:rPr>
                        <a:t> (&gt;</a:t>
                      </a:r>
                      <a:r>
                        <a:rPr lang="fr-FR" sz="1200" baseline="0" dirty="0">
                          <a:solidFill>
                            <a:schemeClr val="accent1"/>
                          </a:solidFill>
                          <a:latin typeface="Arial" panose="020B0604020202020204" pitchFamily="34" charset="0"/>
                          <a:cs typeface="Arial" panose="020B0604020202020204" pitchFamily="34" charset="0"/>
                        </a:rPr>
                        <a:t> </a:t>
                      </a:r>
                      <a:r>
                        <a:rPr lang="fr-FR" sz="1200" dirty="0">
                          <a:solidFill>
                            <a:schemeClr val="accent1"/>
                          </a:solidFill>
                          <a:latin typeface="Arial" panose="020B0604020202020204" pitchFamily="34" charset="0"/>
                          <a:cs typeface="Arial" panose="020B0604020202020204" pitchFamily="34" charset="0"/>
                        </a:rPr>
                        <a:t> 70°C) or </a:t>
                      </a:r>
                      <a:r>
                        <a:rPr lang="fr-FR" sz="1200" dirty="0" err="1">
                          <a:solidFill>
                            <a:schemeClr val="accent1"/>
                          </a:solidFill>
                          <a:latin typeface="Arial" panose="020B0604020202020204" pitchFamily="34" charset="0"/>
                          <a:cs typeface="Arial" panose="020B0604020202020204" pitchFamily="34" charset="0"/>
                        </a:rPr>
                        <a:t>freeze</a:t>
                      </a:r>
                      <a:endParaRPr lang="fr-FR" sz="1200" dirty="0">
                        <a:solidFill>
                          <a:schemeClr val="accent1"/>
                        </a:solidFill>
                        <a:latin typeface="Arial" panose="020B0604020202020204" pitchFamily="34" charset="0"/>
                        <a:cs typeface="Arial" panose="020B0604020202020204" pitchFamily="34" charset="0"/>
                      </a:endParaRPr>
                    </a:p>
                    <a:p>
                      <a:r>
                        <a:rPr lang="fr-FR" sz="1200">
                          <a:solidFill>
                            <a:schemeClr val="accent1"/>
                          </a:solidFill>
                          <a:latin typeface="Arial" panose="020B0604020202020204" pitchFamily="34" charset="0"/>
                          <a:cs typeface="Arial" panose="020B0604020202020204" pitchFamily="34" charset="0"/>
                        </a:rPr>
                        <a:t> </a:t>
                      </a:r>
                      <a:r>
                        <a:rPr lang="fr-FR" sz="1200" dirty="0">
                          <a:solidFill>
                            <a:schemeClr val="accent1"/>
                          </a:solidFill>
                          <a:latin typeface="Arial" panose="020B0604020202020204" pitchFamily="34" charset="0"/>
                          <a:cs typeface="Arial" panose="020B0604020202020204" pitchFamily="34" charset="0"/>
                        </a:rPr>
                        <a:t>(&lt;  -12°</a:t>
                      </a:r>
                      <a:r>
                        <a:rPr lang="fr-FR" sz="1200">
                          <a:solidFill>
                            <a:schemeClr val="accent1"/>
                          </a:solidFill>
                          <a:latin typeface="Arial" panose="020B0604020202020204" pitchFamily="34" charset="0"/>
                          <a:cs typeface="Arial" panose="020B0604020202020204" pitchFamily="34" charset="0"/>
                        </a:rPr>
                        <a:t>C) the meat</a:t>
                      </a:r>
                      <a:endParaRPr lang="fr-FR" sz="12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188631">
                <a:tc>
                  <a:txBody>
                    <a:bodyPr/>
                    <a:lstStyle/>
                    <a:p>
                      <a:r>
                        <a:rPr lang="fr-FR" sz="1200" b="1" i="1" dirty="0" err="1">
                          <a:solidFill>
                            <a:schemeClr val="accent1"/>
                          </a:solidFill>
                          <a:latin typeface="Arial" panose="020B0604020202020204" pitchFamily="34" charset="0"/>
                          <a:cs typeface="Arial" panose="020B0604020202020204" pitchFamily="34" charset="0"/>
                        </a:rPr>
                        <a:t>Campylobacter</a:t>
                      </a:r>
                      <a:endParaRPr lang="fr-FR" sz="1200" b="1" i="1"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Bacteria</a:t>
                      </a:r>
                      <a:endParaRPr lang="fr-FR" sz="12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accent1"/>
                          </a:solidFill>
                          <a:latin typeface="Arial" panose="020B0604020202020204" pitchFamily="34" charset="0"/>
                          <a:cs typeface="Arial" panose="020B0604020202020204" pitchFamily="34" charset="0"/>
                        </a:rPr>
                        <a:t>Digestive tracts of </a:t>
                      </a:r>
                      <a:r>
                        <a:rPr lang="fr-FR" sz="1200" dirty="0" err="1">
                          <a:solidFill>
                            <a:schemeClr val="accent1"/>
                          </a:solidFill>
                          <a:latin typeface="Arial" panose="020B0604020202020204" pitchFamily="34" charset="0"/>
                          <a:cs typeface="Arial" panose="020B0604020202020204" pitchFamily="34" charset="0"/>
                        </a:rPr>
                        <a:t>animals</a:t>
                      </a:r>
                      <a:r>
                        <a:rPr lang="fr-FR" sz="1200" dirty="0">
                          <a:solidFill>
                            <a:schemeClr val="accent1"/>
                          </a:solidFill>
                          <a:latin typeface="Arial" panose="020B0604020202020204" pitchFamily="34" charset="0"/>
                          <a:cs typeface="Arial" panose="020B0604020202020204" pitchFamily="34" charset="0"/>
                        </a:rPr>
                        <a:t>, in </a:t>
                      </a:r>
                      <a:r>
                        <a:rPr lang="fr-FR" sz="1200" dirty="0" err="1">
                          <a:solidFill>
                            <a:schemeClr val="accent1"/>
                          </a:solidFill>
                          <a:latin typeface="Arial" panose="020B0604020202020204" pitchFamily="34" charset="0"/>
                          <a:cs typeface="Arial" panose="020B0604020202020204" pitchFamily="34" charset="0"/>
                        </a:rPr>
                        <a:t>particular</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domestic</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birds</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poultry</a:t>
                      </a:r>
                      <a:r>
                        <a:rPr lang="fr-FR" sz="1200" dirty="0">
                          <a:solidFill>
                            <a:schemeClr val="accent1"/>
                          </a:solidFill>
                          <a:latin typeface="Arial" panose="020B0604020202020204" pitchFamily="34" charset="0"/>
                          <a:cs typeface="Arial" panose="020B0604020202020204" pitchFamily="34" charset="0"/>
                        </a:rPr>
                        <a:t>)</a:t>
                      </a: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46" rtl="0" eaLnBrk="1" fontAlgn="auto" latinLnBrk="0" hangingPunct="1">
                        <a:lnSpc>
                          <a:spcPct val="100000"/>
                        </a:lnSpc>
                        <a:spcBef>
                          <a:spcPts val="0"/>
                        </a:spcBef>
                        <a:spcAft>
                          <a:spcPts val="0"/>
                        </a:spcAft>
                        <a:buClrTx/>
                        <a:buSzTx/>
                        <a:buFontTx/>
                        <a:buNone/>
                        <a:tabLst/>
                        <a:defRPr/>
                      </a:pPr>
                      <a:r>
                        <a:rPr lang="fr-FR" sz="1200" dirty="0" err="1">
                          <a:solidFill>
                            <a:schemeClr val="accent1"/>
                          </a:solidFill>
                          <a:latin typeface="Arial" panose="020B0604020202020204" pitchFamily="34" charset="0"/>
                          <a:cs typeface="Arial" panose="020B0604020202020204" pitchFamily="34" charset="0"/>
                        </a:rPr>
                        <a:t>Raw</a:t>
                      </a:r>
                      <a:r>
                        <a:rPr lang="fr-FR" sz="1200" dirty="0">
                          <a:solidFill>
                            <a:schemeClr val="accent1"/>
                          </a:solidFill>
                          <a:latin typeface="Arial" panose="020B0604020202020204" pitchFamily="34" charset="0"/>
                          <a:cs typeface="Arial" panose="020B0604020202020204" pitchFamily="34" charset="0"/>
                        </a:rPr>
                        <a:t> or </a:t>
                      </a:r>
                      <a:r>
                        <a:rPr lang="fr-FR" sz="1200" dirty="0" err="1">
                          <a:solidFill>
                            <a:schemeClr val="accent1"/>
                          </a:solidFill>
                          <a:latin typeface="Arial" panose="020B0604020202020204" pitchFamily="34" charset="0"/>
                          <a:cs typeface="Arial" panose="020B0604020202020204" pitchFamily="34" charset="0"/>
                        </a:rPr>
                        <a:t>undercooked</a:t>
                      </a:r>
                      <a:r>
                        <a:rPr lang="fr-FR" sz="1200" baseline="0" dirty="0">
                          <a:solidFill>
                            <a:schemeClr val="accent1"/>
                          </a:solidFill>
                          <a:latin typeface="Arial" panose="020B0604020202020204" pitchFamily="34" charset="0"/>
                          <a:cs typeface="Arial" panose="020B0604020202020204" pitchFamily="34" charset="0"/>
                        </a:rPr>
                        <a:t> </a:t>
                      </a:r>
                      <a:r>
                        <a:rPr lang="fr-FR" sz="1200" baseline="0" err="1">
                          <a:solidFill>
                            <a:schemeClr val="accent1"/>
                          </a:solidFill>
                          <a:latin typeface="Arial" panose="020B0604020202020204" pitchFamily="34" charset="0"/>
                          <a:cs typeface="Arial" panose="020B0604020202020204" pitchFamily="34" charset="0"/>
                        </a:rPr>
                        <a:t>p</a:t>
                      </a:r>
                      <a:r>
                        <a:rPr lang="fr-FR" sz="1200" err="1">
                          <a:solidFill>
                            <a:schemeClr val="accent1"/>
                          </a:solidFill>
                          <a:latin typeface="Arial" panose="020B0604020202020204" pitchFamily="34" charset="0"/>
                          <a:cs typeface="Arial" panose="020B0604020202020204" pitchFamily="34" charset="0"/>
                        </a:rPr>
                        <a:t>oultry</a:t>
                      </a:r>
                      <a:r>
                        <a:rPr lang="fr-FR" sz="1200">
                          <a:solidFill>
                            <a:schemeClr val="accent1"/>
                          </a:solidFill>
                          <a:latin typeface="Arial" panose="020B0604020202020204" pitchFamily="34" charset="0"/>
                          <a:cs typeface="Arial" panose="020B0604020202020204" pitchFamily="34" charset="0"/>
                        </a:rPr>
                        <a:t> </a:t>
                      </a:r>
                      <a:r>
                        <a:rPr lang="fr-FR" sz="1200" dirty="0">
                          <a:solidFill>
                            <a:schemeClr val="accent1"/>
                          </a:solidFill>
                          <a:latin typeface="Arial" panose="020B0604020202020204" pitchFamily="34" charset="0"/>
                          <a:cs typeface="Arial" panose="020B0604020202020204" pitchFamily="34" charset="0"/>
                        </a:rPr>
                        <a:t>M</a:t>
                      </a:r>
                      <a:r>
                        <a:rPr lang="fr-FR" sz="1200">
                          <a:solidFill>
                            <a:schemeClr val="accent1"/>
                          </a:solidFill>
                          <a:latin typeface="Arial" panose="020B0604020202020204" pitchFamily="34" charset="0"/>
                          <a:cs typeface="Arial" panose="020B0604020202020204" pitchFamily="34" charset="0"/>
                        </a:rPr>
                        <a:t>eat </a:t>
                      </a:r>
                      <a:r>
                        <a:rPr lang="fr-FR" sz="1200" dirty="0">
                          <a:solidFill>
                            <a:schemeClr val="accent1"/>
                          </a:solidFill>
                          <a:latin typeface="Arial" panose="020B0604020202020204" pitchFamily="34" charset="0"/>
                          <a:cs typeface="Arial" panose="020B0604020202020204" pitchFamily="34" charset="0"/>
                        </a:rPr>
                        <a:t>and </a:t>
                      </a:r>
                      <a:r>
                        <a:rPr lang="fr-FR" sz="1200" dirty="0" err="1">
                          <a:solidFill>
                            <a:schemeClr val="accent1"/>
                          </a:solidFill>
                          <a:latin typeface="Arial" panose="020B0604020202020204" pitchFamily="34" charset="0"/>
                          <a:cs typeface="Arial" panose="020B0604020202020204" pitchFamily="34" charset="0"/>
                        </a:rPr>
                        <a:t>milk</a:t>
                      </a:r>
                      <a:r>
                        <a:rPr lang="fr-FR" sz="1200" dirty="0">
                          <a:solidFill>
                            <a:schemeClr val="accent1"/>
                          </a:solidFill>
                          <a:latin typeface="Arial" panose="020B0604020202020204" pitchFamily="34" charset="0"/>
                          <a:cs typeface="Arial" panose="020B0604020202020204" pitchFamily="34" charset="0"/>
                        </a:rPr>
                        <a:t> </a:t>
                      </a:r>
                    </a:p>
                    <a:p>
                      <a:pPr marL="0" marR="0" indent="0" algn="l" defTabSz="914446" rtl="0" eaLnBrk="1" fontAlgn="auto" latinLnBrk="0" hangingPunct="1">
                        <a:lnSpc>
                          <a:spcPct val="100000"/>
                        </a:lnSpc>
                        <a:spcBef>
                          <a:spcPts val="0"/>
                        </a:spcBef>
                        <a:spcAft>
                          <a:spcPts val="0"/>
                        </a:spcAft>
                        <a:buClrTx/>
                        <a:buSzTx/>
                        <a:buFontTx/>
                        <a:buNone/>
                        <a:tabLst/>
                        <a:defRPr/>
                      </a:pPr>
                      <a:r>
                        <a:rPr lang="fr-FR" sz="1200" baseline="0" dirty="0">
                          <a:solidFill>
                            <a:schemeClr val="accent1"/>
                          </a:solidFill>
                          <a:latin typeface="Arial" panose="020B0604020202020204" pitchFamily="34" charset="0"/>
                          <a:cs typeface="Arial" panose="020B0604020202020204" pitchFamily="34" charset="0"/>
                        </a:rPr>
                        <a:t>Cross contamination</a:t>
                      </a:r>
                      <a:endParaRPr lang="fr-FR" sz="12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During</a:t>
                      </a:r>
                      <a:r>
                        <a:rPr lang="fr-FR" sz="1200" dirty="0">
                          <a:solidFill>
                            <a:schemeClr val="accent1"/>
                          </a:solidFill>
                          <a:latin typeface="Arial" panose="020B0604020202020204" pitchFamily="34" charset="0"/>
                          <a:cs typeface="Arial" panose="020B0604020202020204" pitchFamily="34" charset="0"/>
                        </a:rPr>
                        <a:t> 2</a:t>
                      </a:r>
                      <a:r>
                        <a:rPr lang="fr-FR" sz="1200" baseline="0" dirty="0">
                          <a:solidFill>
                            <a:schemeClr val="accent1"/>
                          </a:solidFill>
                          <a:latin typeface="Arial" panose="020B0604020202020204" pitchFamily="34" charset="0"/>
                          <a:cs typeface="Arial" panose="020B0604020202020204" pitchFamily="34" charset="0"/>
                        </a:rPr>
                        <a:t>-</a:t>
                      </a:r>
                      <a:r>
                        <a:rPr lang="fr-FR" sz="1200" dirty="0">
                          <a:solidFill>
                            <a:schemeClr val="accent1"/>
                          </a:solidFill>
                          <a:latin typeface="Arial" panose="020B0604020202020204" pitchFamily="34" charset="0"/>
                          <a:cs typeface="Arial" panose="020B0604020202020204" pitchFamily="34" charset="0"/>
                        </a:rPr>
                        <a:t>5 </a:t>
                      </a:r>
                      <a:r>
                        <a:rPr lang="fr-FR" sz="1200" dirty="0" err="1">
                          <a:solidFill>
                            <a:schemeClr val="accent1"/>
                          </a:solidFill>
                          <a:latin typeface="Arial" panose="020B0604020202020204" pitchFamily="34" charset="0"/>
                          <a:cs typeface="Arial" panose="020B0604020202020204" pitchFamily="34" charset="0"/>
                        </a:rPr>
                        <a:t>days</a:t>
                      </a:r>
                      <a:endParaRPr lang="fr-FR" sz="1200" dirty="0">
                        <a:solidFill>
                          <a:schemeClr val="accent1"/>
                        </a:solidFill>
                        <a:latin typeface="Arial" panose="020B0604020202020204" pitchFamily="34" charset="0"/>
                        <a:cs typeface="Arial" panose="020B0604020202020204" pitchFamily="34" charset="0"/>
                      </a:endParaRPr>
                    </a:p>
                    <a:p>
                      <a:r>
                        <a:rPr lang="fr-FR" sz="1200" dirty="0">
                          <a:solidFill>
                            <a:schemeClr val="accent1"/>
                          </a:solidFill>
                          <a:latin typeface="Arial" panose="020B0604020202020204" pitchFamily="34" charset="0"/>
                          <a:cs typeface="Arial" panose="020B0604020202020204" pitchFamily="34" charset="0"/>
                        </a:rPr>
                        <a:t>Acute </a:t>
                      </a:r>
                      <a:r>
                        <a:rPr lang="fr-FR" sz="1200" dirty="0" err="1">
                          <a:solidFill>
                            <a:schemeClr val="accent1"/>
                          </a:solidFill>
                          <a:latin typeface="Arial" panose="020B0604020202020204" pitchFamily="34" charset="0"/>
                          <a:cs typeface="Arial" panose="020B0604020202020204" pitchFamily="34" charset="0"/>
                        </a:rPr>
                        <a:t>gastro-enteritis</a:t>
                      </a:r>
                      <a:endParaRPr lang="fr-FR" sz="1200" dirty="0">
                        <a:solidFill>
                          <a:schemeClr val="accent1"/>
                        </a:solidFill>
                        <a:latin typeface="Arial" panose="020B0604020202020204" pitchFamily="34" charset="0"/>
                        <a:cs typeface="Arial" panose="020B0604020202020204" pitchFamily="34" charset="0"/>
                      </a:endParaRPr>
                    </a:p>
                    <a:p>
                      <a:r>
                        <a:rPr lang="fr-FR" sz="1200" dirty="0" err="1">
                          <a:solidFill>
                            <a:schemeClr val="accent1"/>
                          </a:solidFill>
                          <a:latin typeface="Arial" panose="020B0604020202020204" pitchFamily="34" charset="0"/>
                          <a:cs typeface="Arial" panose="020B0604020202020204" pitchFamily="34" charset="0"/>
                        </a:rPr>
                        <a:t>Systemic</a:t>
                      </a:r>
                      <a:r>
                        <a:rPr lang="fr-FR" sz="1200" baseline="0" dirty="0">
                          <a:solidFill>
                            <a:schemeClr val="accent1"/>
                          </a:solidFill>
                          <a:latin typeface="Arial" panose="020B0604020202020204" pitchFamily="34" charset="0"/>
                          <a:cs typeface="Arial" panose="020B0604020202020204" pitchFamily="34" charset="0"/>
                        </a:rPr>
                        <a:t> infections </a:t>
                      </a:r>
                      <a:r>
                        <a:rPr lang="fr-FR" sz="1200" dirty="0">
                          <a:solidFill>
                            <a:schemeClr val="accent1"/>
                          </a:solidFill>
                          <a:latin typeface="Arial" panose="020B0604020202020204" pitchFamily="34" charset="0"/>
                          <a:cs typeface="Arial" panose="020B0604020202020204" pitchFamily="34" charset="0"/>
                        </a:rPr>
                        <a:t>(</a:t>
                      </a:r>
                      <a:r>
                        <a:rPr lang="fr-FR" sz="1200" dirty="0" err="1">
                          <a:solidFill>
                            <a:schemeClr val="accent1"/>
                          </a:solidFill>
                          <a:latin typeface="Arial" panose="020B0604020202020204" pitchFamily="34" charset="0"/>
                          <a:cs typeface="Arial" panose="020B0604020202020204" pitchFamily="34" charset="0"/>
                        </a:rPr>
                        <a:t>very</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rarely</a:t>
                      </a:r>
                      <a:r>
                        <a:rPr lang="fr-FR" sz="1200" dirty="0">
                          <a:solidFill>
                            <a:schemeClr val="accent1"/>
                          </a:solidFill>
                          <a:latin typeface="Arial" panose="020B0604020202020204" pitchFamily="34" charset="0"/>
                          <a:cs typeface="Arial" panose="020B0604020202020204" pitchFamily="34" charset="0"/>
                        </a:rPr>
                        <a:t>)</a:t>
                      </a: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accent1"/>
                          </a:solidFill>
                          <a:latin typeface="Arial" panose="020B0604020202020204" pitchFamily="34" charset="0"/>
                          <a:cs typeface="Arial" panose="020B0604020202020204" pitchFamily="34" charset="0"/>
                        </a:rPr>
                        <a:t>In </a:t>
                      </a:r>
                      <a:r>
                        <a:rPr lang="fr-FR" sz="1200" dirty="0" err="1">
                          <a:solidFill>
                            <a:schemeClr val="accent1"/>
                          </a:solidFill>
                          <a:latin typeface="Arial" panose="020B0604020202020204" pitchFamily="34" charset="0"/>
                          <a:cs typeface="Arial" panose="020B0604020202020204" pitchFamily="34" charset="0"/>
                        </a:rPr>
                        <a:t>most</a:t>
                      </a:r>
                      <a:r>
                        <a:rPr lang="fr-FR" sz="1200" dirty="0">
                          <a:solidFill>
                            <a:schemeClr val="accent1"/>
                          </a:solidFill>
                          <a:latin typeface="Arial" panose="020B0604020202020204" pitchFamily="34" charset="0"/>
                          <a:cs typeface="Arial" panose="020B0604020202020204" pitchFamily="34" charset="0"/>
                        </a:rPr>
                        <a:t> cases, no </a:t>
                      </a:r>
                      <a:r>
                        <a:rPr lang="fr-FR" sz="1200" dirty="0" err="1">
                          <a:solidFill>
                            <a:schemeClr val="accent1"/>
                          </a:solidFill>
                          <a:latin typeface="Arial" panose="020B0604020202020204" pitchFamily="34" charset="0"/>
                          <a:cs typeface="Arial" panose="020B0604020202020204" pitchFamily="34" charset="0"/>
                        </a:rPr>
                        <a:t>treatment</a:t>
                      </a:r>
                      <a:endParaRPr lang="fr-FR" sz="1200" dirty="0">
                        <a:solidFill>
                          <a:schemeClr val="accent1"/>
                        </a:solidFill>
                        <a:latin typeface="Arial" panose="020B0604020202020204" pitchFamily="34" charset="0"/>
                        <a:cs typeface="Arial" panose="020B0604020202020204" pitchFamily="34" charset="0"/>
                      </a:endParaRPr>
                    </a:p>
                    <a:p>
                      <a:r>
                        <a:rPr lang="fr-FR" sz="1200" dirty="0" err="1">
                          <a:solidFill>
                            <a:schemeClr val="accent1"/>
                          </a:solidFill>
                          <a:latin typeface="Arial" panose="020B0604020202020204" pitchFamily="34" charset="0"/>
                          <a:cs typeface="Arial" panose="020B0604020202020204" pitchFamily="34" charset="0"/>
                        </a:rPr>
                        <a:t>Antibiotics</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severe</a:t>
                      </a:r>
                      <a:r>
                        <a:rPr lang="fr-FR" sz="1200" dirty="0">
                          <a:solidFill>
                            <a:schemeClr val="accent1"/>
                          </a:solidFill>
                          <a:latin typeface="Arial" panose="020B0604020202020204" pitchFamily="34" charset="0"/>
                          <a:cs typeface="Arial" panose="020B0604020202020204" pitchFamily="34" charset="0"/>
                        </a:rPr>
                        <a:t> cases)</a:t>
                      </a: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Eat</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well</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cooked</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poultry</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meat</a:t>
                      </a:r>
                      <a:endParaRPr lang="fr-FR" sz="1200" dirty="0">
                        <a:solidFill>
                          <a:schemeClr val="accent1"/>
                        </a:solidFill>
                        <a:latin typeface="Arial" panose="020B0604020202020204" pitchFamily="34" charset="0"/>
                        <a:cs typeface="Arial" panose="020B0604020202020204" pitchFamily="34" charset="0"/>
                      </a:endParaRPr>
                    </a:p>
                    <a:p>
                      <a:r>
                        <a:rPr lang="fr-FR" sz="1200" dirty="0" err="1">
                          <a:solidFill>
                            <a:schemeClr val="accent1"/>
                          </a:solidFill>
                          <a:latin typeface="Arial" panose="020B0604020202020204" pitchFamily="34" charset="0"/>
                          <a:cs typeface="Arial" panose="020B0604020202020204" pitchFamily="34" charset="0"/>
                        </a:rPr>
                        <a:t>Don’t</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wash</a:t>
                      </a:r>
                      <a:r>
                        <a:rPr lang="fr-FR" sz="120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raw</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chicken</a:t>
                      </a:r>
                      <a:endParaRPr lang="fr-FR" sz="1200" baseline="0" dirty="0">
                        <a:solidFill>
                          <a:schemeClr val="accent1"/>
                        </a:solidFill>
                        <a:latin typeface="Arial" panose="020B0604020202020204" pitchFamily="34" charset="0"/>
                        <a:cs typeface="Arial" panose="020B0604020202020204" pitchFamily="34" charset="0"/>
                      </a:endParaRPr>
                    </a:p>
                    <a:p>
                      <a:r>
                        <a:rPr lang="fr-FR" sz="1200" baseline="0" dirty="0">
                          <a:solidFill>
                            <a:schemeClr val="accent1"/>
                          </a:solidFill>
                          <a:latin typeface="Arial" panose="020B0604020202020204" pitchFamily="34" charset="0"/>
                          <a:cs typeface="Arial" panose="020B0604020202020204" pitchFamily="34" charset="0"/>
                        </a:rPr>
                        <a:t>Wash hands </a:t>
                      </a:r>
                      <a:r>
                        <a:rPr lang="fr-FR" sz="1200" baseline="0" dirty="0" err="1">
                          <a:solidFill>
                            <a:schemeClr val="accent1"/>
                          </a:solidFill>
                          <a:latin typeface="Arial" panose="020B0604020202020204" pitchFamily="34" charset="0"/>
                          <a:cs typeface="Arial" panose="020B0604020202020204" pitchFamily="34" charset="0"/>
                        </a:rPr>
                        <a:t>with</a:t>
                      </a:r>
                      <a:r>
                        <a:rPr lang="fr-FR" sz="1200" baseline="0" dirty="0">
                          <a:solidFill>
                            <a:schemeClr val="accent1"/>
                          </a:solidFill>
                          <a:latin typeface="Arial" panose="020B0604020202020204" pitchFamily="34" charset="0"/>
                          <a:cs typeface="Arial" panose="020B0604020202020204" pitchFamily="34" charset="0"/>
                        </a:rPr>
                        <a:t> soap</a:t>
                      </a:r>
                    </a:p>
                    <a:p>
                      <a:r>
                        <a:rPr lang="fr-FR" sz="1200" baseline="0" dirty="0">
                          <a:solidFill>
                            <a:schemeClr val="accent1"/>
                          </a:solidFill>
                          <a:latin typeface="Arial" panose="020B0604020202020204" pitchFamily="34" charset="0"/>
                          <a:cs typeface="Arial" panose="020B0604020202020204" pitchFamily="34" charset="0"/>
                        </a:rPr>
                        <a:t>Wash </a:t>
                      </a:r>
                      <a:r>
                        <a:rPr lang="fr-FR" sz="1200" baseline="0" dirty="0" err="1">
                          <a:solidFill>
                            <a:schemeClr val="accent1"/>
                          </a:solidFill>
                          <a:latin typeface="Arial" panose="020B0604020202020204" pitchFamily="34" charset="0"/>
                          <a:cs typeface="Arial" panose="020B0604020202020204" pitchFamily="34" charset="0"/>
                        </a:rPr>
                        <a:t>utensils</a:t>
                      </a:r>
                      <a:r>
                        <a:rPr lang="fr-FR" sz="1200" baseline="0" dirty="0">
                          <a:solidFill>
                            <a:schemeClr val="accent1"/>
                          </a:solidFill>
                          <a:latin typeface="Arial" panose="020B0604020202020204" pitchFamily="34" charset="0"/>
                          <a:cs typeface="Arial" panose="020B0604020202020204" pitchFamily="34" charset="0"/>
                        </a:rPr>
                        <a:t> and surfaces </a:t>
                      </a:r>
                      <a:r>
                        <a:rPr lang="fr-FR" sz="1200" baseline="0" dirty="0" err="1">
                          <a:solidFill>
                            <a:schemeClr val="accent1"/>
                          </a:solidFill>
                          <a:latin typeface="Arial" panose="020B0604020202020204" pitchFamily="34" charset="0"/>
                          <a:cs typeface="Arial" panose="020B0604020202020204" pitchFamily="34" charset="0"/>
                        </a:rPr>
                        <a:t>carefully</a:t>
                      </a:r>
                      <a:r>
                        <a:rPr lang="fr-FR" sz="1200" baseline="0" dirty="0">
                          <a:solidFill>
                            <a:schemeClr val="accent1"/>
                          </a:solidFill>
                          <a:latin typeface="Arial" panose="020B0604020202020204" pitchFamily="34" charset="0"/>
                          <a:cs typeface="Arial" panose="020B0604020202020204" pitchFamily="34" charset="0"/>
                        </a:rPr>
                        <a:t>, use </a:t>
                      </a:r>
                      <a:r>
                        <a:rPr lang="fr-FR" sz="1200" baseline="0" dirty="0" err="1">
                          <a:solidFill>
                            <a:schemeClr val="accent1"/>
                          </a:solidFill>
                          <a:latin typeface="Arial" panose="020B0604020202020204" pitchFamily="34" charset="0"/>
                          <a:cs typeface="Arial" panose="020B0604020202020204" pitchFamily="34" charset="0"/>
                        </a:rPr>
                        <a:t>separate</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cutting</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boards</a:t>
                      </a:r>
                      <a:endParaRPr lang="fr-FR" sz="12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016338">
                <a:tc>
                  <a:txBody>
                    <a:bodyPr/>
                    <a:lstStyle/>
                    <a:p>
                      <a:r>
                        <a:rPr lang="fr-FR" sz="1200" b="1" i="1" dirty="0">
                          <a:solidFill>
                            <a:schemeClr val="accent1"/>
                          </a:solidFill>
                          <a:latin typeface="Arial" panose="020B0604020202020204" pitchFamily="34" charset="0"/>
                          <a:cs typeface="Arial" panose="020B0604020202020204" pitchFamily="34" charset="0"/>
                        </a:rPr>
                        <a:t>Salmonella</a:t>
                      </a: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Bacteria</a:t>
                      </a:r>
                      <a:endParaRPr lang="fr-FR" sz="12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46" rtl="0" eaLnBrk="1" fontAlgn="auto" latinLnBrk="0" hangingPunct="1">
                        <a:lnSpc>
                          <a:spcPct val="100000"/>
                        </a:lnSpc>
                        <a:spcBef>
                          <a:spcPts val="0"/>
                        </a:spcBef>
                        <a:spcAft>
                          <a:spcPts val="0"/>
                        </a:spcAft>
                        <a:buClrTx/>
                        <a:buSzTx/>
                        <a:buFontTx/>
                        <a:buNone/>
                        <a:tabLst/>
                        <a:defRPr/>
                      </a:pPr>
                      <a:r>
                        <a:rPr lang="fr-FR" sz="1200" dirty="0">
                          <a:solidFill>
                            <a:schemeClr val="accent1"/>
                          </a:solidFill>
                          <a:latin typeface="Arial" panose="020B0604020202020204" pitchFamily="34" charset="0"/>
                          <a:cs typeface="Arial" panose="020B0604020202020204" pitchFamily="34" charset="0"/>
                        </a:rPr>
                        <a:t>Digestive tracts of </a:t>
                      </a:r>
                      <a:r>
                        <a:rPr lang="fr-FR" sz="1200" dirty="0" err="1">
                          <a:solidFill>
                            <a:schemeClr val="accent1"/>
                          </a:solidFill>
                          <a:latin typeface="Arial" panose="020B0604020202020204" pitchFamily="34" charset="0"/>
                          <a:cs typeface="Arial" panose="020B0604020202020204" pitchFamily="34" charset="0"/>
                        </a:rPr>
                        <a:t>animals</a:t>
                      </a:r>
                      <a:r>
                        <a:rPr lang="fr-FR" sz="1200" dirty="0">
                          <a:solidFill>
                            <a:schemeClr val="accent1"/>
                          </a:solidFill>
                          <a:latin typeface="Arial" panose="020B0604020202020204" pitchFamily="34" charset="0"/>
                          <a:cs typeface="Arial" panose="020B0604020202020204" pitchFamily="34" charset="0"/>
                        </a:rPr>
                        <a:t> (in </a:t>
                      </a:r>
                      <a:r>
                        <a:rPr lang="fr-FR" sz="1200" dirty="0" err="1">
                          <a:solidFill>
                            <a:schemeClr val="accent1"/>
                          </a:solidFill>
                          <a:latin typeface="Arial" panose="020B0604020202020204" pitchFamily="34" charset="0"/>
                          <a:cs typeface="Arial" panose="020B0604020202020204" pitchFamily="34" charset="0"/>
                        </a:rPr>
                        <a:t>particular</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poultry</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pig</a:t>
                      </a:r>
                      <a:r>
                        <a:rPr lang="fr-FR" sz="1200" dirty="0">
                          <a:solidFill>
                            <a:schemeClr val="accent1"/>
                          </a:solidFill>
                          <a:latin typeface="Arial" panose="020B0604020202020204" pitchFamily="34" charset="0"/>
                          <a:cs typeface="Arial" panose="020B0604020202020204" pitchFamily="34" charset="0"/>
                        </a:rPr>
                        <a:t> and </a:t>
                      </a:r>
                      <a:r>
                        <a:rPr lang="fr-FR" sz="1200" dirty="0" err="1">
                          <a:solidFill>
                            <a:schemeClr val="accent1"/>
                          </a:solidFill>
                          <a:latin typeface="Arial" panose="020B0604020202020204" pitchFamily="34" charset="0"/>
                          <a:cs typeface="Arial" panose="020B0604020202020204" pitchFamily="34" charset="0"/>
                        </a:rPr>
                        <a:t>cattle</a:t>
                      </a:r>
                      <a:r>
                        <a:rPr lang="fr-FR" sz="1200" dirty="0">
                          <a:solidFill>
                            <a:schemeClr val="accent1"/>
                          </a:solidFill>
                          <a:latin typeface="Arial" panose="020B0604020202020204" pitchFamily="34" charset="0"/>
                          <a:cs typeface="Arial" panose="020B0604020202020204" pitchFamily="34" charset="0"/>
                        </a:rPr>
                        <a:t>)</a:t>
                      </a:r>
                    </a:p>
                    <a:p>
                      <a:endParaRPr lang="fr-FR" sz="12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Eggs</a:t>
                      </a:r>
                      <a:r>
                        <a:rPr lang="fr-FR" sz="1200" baseline="0" dirty="0">
                          <a:solidFill>
                            <a:schemeClr val="accent1"/>
                          </a:solidFill>
                          <a:latin typeface="Arial" panose="020B0604020202020204" pitchFamily="34" charset="0"/>
                          <a:cs typeface="Arial" panose="020B0604020202020204" pitchFamily="34" charset="0"/>
                        </a:rPr>
                        <a:t> and </a:t>
                      </a:r>
                      <a:r>
                        <a:rPr lang="fr-FR" sz="1200" baseline="0" dirty="0" err="1">
                          <a:solidFill>
                            <a:schemeClr val="accent1"/>
                          </a:solidFill>
                          <a:latin typeface="Arial" panose="020B0604020202020204" pitchFamily="34" charset="0"/>
                          <a:cs typeface="Arial" panose="020B0604020202020204" pitchFamily="34" charset="0"/>
                        </a:rPr>
                        <a:t>egg</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products</a:t>
                      </a:r>
                      <a:endParaRPr lang="fr-FR" sz="1200" baseline="0" dirty="0">
                        <a:solidFill>
                          <a:schemeClr val="accent1"/>
                        </a:solidFill>
                        <a:latin typeface="Arial" panose="020B0604020202020204" pitchFamily="34" charset="0"/>
                        <a:cs typeface="Arial" panose="020B0604020202020204" pitchFamily="34" charset="0"/>
                      </a:endParaRPr>
                    </a:p>
                    <a:p>
                      <a:r>
                        <a:rPr lang="fr-FR" sz="1200" baseline="0" dirty="0" err="1">
                          <a:solidFill>
                            <a:schemeClr val="accent1"/>
                          </a:solidFill>
                          <a:latin typeface="Arial" panose="020B0604020202020204" pitchFamily="34" charset="0"/>
                          <a:cs typeface="Arial" panose="020B0604020202020204" pitchFamily="34" charset="0"/>
                        </a:rPr>
                        <a:t>Meat</a:t>
                      </a:r>
                      <a:r>
                        <a:rPr lang="fr-FR" sz="1200" baseline="0" dirty="0">
                          <a:solidFill>
                            <a:schemeClr val="accent1"/>
                          </a:solidFill>
                          <a:latin typeface="Arial" panose="020B0604020202020204" pitchFamily="34" charset="0"/>
                          <a:cs typeface="Arial" panose="020B0604020202020204" pitchFamily="34" charset="0"/>
                        </a:rPr>
                        <a:t> and </a:t>
                      </a:r>
                      <a:r>
                        <a:rPr lang="fr-FR" sz="1200" baseline="0" dirty="0" err="1">
                          <a:solidFill>
                            <a:schemeClr val="accent1"/>
                          </a:solidFill>
                          <a:latin typeface="Arial" panose="020B0604020202020204" pitchFamily="34" charset="0"/>
                          <a:cs typeface="Arial" panose="020B0604020202020204" pitchFamily="34" charset="0"/>
                        </a:rPr>
                        <a:t>meat</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products</a:t>
                      </a:r>
                      <a:endParaRPr lang="fr-FR" sz="1200" baseline="0" dirty="0">
                        <a:solidFill>
                          <a:schemeClr val="accent1"/>
                        </a:solidFill>
                        <a:latin typeface="Arial" panose="020B0604020202020204" pitchFamily="34" charset="0"/>
                        <a:cs typeface="Arial" panose="020B0604020202020204" pitchFamily="34" charset="0"/>
                      </a:endParaRPr>
                    </a:p>
                    <a:p>
                      <a:r>
                        <a:rPr lang="fr-FR" sz="1200" baseline="0" dirty="0" err="1">
                          <a:solidFill>
                            <a:schemeClr val="accent1"/>
                          </a:solidFill>
                          <a:latin typeface="Arial" panose="020B0604020202020204" pitchFamily="34" charset="0"/>
                          <a:cs typeface="Arial" panose="020B0604020202020204" pitchFamily="34" charset="0"/>
                        </a:rPr>
                        <a:t>Dairy</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products</a:t>
                      </a:r>
                      <a:endParaRPr lang="fr-FR" sz="12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accent1"/>
                          </a:solidFill>
                          <a:latin typeface="Arial" panose="020B0604020202020204" pitchFamily="34" charset="0"/>
                          <a:cs typeface="Arial" panose="020B0604020202020204" pitchFamily="34" charset="0"/>
                        </a:rPr>
                        <a:t>Acute </a:t>
                      </a:r>
                      <a:r>
                        <a:rPr lang="fr-FR" sz="1200" dirty="0" err="1">
                          <a:solidFill>
                            <a:schemeClr val="accent1"/>
                          </a:solidFill>
                          <a:latin typeface="Arial" panose="020B0604020202020204" pitchFamily="34" charset="0"/>
                          <a:cs typeface="Arial" panose="020B0604020202020204" pitchFamily="34" charset="0"/>
                        </a:rPr>
                        <a:t>gastro-enteritis</a:t>
                      </a:r>
                      <a:endParaRPr lang="fr-FR" sz="12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accent1"/>
                          </a:solidFill>
                          <a:latin typeface="Arial" panose="020B0604020202020204" pitchFamily="34" charset="0"/>
                          <a:cs typeface="Arial" panose="020B0604020202020204" pitchFamily="34" charset="0"/>
                        </a:rPr>
                        <a:t>No </a:t>
                      </a:r>
                      <a:r>
                        <a:rPr lang="fr-FR" sz="1200" dirty="0" err="1">
                          <a:solidFill>
                            <a:schemeClr val="accent1"/>
                          </a:solidFill>
                          <a:latin typeface="Arial" panose="020B0604020202020204" pitchFamily="34" charset="0"/>
                          <a:cs typeface="Arial" panose="020B0604020202020204" pitchFamily="34" charset="0"/>
                        </a:rPr>
                        <a:t>treatment</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is</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required</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d</a:t>
                      </a:r>
                      <a:r>
                        <a:rPr lang="fr-FR" sz="1200" dirty="0" err="1">
                          <a:solidFill>
                            <a:schemeClr val="accent1"/>
                          </a:solidFill>
                          <a:latin typeface="Arial" panose="020B0604020202020204" pitchFamily="34" charset="0"/>
                          <a:cs typeface="Arial" panose="020B0604020202020204" pitchFamily="34" charset="0"/>
                        </a:rPr>
                        <a:t>rinking</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plenty</a:t>
                      </a:r>
                      <a:r>
                        <a:rPr lang="fr-FR" sz="1200" baseline="0" dirty="0">
                          <a:solidFill>
                            <a:schemeClr val="accent1"/>
                          </a:solidFill>
                          <a:latin typeface="Arial" panose="020B0604020202020204" pitchFamily="34" charset="0"/>
                          <a:cs typeface="Arial" panose="020B0604020202020204" pitchFamily="34" charset="0"/>
                        </a:rPr>
                        <a:t> of water)</a:t>
                      </a:r>
                    </a:p>
                    <a:p>
                      <a:r>
                        <a:rPr lang="fr-FR" sz="1200" baseline="0" dirty="0" err="1">
                          <a:solidFill>
                            <a:schemeClr val="accent1"/>
                          </a:solidFill>
                          <a:latin typeface="Arial" panose="020B0604020202020204" pitchFamily="34" charset="0"/>
                          <a:cs typeface="Arial" panose="020B0604020202020204" pitchFamily="34" charset="0"/>
                        </a:rPr>
                        <a:t>Antibiotics</a:t>
                      </a:r>
                      <a:r>
                        <a:rPr lang="fr-FR" sz="1200" baseline="0" dirty="0">
                          <a:solidFill>
                            <a:schemeClr val="accent1"/>
                          </a:solidFill>
                          <a:latin typeface="Arial" panose="020B0604020202020204" pitchFamily="34" charset="0"/>
                          <a:cs typeface="Arial" panose="020B0604020202020204" pitchFamily="34" charset="0"/>
                        </a:rPr>
                        <a:t> (in </a:t>
                      </a:r>
                      <a:r>
                        <a:rPr lang="fr-FR" sz="1200" baseline="0" dirty="0" err="1">
                          <a:solidFill>
                            <a:schemeClr val="accent1"/>
                          </a:solidFill>
                          <a:latin typeface="Arial" panose="020B0604020202020204" pitchFamily="34" charset="0"/>
                          <a:cs typeface="Arial" panose="020B0604020202020204" pitchFamily="34" charset="0"/>
                        </a:rPr>
                        <a:t>risk</a:t>
                      </a:r>
                      <a:r>
                        <a:rPr lang="fr-FR" sz="1200" baseline="0" dirty="0">
                          <a:solidFill>
                            <a:schemeClr val="accent1"/>
                          </a:solidFill>
                          <a:latin typeface="Arial" panose="020B0604020202020204" pitchFamily="34" charset="0"/>
                          <a:cs typeface="Arial" panose="020B0604020202020204" pitchFamily="34" charset="0"/>
                        </a:rPr>
                        <a:t> of invasive </a:t>
                      </a:r>
                      <a:r>
                        <a:rPr lang="fr-FR" sz="1200" baseline="0" dirty="0" err="1">
                          <a:solidFill>
                            <a:schemeClr val="accent1"/>
                          </a:solidFill>
                          <a:latin typeface="Arial" panose="020B0604020202020204" pitchFamily="34" charset="0"/>
                          <a:cs typeface="Arial" panose="020B0604020202020204" pitchFamily="34" charset="0"/>
                        </a:rPr>
                        <a:t>disease</a:t>
                      </a:r>
                      <a:r>
                        <a:rPr lang="fr-FR" sz="1200" baseline="0" dirty="0">
                          <a:solidFill>
                            <a:schemeClr val="accent1"/>
                          </a:solidFill>
                          <a:latin typeface="Arial" panose="020B0604020202020204" pitchFamily="34" charset="0"/>
                          <a:cs typeface="Arial" panose="020B0604020202020204" pitchFamily="34" charset="0"/>
                        </a:rPr>
                        <a:t>)</a:t>
                      </a:r>
                      <a:endParaRPr lang="fr-FR" sz="12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Avoid</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eating</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raw</a:t>
                      </a:r>
                      <a:r>
                        <a:rPr lang="fr-FR" sz="1200" dirty="0">
                          <a:solidFill>
                            <a:schemeClr val="accent1"/>
                          </a:solidFill>
                          <a:latin typeface="Arial" panose="020B0604020202020204" pitchFamily="34" charset="0"/>
                          <a:cs typeface="Arial" panose="020B0604020202020204" pitchFamily="34" charset="0"/>
                        </a:rPr>
                        <a:t> or </a:t>
                      </a:r>
                      <a:r>
                        <a:rPr lang="fr-FR" sz="1200" dirty="0" err="1">
                          <a:solidFill>
                            <a:schemeClr val="accent1"/>
                          </a:solidFill>
                          <a:latin typeface="Arial" panose="020B0604020202020204" pitchFamily="34" charset="0"/>
                          <a:cs typeface="Arial" panose="020B0604020202020204" pitchFamily="34" charset="0"/>
                        </a:rPr>
                        <a:t>undercooked</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eggs</a:t>
                      </a:r>
                      <a:r>
                        <a:rPr lang="fr-FR" sz="1200" dirty="0">
                          <a:solidFill>
                            <a:schemeClr val="accent1"/>
                          </a:solidFill>
                          <a:latin typeface="Arial" panose="020B0604020202020204" pitchFamily="34" charset="0"/>
                          <a:cs typeface="Arial" panose="020B0604020202020204" pitchFamily="34" charset="0"/>
                        </a:rPr>
                        <a:t> (or</a:t>
                      </a:r>
                      <a:r>
                        <a:rPr lang="fr-FR" sz="1200" baseline="0" dirty="0">
                          <a:solidFill>
                            <a:schemeClr val="accent1"/>
                          </a:solidFill>
                          <a:latin typeface="Arial" panose="020B0604020202020204" pitchFamily="34" charset="0"/>
                          <a:cs typeface="Arial" panose="020B0604020202020204" pitchFamily="34" charset="0"/>
                        </a:rPr>
                        <a:t> use </a:t>
                      </a:r>
                      <a:r>
                        <a:rPr lang="fr-FR" sz="1200" baseline="0" dirty="0" err="1">
                          <a:solidFill>
                            <a:schemeClr val="accent1"/>
                          </a:solidFill>
                          <a:latin typeface="Arial" panose="020B0604020202020204" pitchFamily="34" charset="0"/>
                          <a:cs typeface="Arial" panose="020B0604020202020204" pitchFamily="34" charset="0"/>
                        </a:rPr>
                        <a:t>pasteurized</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eggs</a:t>
                      </a:r>
                      <a:r>
                        <a:rPr lang="fr-FR" sz="1200" baseline="0" dirty="0">
                          <a:solidFill>
                            <a:schemeClr val="accent1"/>
                          </a:solidFill>
                          <a:latin typeface="Arial" panose="020B0604020202020204" pitchFamily="34" charset="0"/>
                          <a:cs typeface="Arial" panose="020B0604020202020204" pitchFamily="34" charset="0"/>
                        </a:rPr>
                        <a:t>) </a:t>
                      </a:r>
                      <a:r>
                        <a:rPr lang="fr-FR" sz="1200" dirty="0">
                          <a:solidFill>
                            <a:schemeClr val="accent1"/>
                          </a:solidFill>
                          <a:latin typeface="Arial" panose="020B0604020202020204" pitchFamily="34" charset="0"/>
                          <a:cs typeface="Arial" panose="020B0604020202020204" pitchFamily="34" charset="0"/>
                        </a:rPr>
                        <a:t>and </a:t>
                      </a:r>
                      <a:r>
                        <a:rPr lang="fr-FR" sz="1200" dirty="0" err="1">
                          <a:solidFill>
                            <a:schemeClr val="accent1"/>
                          </a:solidFill>
                          <a:latin typeface="Arial" panose="020B0604020202020204" pitchFamily="34" charset="0"/>
                          <a:cs typeface="Arial" panose="020B0604020202020204" pitchFamily="34" charset="0"/>
                        </a:rPr>
                        <a:t>meat</a:t>
                      </a:r>
                      <a:endParaRPr lang="fr-FR" sz="1200" dirty="0">
                        <a:solidFill>
                          <a:schemeClr val="accent1"/>
                        </a:solidFill>
                        <a:latin typeface="Arial" panose="020B0604020202020204" pitchFamily="34" charset="0"/>
                        <a:cs typeface="Arial" panose="020B0604020202020204" pitchFamily="34" charset="0"/>
                      </a:endParaRPr>
                    </a:p>
                    <a:p>
                      <a:r>
                        <a:rPr lang="fr-FR" sz="1200" dirty="0">
                          <a:solidFill>
                            <a:schemeClr val="accent1"/>
                          </a:solidFill>
                          <a:latin typeface="Arial" panose="020B0604020202020204" pitchFamily="34" charset="0"/>
                          <a:cs typeface="Arial" panose="020B0604020202020204" pitchFamily="34" charset="0"/>
                        </a:rPr>
                        <a:t>Store </a:t>
                      </a:r>
                      <a:r>
                        <a:rPr lang="fr-FR" sz="1200" dirty="0" err="1">
                          <a:solidFill>
                            <a:schemeClr val="accent1"/>
                          </a:solidFill>
                          <a:latin typeface="Arial" panose="020B0604020202020204" pitchFamily="34" charset="0"/>
                          <a:cs typeface="Arial" panose="020B0604020202020204" pitchFamily="34" charset="0"/>
                        </a:rPr>
                        <a:t>eggs</a:t>
                      </a:r>
                      <a:r>
                        <a:rPr lang="fr-FR" sz="1200" dirty="0">
                          <a:solidFill>
                            <a:schemeClr val="accent1"/>
                          </a:solidFill>
                          <a:latin typeface="Arial" panose="020B0604020202020204" pitchFamily="34" charset="0"/>
                          <a:cs typeface="Arial" panose="020B0604020202020204" pitchFamily="34" charset="0"/>
                        </a:rPr>
                        <a:t> in </a:t>
                      </a:r>
                      <a:r>
                        <a:rPr lang="fr-FR" sz="1200">
                          <a:solidFill>
                            <a:schemeClr val="accent1"/>
                          </a:solidFill>
                          <a:latin typeface="Arial" panose="020B0604020202020204" pitchFamily="34" charset="0"/>
                          <a:cs typeface="Arial" panose="020B0604020202020204" pitchFamily="34" charset="0"/>
                        </a:rPr>
                        <a:t>the</a:t>
                      </a:r>
                      <a:r>
                        <a:rPr lang="fr-FR" sz="1200" baseline="0">
                          <a:solidFill>
                            <a:schemeClr val="accent1"/>
                          </a:solidFill>
                          <a:latin typeface="Arial" panose="020B0604020202020204" pitchFamily="34" charset="0"/>
                          <a:cs typeface="Arial" panose="020B0604020202020204" pitchFamily="34" charset="0"/>
                        </a:rPr>
                        <a:t> fridge</a:t>
                      </a:r>
                      <a:endParaRPr lang="fr-FR" sz="12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pSp>
        <p:nvGrpSpPr>
          <p:cNvPr id="25652" name="Groupe 17" descr="Barre de navigation">
            <a:extLst>
              <a:ext uri="{FF2B5EF4-FFF2-40B4-BE49-F238E27FC236}">
                <a16:creationId xmlns:a16="http://schemas.microsoft.com/office/drawing/2014/main" id="{423D1AAC-03B6-4388-881A-A08D3B396BD7}"/>
              </a:ext>
            </a:extLst>
          </p:cNvPr>
          <p:cNvGrpSpPr>
            <a:grpSpLocks/>
          </p:cNvGrpSpPr>
          <p:nvPr/>
        </p:nvGrpSpPr>
        <p:grpSpPr bwMode="auto">
          <a:xfrm>
            <a:off x="-41275" y="6135688"/>
            <a:ext cx="12276138" cy="768350"/>
            <a:chOff x="-41565" y="6016088"/>
            <a:chExt cx="12276859" cy="888671"/>
          </a:xfrm>
        </p:grpSpPr>
        <p:sp>
          <p:nvSpPr>
            <p:cNvPr id="25658" name="ZoneTexte 18">
              <a:extLst>
                <a:ext uri="{FF2B5EF4-FFF2-40B4-BE49-F238E27FC236}">
                  <a16:creationId xmlns:a16="http://schemas.microsoft.com/office/drawing/2014/main" id="{E9D136E2-9BCC-4248-A09C-9452649C9535}"/>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Tx/>
                <a:buNone/>
              </a:pPr>
              <a:r>
                <a:rPr lang="fr-FR" altLang="fr-FR">
                  <a:solidFill>
                    <a:srgbClr val="FFFFFF"/>
                  </a:solidFill>
                </a:rPr>
                <a:t>Close</a:t>
              </a:r>
            </a:p>
          </p:txBody>
        </p:sp>
        <p:sp>
          <p:nvSpPr>
            <p:cNvPr id="25659" name="ZoneTexte 19">
              <a:extLst>
                <a:ext uri="{FF2B5EF4-FFF2-40B4-BE49-F238E27FC236}">
                  <a16:creationId xmlns:a16="http://schemas.microsoft.com/office/drawing/2014/main" id="{B53D15B4-A507-4663-B4D3-97DE7C82D8E7}"/>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Tx/>
                <a:buNone/>
              </a:pPr>
              <a:r>
                <a:rPr lang="fr-FR" altLang="fr-FR">
                  <a:solidFill>
                    <a:srgbClr val="FFFFFF"/>
                  </a:solidFill>
                </a:rPr>
                <a:t>                             Next</a:t>
              </a:r>
            </a:p>
          </p:txBody>
        </p:sp>
        <p:sp>
          <p:nvSpPr>
            <p:cNvPr id="21" name="Rectangle 20">
              <a:extLst>
                <a:ext uri="{FF2B5EF4-FFF2-40B4-BE49-F238E27FC236}">
                  <a16:creationId xmlns:a16="http://schemas.microsoft.com/office/drawing/2014/main" id="{33783C15-3AD3-4984-9C2B-3BE16A8D347B}"/>
                </a:ext>
              </a:extLst>
            </p:cNvPr>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fr-FR" sz="1800">
                <a:solidFill>
                  <a:srgbClr val="FFFFFF"/>
                </a:solidFill>
              </a:endParaRPr>
            </a:p>
          </p:txBody>
        </p:sp>
        <p:sp>
          <p:nvSpPr>
            <p:cNvPr id="22" name="Bouton d’action : vide 21">
              <a:hlinkClick r:id="rId4" action="ppaction://hlinksldjump" highlightClick="1"/>
              <a:extLst>
                <a:ext uri="{FF2B5EF4-FFF2-40B4-BE49-F238E27FC236}">
                  <a16:creationId xmlns:a16="http://schemas.microsoft.com/office/drawing/2014/main" id="{6A08B6E7-514E-496A-9E6A-5B7ABEF49111}"/>
                </a:ext>
              </a:extLst>
            </p:cNvPr>
            <p:cNvSpPr/>
            <p:nvPr/>
          </p:nvSpPr>
          <p:spPr>
            <a:xfrm>
              <a:off x="5713461" y="6153795"/>
              <a:ext cx="306405" cy="271742"/>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dirty="0">
                  <a:solidFill>
                    <a:prstClr val="black"/>
                  </a:solidFill>
                </a:rPr>
                <a:t>X</a:t>
              </a:r>
            </a:p>
          </p:txBody>
        </p:sp>
        <p:sp>
          <p:nvSpPr>
            <p:cNvPr id="25662" name="ZoneTexte 22">
              <a:extLst>
                <a:ext uri="{FF2B5EF4-FFF2-40B4-BE49-F238E27FC236}">
                  <a16:creationId xmlns:a16="http://schemas.microsoft.com/office/drawing/2014/main" id="{F43DD99F-2BB3-426D-A859-7C132F47E3C4}"/>
                </a:ext>
              </a:extLst>
            </p:cNvPr>
            <p:cNvSpPr txBox="1">
              <a:spLocks noChangeArrowheads="1"/>
            </p:cNvSpPr>
            <p:nvPr/>
          </p:nvSpPr>
          <p:spPr bwMode="auto">
            <a:xfrm>
              <a:off x="6019759" y="6155069"/>
              <a:ext cx="1489025" cy="35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buFont typeface="Arial" panose="020B0604020202020204" pitchFamily="34" charset="0"/>
                <a:buNone/>
              </a:pPr>
              <a:r>
                <a:rPr lang="fr-FR" altLang="fr-FR">
                  <a:solidFill>
                    <a:schemeClr val="bg1"/>
                  </a:solidFill>
                  <a:latin typeface="Arial" panose="020B0604020202020204" pitchFamily="34" charset="0"/>
                </a:rPr>
                <a:t>Back to menu</a:t>
              </a:r>
            </a:p>
          </p:txBody>
        </p:sp>
        <p:sp>
          <p:nvSpPr>
            <p:cNvPr id="25663" name="ZoneTexte 23">
              <a:extLst>
                <a:ext uri="{FF2B5EF4-FFF2-40B4-BE49-F238E27FC236}">
                  <a16:creationId xmlns:a16="http://schemas.microsoft.com/office/drawing/2014/main" id="{56131D31-E7BA-495A-8BA8-6ADC789A44CB}"/>
                </a:ext>
              </a:extLst>
            </p:cNvPr>
            <p:cNvSpPr txBox="1">
              <a:spLocks noChangeArrowheads="1"/>
            </p:cNvSpPr>
            <p:nvPr/>
          </p:nvSpPr>
          <p:spPr bwMode="auto">
            <a:xfrm>
              <a:off x="9486840" y="6135725"/>
              <a:ext cx="2071327" cy="32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algn="r" defTabSz="914400" eaLnBrk="1" hangingPunct="1">
                <a:lnSpc>
                  <a:spcPct val="100000"/>
                </a:lnSpc>
                <a:spcBef>
                  <a:spcPct val="0"/>
                </a:spcBef>
                <a:buFontTx/>
                <a:buNone/>
              </a:pPr>
              <a:r>
                <a:rPr lang="fr-FR" altLang="fr-FR">
                  <a:solidFill>
                    <a:srgbClr val="FFFFFF"/>
                  </a:solidFill>
                  <a:latin typeface="Arial" panose="020B0604020202020204" pitchFamily="34" charset="0"/>
                </a:rPr>
                <a:t>	            Next</a:t>
              </a:r>
            </a:p>
          </p:txBody>
        </p:sp>
        <p:sp>
          <p:nvSpPr>
            <p:cNvPr id="25" name="Bouton d’action : vide 24">
              <a:hlinkClick r:id="" action="ppaction://hlinkshowjump?jump=nextslide" highlightClick="1"/>
              <a:extLst>
                <a:ext uri="{FF2B5EF4-FFF2-40B4-BE49-F238E27FC236}">
                  <a16:creationId xmlns:a16="http://schemas.microsoft.com/office/drawing/2014/main" id="{A7ABACB7-4E69-4ADC-B719-129BF4354F09}"/>
                </a:ext>
              </a:extLst>
            </p:cNvPr>
            <p:cNvSpPr/>
            <p:nvPr/>
          </p:nvSpPr>
          <p:spPr>
            <a:xfrm>
              <a:off x="11555804" y="6133598"/>
              <a:ext cx="306405" cy="26807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a:solidFill>
                    <a:prstClr val="black"/>
                  </a:solidFill>
                </a:rPr>
                <a:t>&gt;</a:t>
              </a:r>
            </a:p>
          </p:txBody>
        </p:sp>
        <p:pic>
          <p:nvPicPr>
            <p:cNvPr id="25665" name="Image 25">
              <a:extLst>
                <a:ext uri="{FF2B5EF4-FFF2-40B4-BE49-F238E27FC236}">
                  <a16:creationId xmlns:a16="http://schemas.microsoft.com/office/drawing/2014/main" id="{A3D64391-1DB0-407B-8F55-E993733797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653" name="Image 27" descr="Picture of Salmonella seen under a microscope">
            <a:extLst>
              <a:ext uri="{FF2B5EF4-FFF2-40B4-BE49-F238E27FC236}">
                <a16:creationId xmlns:a16="http://schemas.microsoft.com/office/drawing/2014/main" id="{80AE7869-A910-4C56-A21C-F5ADC5F512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188" y="5303838"/>
            <a:ext cx="966787"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4" name="Image 15" descr="Picture of Campylobacter seen under a microscope">
            <a:extLst>
              <a:ext uri="{FF2B5EF4-FFF2-40B4-BE49-F238E27FC236}">
                <a16:creationId xmlns:a16="http://schemas.microsoft.com/office/drawing/2014/main" id="{9FB735CD-9DB1-447D-8E8E-79024F19EF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188" y="4197350"/>
            <a:ext cx="9588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5" name="Image 13" descr="Picture of Toxoplasma gondii seen under a microscope">
            <a:extLst>
              <a:ext uri="{FF2B5EF4-FFF2-40B4-BE49-F238E27FC236}">
                <a16:creationId xmlns:a16="http://schemas.microsoft.com/office/drawing/2014/main" id="{9BD85CDB-5DF2-4936-85F3-1A1E824D778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413" y="3009900"/>
            <a:ext cx="9445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6" name="Picture 2" descr="Picture of norovirus seen under a microscope">
            <a:extLst>
              <a:ext uri="{FF2B5EF4-FFF2-40B4-BE49-F238E27FC236}">
                <a16:creationId xmlns:a16="http://schemas.microsoft.com/office/drawing/2014/main" id="{BD9F8A74-990B-4273-80F2-3FA75209542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2413" y="1690688"/>
            <a:ext cx="936625"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ZoneTexte 3">
            <a:extLst>
              <a:ext uri="{FF2B5EF4-FFF2-40B4-BE49-F238E27FC236}">
                <a16:creationId xmlns:a16="http://schemas.microsoft.com/office/drawing/2014/main" id="{064A9B4E-5C8A-4195-89CE-993879B4ACA6}"/>
              </a:ext>
            </a:extLst>
          </p:cNvPr>
          <p:cNvSpPr txBox="1">
            <a:spLocks noGrp="1" noChangeArrowheads="1"/>
          </p:cNvSpPr>
          <p:nvPr>
            <p:ph type="title" idx="4294967295"/>
          </p:nvPr>
        </p:nvSpPr>
        <p:spPr>
          <a:xfrm>
            <a:off x="-41275" y="88900"/>
            <a:ext cx="12276138" cy="585788"/>
          </a:xfrm>
        </p:spPr>
        <p:txBody>
          <a:bodyPr rot="0" spcFirstLastPara="0" vertOverflow="overflow" horzOverflow="overflow" lIns="91440" tIns="45720" rIns="91440" bIns="45720" spcCol="0" rtlCol="0" fromWordArt="0" forceAA="0">
            <a:spAutoFit/>
          </a:bodyPr>
          <a:lstStyle>
            <a:lvl1pPr>
              <a:defRPr sz="900">
                <a:solidFill>
                  <a:schemeClr val="tx1"/>
                </a:solidFill>
                <a:latin typeface="Microsoft Sans Serif" panose="020B0604020202020204" pitchFamily="34" charset="0"/>
              </a:defRPr>
            </a:lvl1pPr>
            <a:lvl2pPr>
              <a:defRPr sz="900">
                <a:solidFill>
                  <a:schemeClr val="tx1"/>
                </a:solidFill>
                <a:latin typeface="Microsoft Sans Serif" panose="020B0604020202020204" pitchFamily="34" charset="0"/>
              </a:defRPr>
            </a:lvl2pPr>
            <a:lvl3pPr>
              <a:defRPr sz="900">
                <a:solidFill>
                  <a:schemeClr val="tx1"/>
                </a:solidFill>
                <a:latin typeface="Microsoft Sans Serif" panose="020B0604020202020204" pitchFamily="34" charset="0"/>
              </a:defRPr>
            </a:lvl3pPr>
            <a:lvl4pPr>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eaLnBrk="0" fontAlgn="base" hangingPunct="0">
              <a:spcBef>
                <a:spcPct val="0"/>
              </a:spcBef>
              <a:spcAft>
                <a:spcPct val="0"/>
              </a:spcAft>
              <a:defRPr sz="900">
                <a:solidFill>
                  <a:schemeClr val="tx1"/>
                </a:solidFill>
                <a:latin typeface="Microsoft Sans Serif" panose="020B0604020202020204" pitchFamily="34" charset="0"/>
              </a:defRPr>
            </a:lvl9pPr>
          </a:lstStyle>
          <a:p>
            <a:pPr algn="ctr" eaLnBrk="1" hangingPunct="1">
              <a:lnSpc>
                <a:spcPct val="100000"/>
              </a:lnSpc>
              <a:defRPr/>
            </a:pPr>
            <a:r>
              <a:rPr lang="fr-FR" altLang="fr-FR" sz="3200" dirty="0" err="1">
                <a:solidFill>
                  <a:srgbClr val="00707C"/>
                </a:solidFill>
                <a:latin typeface="Arial" panose="020B0604020202020204" pitchFamily="34" charset="0"/>
                <a:ea typeface="+mn-ea"/>
                <a:cs typeface="Arial" panose="020B0604020202020204" pitchFamily="34" charset="0"/>
              </a:rPr>
              <a:t>Microbiological</a:t>
            </a:r>
            <a:r>
              <a:rPr lang="fr-FR" altLang="fr-FR" sz="3200" dirty="0">
                <a:solidFill>
                  <a:srgbClr val="00707C"/>
                </a:solidFill>
                <a:latin typeface="Arial" panose="020B0604020202020204" pitchFamily="34" charset="0"/>
                <a:ea typeface="+mn-ea"/>
                <a:cs typeface="Arial" panose="020B0604020202020204" pitchFamily="34" charset="0"/>
              </a:rPr>
              <a:t> aspects - </a:t>
            </a:r>
            <a:r>
              <a:rPr lang="fr-FR" altLang="fr-FR" sz="2800" dirty="0" err="1">
                <a:solidFill>
                  <a:srgbClr val="00707C"/>
                </a:solidFill>
                <a:latin typeface="Arial" panose="020B0604020202020204" pitchFamily="34" charset="0"/>
                <a:ea typeface="+mn-ea"/>
                <a:cs typeface="Arial" panose="020B0604020202020204" pitchFamily="34" charset="0"/>
              </a:rPr>
              <a:t>Harmful</a:t>
            </a:r>
            <a:r>
              <a:rPr lang="fr-FR" altLang="fr-FR" sz="2800" dirty="0">
                <a:solidFill>
                  <a:srgbClr val="00707C"/>
                </a:solidFill>
                <a:latin typeface="Arial" panose="020B0604020202020204" pitchFamily="34" charset="0"/>
                <a:ea typeface="+mn-ea"/>
                <a:cs typeface="Arial" panose="020B0604020202020204" pitchFamily="34" charset="0"/>
              </a:rPr>
              <a:t> microbes</a:t>
            </a:r>
          </a:p>
        </p:txBody>
      </p:sp>
    </p:spTree>
  </p:cSld>
  <p:clrMapOvr>
    <a:overrideClrMapping bg1="lt1" tx1="dk1" bg2="lt2" tx2="dk2" accent1="accent1" accent2="accent2" accent3="accent3" accent4="accent4" accent5="accent5" accent6="accent6" hlink="hlink" folHlink="folHlink"/>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BB5AA128-2E65-4AAA-AAE6-745DE3C8BCB0}"/>
              </a:ext>
            </a:extLst>
          </p:cNvPr>
          <p:cNvGraphicFramePr>
            <a:graphicFrameLocks noGrp="1"/>
          </p:cNvGraphicFramePr>
          <p:nvPr/>
        </p:nvGraphicFramePr>
        <p:xfrm>
          <a:off x="46038" y="576263"/>
          <a:ext cx="12015787" cy="5540375"/>
        </p:xfrm>
        <a:graphic>
          <a:graphicData uri="http://schemas.openxmlformats.org/drawingml/2006/table">
            <a:tbl>
              <a:tblPr firstRow="1" bandRow="1">
                <a:tableStyleId>{5C22544A-7EE6-4342-B048-85BDC9FD1C3A}</a:tableStyleId>
              </a:tblPr>
              <a:tblGrid>
                <a:gridCol w="1782999">
                  <a:extLst>
                    <a:ext uri="{9D8B030D-6E8A-4147-A177-3AD203B41FA5}">
                      <a16:colId xmlns:a16="http://schemas.microsoft.com/office/drawing/2014/main" val="20000"/>
                    </a:ext>
                  </a:extLst>
                </a:gridCol>
                <a:gridCol w="874643">
                  <a:extLst>
                    <a:ext uri="{9D8B030D-6E8A-4147-A177-3AD203B41FA5}">
                      <a16:colId xmlns:a16="http://schemas.microsoft.com/office/drawing/2014/main" val="20001"/>
                    </a:ext>
                  </a:extLst>
                </a:gridCol>
                <a:gridCol w="1292087">
                  <a:extLst>
                    <a:ext uri="{9D8B030D-6E8A-4147-A177-3AD203B41FA5}">
                      <a16:colId xmlns:a16="http://schemas.microsoft.com/office/drawing/2014/main" val="20002"/>
                    </a:ext>
                  </a:extLst>
                </a:gridCol>
                <a:gridCol w="2087218">
                  <a:extLst>
                    <a:ext uri="{9D8B030D-6E8A-4147-A177-3AD203B41FA5}">
                      <a16:colId xmlns:a16="http://schemas.microsoft.com/office/drawing/2014/main" val="20003"/>
                    </a:ext>
                  </a:extLst>
                </a:gridCol>
                <a:gridCol w="1769165">
                  <a:extLst>
                    <a:ext uri="{9D8B030D-6E8A-4147-A177-3AD203B41FA5}">
                      <a16:colId xmlns:a16="http://schemas.microsoft.com/office/drawing/2014/main" val="20004"/>
                    </a:ext>
                  </a:extLst>
                </a:gridCol>
                <a:gridCol w="1600200">
                  <a:extLst>
                    <a:ext uri="{9D8B030D-6E8A-4147-A177-3AD203B41FA5}">
                      <a16:colId xmlns:a16="http://schemas.microsoft.com/office/drawing/2014/main" val="20005"/>
                    </a:ext>
                  </a:extLst>
                </a:gridCol>
                <a:gridCol w="2609475">
                  <a:extLst>
                    <a:ext uri="{9D8B030D-6E8A-4147-A177-3AD203B41FA5}">
                      <a16:colId xmlns:a16="http://schemas.microsoft.com/office/drawing/2014/main" val="20006"/>
                    </a:ext>
                  </a:extLst>
                </a:gridCol>
              </a:tblGrid>
              <a:tr h="518238">
                <a:tc>
                  <a:txBody>
                    <a:bodyPr/>
                    <a:lstStyle/>
                    <a:p>
                      <a:pPr algn="ctr"/>
                      <a:r>
                        <a:rPr lang="fr-FR" sz="1400" dirty="0">
                          <a:solidFill>
                            <a:schemeClr val="accent1"/>
                          </a:solidFill>
                          <a:latin typeface="Arial" panose="020B0604020202020204" pitchFamily="34" charset="0"/>
                          <a:cs typeface="Arial" panose="020B0604020202020204" pitchFamily="34" charset="0"/>
                        </a:rPr>
                        <a:t>Name</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dirty="0">
                          <a:solidFill>
                            <a:schemeClr val="accent1"/>
                          </a:solidFill>
                          <a:latin typeface="Arial" panose="020B0604020202020204" pitchFamily="34" charset="0"/>
                          <a:cs typeface="Arial" panose="020B0604020202020204" pitchFamily="34" charset="0"/>
                        </a:rPr>
                        <a:t>Type of microbe</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dirty="0">
                          <a:solidFill>
                            <a:schemeClr val="accent1"/>
                          </a:solidFill>
                          <a:latin typeface="Arial" panose="020B0604020202020204" pitchFamily="34" charset="0"/>
                          <a:cs typeface="Arial" panose="020B0604020202020204" pitchFamily="34" charset="0"/>
                        </a:rPr>
                        <a:t>Living </a:t>
                      </a:r>
                      <a:r>
                        <a:rPr lang="fr-FR" sz="1400" dirty="0" err="1">
                          <a:solidFill>
                            <a:schemeClr val="accent1"/>
                          </a:solidFill>
                          <a:latin typeface="Arial" panose="020B0604020202020204" pitchFamily="34" charset="0"/>
                          <a:cs typeface="Arial" panose="020B0604020202020204" pitchFamily="34" charset="0"/>
                        </a:rPr>
                        <a:t>environment</a:t>
                      </a:r>
                      <a:endParaRPr lang="fr-FR" sz="14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dirty="0">
                          <a:solidFill>
                            <a:schemeClr val="accent1"/>
                          </a:solidFill>
                          <a:latin typeface="Arial" panose="020B0604020202020204" pitchFamily="34" charset="0"/>
                          <a:cs typeface="Arial" panose="020B0604020202020204" pitchFamily="34" charset="0"/>
                        </a:rPr>
                        <a:t>Transmission</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dirty="0" err="1">
                          <a:solidFill>
                            <a:schemeClr val="accent1"/>
                          </a:solidFill>
                          <a:latin typeface="Arial" panose="020B0604020202020204" pitchFamily="34" charset="0"/>
                          <a:cs typeface="Arial" panose="020B0604020202020204" pitchFamily="34" charset="0"/>
                        </a:rPr>
                        <a:t>Symptoms</a:t>
                      </a:r>
                      <a:endParaRPr lang="fr-FR" sz="14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dirty="0" err="1">
                          <a:solidFill>
                            <a:schemeClr val="accent1"/>
                          </a:solidFill>
                          <a:latin typeface="Arial" panose="020B0604020202020204" pitchFamily="34" charset="0"/>
                          <a:cs typeface="Arial" panose="020B0604020202020204" pitchFamily="34" charset="0"/>
                        </a:rPr>
                        <a:t>Treatment</a:t>
                      </a:r>
                      <a:endParaRPr lang="fr-FR" sz="14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dirty="0" err="1">
                          <a:solidFill>
                            <a:schemeClr val="accent1"/>
                          </a:solidFill>
                          <a:latin typeface="Arial" panose="020B0604020202020204" pitchFamily="34" charset="0"/>
                          <a:cs typeface="Arial" panose="020B0604020202020204" pitchFamily="34" charset="0"/>
                        </a:rPr>
                        <a:t>Barrier</a:t>
                      </a:r>
                      <a:r>
                        <a:rPr lang="fr-FR" sz="1400" dirty="0">
                          <a:solidFill>
                            <a:schemeClr val="accent1"/>
                          </a:solidFill>
                          <a:latin typeface="Arial" panose="020B0604020202020204" pitchFamily="34" charset="0"/>
                          <a:cs typeface="Arial" panose="020B0604020202020204" pitchFamily="34" charset="0"/>
                        </a:rPr>
                        <a:t> </a:t>
                      </a:r>
                      <a:r>
                        <a:rPr lang="fr-FR" sz="1400" dirty="0" err="1">
                          <a:solidFill>
                            <a:schemeClr val="accent1"/>
                          </a:solidFill>
                          <a:latin typeface="Arial" panose="020B0604020202020204" pitchFamily="34" charset="0"/>
                          <a:cs typeface="Arial" panose="020B0604020202020204" pitchFamily="34" charset="0"/>
                        </a:rPr>
                        <a:t>gestures</a:t>
                      </a:r>
                      <a:endParaRPr lang="fr-FR" sz="14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920540">
                <a:tc>
                  <a:txBody>
                    <a:bodyPr/>
                    <a:lstStyle/>
                    <a:p>
                      <a:r>
                        <a:rPr lang="fr-FR" sz="1200" b="1" i="1" dirty="0">
                          <a:solidFill>
                            <a:schemeClr val="accent1"/>
                          </a:solidFill>
                          <a:latin typeface="Arial" panose="020B0604020202020204" pitchFamily="34" charset="0"/>
                          <a:cs typeface="Arial" panose="020B0604020202020204" pitchFamily="34" charset="0"/>
                        </a:rPr>
                        <a:t>Listeria</a:t>
                      </a: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Bacteria</a:t>
                      </a:r>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Soil</a:t>
                      </a:r>
                      <a:r>
                        <a:rPr lang="fr-FR" sz="1200" dirty="0">
                          <a:solidFill>
                            <a:schemeClr val="accent1"/>
                          </a:solidFill>
                          <a:latin typeface="Arial" panose="020B0604020202020204" pitchFamily="34" charset="0"/>
                          <a:cs typeface="Arial" panose="020B0604020202020204" pitchFamily="34" charset="0"/>
                        </a:rPr>
                        <a:t>, waters, </a:t>
                      </a:r>
                      <a:r>
                        <a:rPr lang="fr-FR" sz="1200" dirty="0" err="1">
                          <a:solidFill>
                            <a:schemeClr val="accent1"/>
                          </a:solidFill>
                          <a:latin typeface="Arial" panose="020B0604020202020204" pitchFamily="34" charset="0"/>
                          <a:cs typeface="Arial" panose="020B0604020202020204" pitchFamily="34" charset="0"/>
                        </a:rPr>
                        <a:t>decaying</a:t>
                      </a:r>
                      <a:r>
                        <a:rPr lang="fr-FR" sz="1200" dirty="0">
                          <a:solidFill>
                            <a:schemeClr val="accent1"/>
                          </a:solidFill>
                          <a:latin typeface="Arial" panose="020B0604020202020204" pitchFamily="34" charset="0"/>
                          <a:cs typeface="Arial" panose="020B0604020202020204" pitchFamily="34" charset="0"/>
                        </a:rPr>
                        <a:t> plants</a:t>
                      </a:r>
                    </a:p>
                    <a:p>
                      <a:r>
                        <a:rPr lang="fr-FR" sz="1200" dirty="0">
                          <a:solidFill>
                            <a:schemeClr val="accent1"/>
                          </a:solidFill>
                          <a:latin typeface="Arial" panose="020B0604020202020204" pitchFamily="34" charset="0"/>
                          <a:cs typeface="Arial" panose="020B0604020202020204" pitchFamily="34" charset="0"/>
                        </a:rPr>
                        <a:t>Can </a:t>
                      </a:r>
                      <a:r>
                        <a:rPr lang="fr-FR" sz="1200" dirty="0" err="1">
                          <a:solidFill>
                            <a:schemeClr val="accent1"/>
                          </a:solidFill>
                          <a:latin typeface="Arial" panose="020B0604020202020204" pitchFamily="34" charset="0"/>
                          <a:cs typeface="Arial" panose="020B0604020202020204" pitchFamily="34" charset="0"/>
                        </a:rPr>
                        <a:t>multiply</a:t>
                      </a:r>
                      <a:r>
                        <a:rPr lang="fr-FR" sz="1200" dirty="0">
                          <a:solidFill>
                            <a:schemeClr val="accent1"/>
                          </a:solidFill>
                          <a:latin typeface="Arial" panose="020B0604020202020204" pitchFamily="34" charset="0"/>
                          <a:cs typeface="Arial" panose="020B0604020202020204" pitchFamily="34" charset="0"/>
                        </a:rPr>
                        <a:t> at </a:t>
                      </a:r>
                      <a:r>
                        <a:rPr lang="fr-FR" sz="1200" dirty="0" err="1">
                          <a:solidFill>
                            <a:schemeClr val="accent1"/>
                          </a:solidFill>
                          <a:latin typeface="Arial" panose="020B0604020202020204" pitchFamily="34" charset="0"/>
                          <a:cs typeface="Arial" panose="020B0604020202020204" pitchFamily="34" charset="0"/>
                        </a:rPr>
                        <a:t>low</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temperature</a:t>
                      </a:r>
                      <a:r>
                        <a:rPr lang="fr-FR" sz="1200" dirty="0">
                          <a:solidFill>
                            <a:schemeClr val="accent1"/>
                          </a:solidFill>
                          <a:latin typeface="Arial" panose="020B0604020202020204" pitchFamily="34" charset="0"/>
                          <a:cs typeface="Arial" panose="020B0604020202020204" pitchFamily="34" charset="0"/>
                        </a:rPr>
                        <a:t> (1-2°)</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R</a:t>
                      </a:r>
                      <a:r>
                        <a:rPr lang="fr-FR" sz="1200" baseline="0" dirty="0" err="1">
                          <a:solidFill>
                            <a:schemeClr val="accent1"/>
                          </a:solidFill>
                          <a:latin typeface="Arial" panose="020B0604020202020204" pitchFamily="34" charset="0"/>
                          <a:cs typeface="Arial" panose="020B0604020202020204" pitchFamily="34" charset="0"/>
                        </a:rPr>
                        <a:t>eady</a:t>
                      </a:r>
                      <a:r>
                        <a:rPr lang="fr-FR" sz="1200" baseline="0" dirty="0">
                          <a:solidFill>
                            <a:schemeClr val="accent1"/>
                          </a:solidFill>
                          <a:latin typeface="Arial" panose="020B0604020202020204" pitchFamily="34" charset="0"/>
                          <a:cs typeface="Arial" panose="020B0604020202020204" pitchFamily="34" charset="0"/>
                        </a:rPr>
                        <a:t> to </a:t>
                      </a:r>
                      <a:r>
                        <a:rPr lang="fr-FR" sz="1200" baseline="0" dirty="0" err="1">
                          <a:solidFill>
                            <a:schemeClr val="accent1"/>
                          </a:solidFill>
                          <a:latin typeface="Arial" panose="020B0604020202020204" pitchFamily="34" charset="0"/>
                          <a:cs typeface="Arial" panose="020B0604020202020204" pitchFamily="34" charset="0"/>
                        </a:rPr>
                        <a:t>eat</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food</a:t>
                      </a:r>
                      <a:endParaRPr lang="fr-FR" sz="1200" baseline="0" dirty="0">
                        <a:solidFill>
                          <a:schemeClr val="accent1"/>
                        </a:solidFill>
                        <a:latin typeface="Arial" panose="020B0604020202020204" pitchFamily="34" charset="0"/>
                        <a:cs typeface="Arial" panose="020B0604020202020204" pitchFamily="34" charset="0"/>
                      </a:endParaRPr>
                    </a:p>
                    <a:p>
                      <a:r>
                        <a:rPr lang="fr-FR" sz="1200" baseline="0" dirty="0">
                          <a:solidFill>
                            <a:schemeClr val="accent1"/>
                          </a:solidFill>
                          <a:latin typeface="Arial" panose="020B0604020202020204" pitchFamily="34" charset="0"/>
                          <a:cs typeface="Arial" panose="020B0604020202020204" pitchFamily="34" charset="0"/>
                        </a:rPr>
                        <a:t>Surface colonisation (</a:t>
                      </a:r>
                      <a:r>
                        <a:rPr lang="fr-FR" sz="1200" baseline="0" dirty="0" err="1">
                          <a:solidFill>
                            <a:schemeClr val="accent1"/>
                          </a:solidFill>
                          <a:latin typeface="Arial" panose="020B0604020202020204" pitchFamily="34" charset="0"/>
                          <a:cs typeface="Arial" panose="020B0604020202020204" pitchFamily="34" charset="0"/>
                        </a:rPr>
                        <a:t>fridge</a:t>
                      </a:r>
                      <a:r>
                        <a:rPr lang="fr-FR" sz="1200" baseline="0" dirty="0">
                          <a:solidFill>
                            <a:schemeClr val="accent1"/>
                          </a:solidFill>
                          <a:latin typeface="Arial" panose="020B0604020202020204" pitchFamily="34" charset="0"/>
                          <a:cs typeface="Arial" panose="020B0604020202020204" pitchFamily="34" charset="0"/>
                        </a:rPr>
                        <a:t>)</a:t>
                      </a:r>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baseline="0" dirty="0" err="1">
                          <a:solidFill>
                            <a:schemeClr val="accent1"/>
                          </a:solidFill>
                          <a:latin typeface="Arial" panose="020B0604020202020204" pitchFamily="34" charset="0"/>
                          <a:cs typeface="Arial" panose="020B0604020202020204" pitchFamily="34" charset="0"/>
                        </a:rPr>
                        <a:t>Bacteremia</a:t>
                      </a:r>
                      <a:r>
                        <a:rPr lang="fr-FR" sz="1200" baseline="0">
                          <a:solidFill>
                            <a:schemeClr val="accent1"/>
                          </a:solidFill>
                          <a:latin typeface="Arial" panose="020B0604020202020204" pitchFamily="34" charset="0"/>
                          <a:cs typeface="Arial" panose="020B0604020202020204" pitchFamily="34" charset="0"/>
                        </a:rPr>
                        <a:t>, meningitis,</a:t>
                      </a:r>
                      <a:endParaRPr lang="fr-FR" sz="1200" baseline="0" dirty="0">
                        <a:solidFill>
                          <a:schemeClr val="accent1"/>
                        </a:solidFill>
                        <a:latin typeface="Arial" panose="020B0604020202020204" pitchFamily="34" charset="0"/>
                        <a:cs typeface="Arial" panose="020B0604020202020204" pitchFamily="34" charset="0"/>
                      </a:endParaRPr>
                    </a:p>
                    <a:p>
                      <a:r>
                        <a:rPr lang="fr-FR" sz="1200" baseline="0" dirty="0">
                          <a:solidFill>
                            <a:schemeClr val="accent1"/>
                          </a:solidFill>
                          <a:latin typeface="Arial" panose="020B0604020202020204" pitchFamily="34" charset="0"/>
                          <a:cs typeface="Arial" panose="020B0604020202020204" pitchFamily="34" charset="0"/>
                        </a:rPr>
                        <a:t>b</a:t>
                      </a:r>
                      <a:r>
                        <a:rPr lang="fr-FR" sz="1200" baseline="0">
                          <a:solidFill>
                            <a:schemeClr val="accent1"/>
                          </a:solidFill>
                          <a:latin typeface="Arial" panose="020B0604020202020204" pitchFamily="34" charset="0"/>
                          <a:cs typeface="Arial" panose="020B0604020202020204" pitchFamily="34" charset="0"/>
                        </a:rPr>
                        <a:t>rain </a:t>
                      </a:r>
                      <a:r>
                        <a:rPr lang="fr-FR" sz="1200" baseline="0" dirty="0" err="1">
                          <a:solidFill>
                            <a:schemeClr val="accent1"/>
                          </a:solidFill>
                          <a:latin typeface="Arial" panose="020B0604020202020204" pitchFamily="34" charset="0"/>
                          <a:cs typeface="Arial" panose="020B0604020202020204" pitchFamily="34" charset="0"/>
                        </a:rPr>
                        <a:t>abscess</a:t>
                      </a:r>
                      <a:r>
                        <a:rPr lang="fr-FR" sz="1200" baseline="0" dirty="0">
                          <a:solidFill>
                            <a:schemeClr val="accent1"/>
                          </a:solidFill>
                          <a:latin typeface="Arial" panose="020B0604020202020204" pitchFamily="34" charset="0"/>
                          <a:cs typeface="Arial" panose="020B0604020202020204" pitchFamily="34" charset="0"/>
                        </a:rPr>
                        <a:t> or </a:t>
                      </a:r>
                      <a:r>
                        <a:rPr lang="fr-FR" sz="1200" baseline="0" dirty="0" err="1">
                          <a:solidFill>
                            <a:schemeClr val="accent1"/>
                          </a:solidFill>
                          <a:latin typeface="Arial" panose="020B0604020202020204" pitchFamily="34" charset="0"/>
                          <a:cs typeface="Arial" panose="020B0604020202020204" pitchFamily="34" charset="0"/>
                        </a:rPr>
                        <a:t>other</a:t>
                      </a:r>
                      <a:r>
                        <a:rPr lang="fr-FR" sz="1200" baseline="0" dirty="0">
                          <a:solidFill>
                            <a:schemeClr val="accent1"/>
                          </a:solidFill>
                          <a:latin typeface="Arial" panose="020B0604020202020204" pitchFamily="34" charset="0"/>
                          <a:cs typeface="Arial" panose="020B0604020202020204" pitchFamily="34" charset="0"/>
                        </a:rPr>
                        <a:t> l</a:t>
                      </a:r>
                      <a:r>
                        <a:rPr lang="fr-FR" sz="1200" dirty="0">
                          <a:solidFill>
                            <a:schemeClr val="accent1"/>
                          </a:solidFill>
                          <a:latin typeface="Arial" panose="020B0604020202020204" pitchFamily="34" charset="0"/>
                          <a:cs typeface="Arial" panose="020B0604020202020204" pitchFamily="34" charset="0"/>
                        </a:rPr>
                        <a:t>ocal</a:t>
                      </a:r>
                      <a:r>
                        <a:rPr lang="fr-FR" sz="1200" baseline="0" dirty="0">
                          <a:solidFill>
                            <a:schemeClr val="accent1"/>
                          </a:solidFill>
                          <a:latin typeface="Arial" panose="020B0604020202020204" pitchFamily="34" charset="0"/>
                          <a:cs typeface="Arial" panose="020B0604020202020204" pitchFamily="34" charset="0"/>
                        </a:rPr>
                        <a:t> infections </a:t>
                      </a:r>
                    </a:p>
                    <a:p>
                      <a:r>
                        <a:rPr lang="fr-FR" sz="1200" baseline="0" dirty="0" err="1">
                          <a:solidFill>
                            <a:schemeClr val="accent1"/>
                          </a:solidFill>
                          <a:latin typeface="Arial" panose="020B0604020202020204" pitchFamily="34" charset="0"/>
                          <a:cs typeface="Arial" panose="020B0604020202020204" pitchFamily="34" charset="0"/>
                        </a:rPr>
                        <a:t>Premature</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birth</a:t>
                      </a:r>
                      <a:r>
                        <a:rPr lang="fr-FR" sz="1200" baseline="0" dirty="0">
                          <a:solidFill>
                            <a:schemeClr val="accent1"/>
                          </a:solidFill>
                          <a:latin typeface="Arial" panose="020B0604020202020204" pitchFamily="34" charset="0"/>
                          <a:cs typeface="Arial" panose="020B0604020202020204" pitchFamily="34" charset="0"/>
                        </a:rPr>
                        <a:t>, abortion, </a:t>
                      </a:r>
                      <a:r>
                        <a:rPr lang="fr-FR" sz="1200" baseline="0" dirty="0" err="1">
                          <a:solidFill>
                            <a:schemeClr val="accent1"/>
                          </a:solidFill>
                          <a:latin typeface="Arial" panose="020B0604020202020204" pitchFamily="34" charset="0"/>
                          <a:cs typeface="Arial" panose="020B0604020202020204" pitchFamily="34" charset="0"/>
                        </a:rPr>
                        <a:t>neonatale</a:t>
                      </a:r>
                      <a:r>
                        <a:rPr lang="fr-FR" sz="1200" baseline="0" dirty="0">
                          <a:solidFill>
                            <a:schemeClr val="accent1"/>
                          </a:solidFill>
                          <a:latin typeface="Arial" panose="020B0604020202020204" pitchFamily="34" charset="0"/>
                          <a:cs typeface="Arial" panose="020B0604020202020204" pitchFamily="34" charset="0"/>
                        </a:rPr>
                        <a:t> infections</a:t>
                      </a:r>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Antibiotics</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need</a:t>
                      </a:r>
                      <a:r>
                        <a:rPr lang="fr-FR" sz="1200" baseline="0" dirty="0">
                          <a:solidFill>
                            <a:schemeClr val="accent1"/>
                          </a:solidFill>
                          <a:latin typeface="Arial" panose="020B0604020202020204" pitchFamily="34" charset="0"/>
                          <a:cs typeface="Arial" panose="020B0604020202020204" pitchFamily="34" charset="0"/>
                        </a:rPr>
                        <a:t> to </a:t>
                      </a:r>
                      <a:r>
                        <a:rPr lang="fr-FR" sz="1200" baseline="0" dirty="0" err="1">
                          <a:solidFill>
                            <a:schemeClr val="accent1"/>
                          </a:solidFill>
                          <a:latin typeface="Arial" panose="020B0604020202020204" pitchFamily="34" charset="0"/>
                          <a:cs typeface="Arial" panose="020B0604020202020204" pitchFamily="34" charset="0"/>
                        </a:rPr>
                        <a:t>be</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applied</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early</a:t>
                      </a:r>
                      <a:r>
                        <a:rPr lang="fr-FR" sz="1200" baseline="0" dirty="0">
                          <a:solidFill>
                            <a:schemeClr val="accent1"/>
                          </a:solidFill>
                          <a:latin typeface="Arial" panose="020B0604020202020204" pitchFamily="34" charset="0"/>
                          <a:cs typeface="Arial" panose="020B0604020202020204" pitchFamily="34" charset="0"/>
                        </a:rPr>
                        <a:t> and do not </a:t>
                      </a:r>
                      <a:r>
                        <a:rPr lang="fr-FR" sz="1200" baseline="0" dirty="0" err="1">
                          <a:solidFill>
                            <a:schemeClr val="accent1"/>
                          </a:solidFill>
                          <a:latin typeface="Arial" panose="020B0604020202020204" pitchFamily="34" charset="0"/>
                          <a:cs typeface="Arial" panose="020B0604020202020204" pitchFamily="34" charset="0"/>
                        </a:rPr>
                        <a:t>always</a:t>
                      </a:r>
                      <a:r>
                        <a:rPr lang="fr-FR" sz="1200" baseline="0" dirty="0">
                          <a:solidFill>
                            <a:schemeClr val="accent1"/>
                          </a:solidFill>
                          <a:latin typeface="Arial" panose="020B0604020202020204" pitchFamily="34" charset="0"/>
                          <a:cs typeface="Arial" panose="020B0604020202020204" pitchFamily="34" charset="0"/>
                        </a:rPr>
                        <a:t> permit to </a:t>
                      </a:r>
                      <a:r>
                        <a:rPr lang="fr-FR" sz="1200" baseline="0" dirty="0" err="1">
                          <a:solidFill>
                            <a:schemeClr val="accent1"/>
                          </a:solidFill>
                          <a:latin typeface="Arial" panose="020B0604020202020204" pitchFamily="34" charset="0"/>
                          <a:cs typeface="Arial" panose="020B0604020202020204" pitchFamily="34" charset="0"/>
                        </a:rPr>
                        <a:t>avoid</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lethality</a:t>
                      </a:r>
                      <a:r>
                        <a:rPr lang="fr-FR" sz="1200" baseline="0" dirty="0">
                          <a:solidFill>
                            <a:schemeClr val="accent1"/>
                          </a:solidFill>
                          <a:latin typeface="Arial" panose="020B0604020202020204" pitchFamily="34" charset="0"/>
                          <a:cs typeface="Arial" panose="020B0604020202020204" pitchFamily="34" charset="0"/>
                        </a:rPr>
                        <a:t>)</a:t>
                      </a:r>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Keep</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ready</a:t>
                      </a:r>
                      <a:r>
                        <a:rPr lang="fr-FR" sz="1200" baseline="0" dirty="0">
                          <a:solidFill>
                            <a:schemeClr val="accent1"/>
                          </a:solidFill>
                          <a:latin typeface="Arial" panose="020B0604020202020204" pitchFamily="34" charset="0"/>
                          <a:cs typeface="Arial" panose="020B0604020202020204" pitchFamily="34" charset="0"/>
                        </a:rPr>
                        <a:t> to </a:t>
                      </a:r>
                      <a:r>
                        <a:rPr lang="fr-FR" sz="1200" baseline="0" dirty="0" err="1">
                          <a:solidFill>
                            <a:schemeClr val="accent1"/>
                          </a:solidFill>
                          <a:latin typeface="Arial" panose="020B0604020202020204" pitchFamily="34" charset="0"/>
                          <a:cs typeface="Arial" panose="020B0604020202020204" pitchFamily="34" charset="0"/>
                        </a:rPr>
                        <a:t>eat</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food</a:t>
                      </a:r>
                      <a:r>
                        <a:rPr lang="fr-FR" sz="1200" baseline="0" dirty="0">
                          <a:solidFill>
                            <a:schemeClr val="accent1"/>
                          </a:solidFill>
                          <a:latin typeface="Arial" panose="020B0604020202020204" pitchFamily="34" charset="0"/>
                          <a:cs typeface="Arial" panose="020B0604020202020204" pitchFamily="34" charset="0"/>
                        </a:rPr>
                        <a:t> at </a:t>
                      </a:r>
                      <a:r>
                        <a:rPr lang="fr-FR" sz="1200" baseline="0" dirty="0" err="1">
                          <a:solidFill>
                            <a:schemeClr val="accent1"/>
                          </a:solidFill>
                          <a:latin typeface="Arial" panose="020B0604020202020204" pitchFamily="34" charset="0"/>
                          <a:cs typeface="Arial" panose="020B0604020202020204" pitchFamily="34" charset="0"/>
                        </a:rPr>
                        <a:t>refrigeration</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temperature</a:t>
                      </a:r>
                      <a:endParaRPr lang="fr-FR" sz="1200" baseline="0" dirty="0">
                        <a:solidFill>
                          <a:schemeClr val="accent1"/>
                        </a:solidFill>
                        <a:latin typeface="Arial" panose="020B0604020202020204" pitchFamily="34" charset="0"/>
                        <a:cs typeface="Arial" panose="020B0604020202020204" pitchFamily="34" charset="0"/>
                      </a:endParaRPr>
                    </a:p>
                    <a:p>
                      <a:r>
                        <a:rPr lang="fr-FR" sz="1200" baseline="0" dirty="0">
                          <a:solidFill>
                            <a:schemeClr val="accent1"/>
                          </a:solidFill>
                          <a:latin typeface="Arial" panose="020B0604020202020204" pitchFamily="34" charset="0"/>
                          <a:cs typeface="Arial" panose="020B0604020202020204" pitchFamily="34" charset="0"/>
                        </a:rPr>
                        <a:t>Wash </a:t>
                      </a:r>
                      <a:r>
                        <a:rPr lang="fr-FR" sz="1200" baseline="0" dirty="0" err="1">
                          <a:solidFill>
                            <a:schemeClr val="accent1"/>
                          </a:solidFill>
                          <a:latin typeface="Arial" panose="020B0604020202020204" pitchFamily="34" charset="0"/>
                          <a:cs typeface="Arial" panose="020B0604020202020204" pitchFamily="34" charset="0"/>
                        </a:rPr>
                        <a:t>carefully</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raw</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vegetables</a:t>
                      </a:r>
                      <a:r>
                        <a:rPr lang="fr-FR" sz="1200" baseline="0" dirty="0">
                          <a:solidFill>
                            <a:schemeClr val="accent1"/>
                          </a:solidFill>
                          <a:latin typeface="Arial" panose="020B0604020202020204" pitchFamily="34" charset="0"/>
                          <a:cs typeface="Arial" panose="020B0604020202020204" pitchFamily="34" charset="0"/>
                        </a:rPr>
                        <a:t>, fruits and </a:t>
                      </a:r>
                      <a:r>
                        <a:rPr lang="fr-FR" sz="1200" baseline="0" dirty="0" err="1">
                          <a:solidFill>
                            <a:schemeClr val="accent1"/>
                          </a:solidFill>
                          <a:latin typeface="Arial" panose="020B0604020202020204" pitchFamily="34" charset="0"/>
                          <a:cs typeface="Arial" panose="020B0604020202020204" pitchFamily="34" charset="0"/>
                        </a:rPr>
                        <a:t>leafy</a:t>
                      </a:r>
                      <a:r>
                        <a:rPr lang="fr-FR" sz="1200" baseline="0" dirty="0">
                          <a:solidFill>
                            <a:schemeClr val="accent1"/>
                          </a:solidFill>
                          <a:latin typeface="Arial" panose="020B0604020202020204" pitchFamily="34" charset="0"/>
                          <a:cs typeface="Arial" panose="020B0604020202020204" pitchFamily="34" charset="0"/>
                        </a:rPr>
                        <a:t> greens but </a:t>
                      </a:r>
                      <a:r>
                        <a:rPr lang="fr-FR" sz="1200" baseline="0" dirty="0" err="1">
                          <a:solidFill>
                            <a:schemeClr val="accent1"/>
                          </a:solidFill>
                          <a:latin typeface="Arial" panose="020B0604020202020204" pitchFamily="34" charset="0"/>
                          <a:cs typeface="Arial" panose="020B0604020202020204" pitchFamily="34" charset="0"/>
                        </a:rPr>
                        <a:t>also</a:t>
                      </a:r>
                      <a:r>
                        <a:rPr lang="fr-FR" sz="1200" baseline="0" dirty="0">
                          <a:solidFill>
                            <a:schemeClr val="accent1"/>
                          </a:solidFill>
                          <a:latin typeface="Arial" panose="020B0604020202020204" pitchFamily="34" charset="0"/>
                          <a:cs typeface="Arial" panose="020B0604020202020204" pitchFamily="34" charset="0"/>
                        </a:rPr>
                        <a:t> surfaces and </a:t>
                      </a:r>
                      <a:r>
                        <a:rPr lang="fr-FR" sz="1200" baseline="0" dirty="0" err="1">
                          <a:solidFill>
                            <a:schemeClr val="accent1"/>
                          </a:solidFill>
                          <a:latin typeface="Arial" panose="020B0604020202020204" pitchFamily="34" charset="0"/>
                          <a:cs typeface="Arial" panose="020B0604020202020204" pitchFamily="34" charset="0"/>
                        </a:rPr>
                        <a:t>equipments</a:t>
                      </a:r>
                      <a:endParaRPr lang="fr-FR" sz="1200" baseline="0" dirty="0">
                        <a:solidFill>
                          <a:schemeClr val="accent1"/>
                        </a:solidFill>
                        <a:latin typeface="Arial" panose="020B0604020202020204" pitchFamily="34" charset="0"/>
                        <a:cs typeface="Arial" panose="020B0604020202020204" pitchFamily="34" charset="0"/>
                      </a:endParaRPr>
                    </a:p>
                    <a:p>
                      <a:r>
                        <a:rPr lang="fr-FR" sz="1200" baseline="0" dirty="0" err="1">
                          <a:solidFill>
                            <a:schemeClr val="accent1"/>
                          </a:solidFill>
                          <a:latin typeface="Arial" panose="020B0604020202020204" pitchFamily="34" charset="0"/>
                          <a:cs typeface="Arial" panose="020B0604020202020204" pitchFamily="34" charset="0"/>
                        </a:rPr>
                        <a:t>Pregnant</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women</a:t>
                      </a:r>
                      <a:r>
                        <a:rPr lang="fr-FR" sz="1200" baseline="0" dirty="0">
                          <a:solidFill>
                            <a:schemeClr val="accent1"/>
                          </a:solidFill>
                          <a:latin typeface="Arial" panose="020B0604020202020204" pitchFamily="34" charset="0"/>
                          <a:cs typeface="Arial" panose="020B0604020202020204" pitchFamily="34" charset="0"/>
                        </a:rPr>
                        <a:t> : </a:t>
                      </a:r>
                      <a:r>
                        <a:rPr lang="fr-FR" sz="1200" baseline="0" dirty="0" err="1">
                          <a:solidFill>
                            <a:schemeClr val="accent1"/>
                          </a:solidFill>
                          <a:latin typeface="Arial" panose="020B0604020202020204" pitchFamily="34" charset="0"/>
                          <a:cs typeface="Arial" panose="020B0604020202020204" pitchFamily="34" charset="0"/>
                        </a:rPr>
                        <a:t>avoid</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some</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ready</a:t>
                      </a:r>
                      <a:r>
                        <a:rPr lang="fr-FR" sz="1200" baseline="0" dirty="0">
                          <a:solidFill>
                            <a:schemeClr val="accent1"/>
                          </a:solidFill>
                          <a:latin typeface="Arial" panose="020B0604020202020204" pitchFamily="34" charset="0"/>
                          <a:cs typeface="Arial" panose="020B0604020202020204" pitchFamily="34" charset="0"/>
                        </a:rPr>
                        <a:t> to </a:t>
                      </a:r>
                      <a:r>
                        <a:rPr lang="fr-FR" sz="1200" baseline="0" dirty="0" err="1">
                          <a:solidFill>
                            <a:schemeClr val="accent1"/>
                          </a:solidFill>
                          <a:latin typeface="Arial" panose="020B0604020202020204" pitchFamily="34" charset="0"/>
                          <a:cs typeface="Arial" panose="020B0604020202020204" pitchFamily="34" charset="0"/>
                        </a:rPr>
                        <a:t>eat</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foods</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cheeses</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from</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raw</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milk</a:t>
                      </a:r>
                      <a:r>
                        <a:rPr lang="fr-FR" sz="1200" baseline="0" dirty="0">
                          <a:solidFill>
                            <a:schemeClr val="accent1"/>
                          </a:solidFill>
                          <a:latin typeface="Arial" panose="020B0604020202020204" pitchFamily="34" charset="0"/>
                          <a:cs typeface="Arial" panose="020B0604020202020204" pitchFamily="34" charset="0"/>
                        </a:rPr>
                        <a:t>, cold </a:t>
                      </a:r>
                      <a:r>
                        <a:rPr lang="fr-FR" sz="1200" baseline="0" dirty="0" err="1">
                          <a:solidFill>
                            <a:schemeClr val="accent1"/>
                          </a:solidFill>
                          <a:latin typeface="Arial" panose="020B0604020202020204" pitchFamily="34" charset="0"/>
                          <a:cs typeface="Arial" panose="020B0604020202020204" pitchFamily="34" charset="0"/>
                        </a:rPr>
                        <a:t>cuts</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raw</a:t>
                      </a:r>
                      <a:r>
                        <a:rPr lang="fr-FR" sz="1200" baseline="0" dirty="0">
                          <a:solidFill>
                            <a:schemeClr val="accent1"/>
                          </a:solidFill>
                          <a:latin typeface="Arial" panose="020B0604020202020204" pitchFamily="34" charset="0"/>
                          <a:cs typeface="Arial" panose="020B0604020202020204" pitchFamily="34" charset="0"/>
                        </a:rPr>
                        <a:t> or </a:t>
                      </a:r>
                      <a:r>
                        <a:rPr lang="fr-FR" sz="1200" baseline="0" dirty="0" err="1">
                          <a:solidFill>
                            <a:schemeClr val="accent1"/>
                          </a:solidFill>
                          <a:latin typeface="Arial" panose="020B0604020202020204" pitchFamily="34" charset="0"/>
                          <a:cs typeface="Arial" panose="020B0604020202020204" pitchFamily="34" charset="0"/>
                        </a:rPr>
                        <a:t>smoked</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fish</a:t>
                      </a:r>
                      <a:r>
                        <a:rPr lang="fr-FR" sz="1200" baseline="0" dirty="0">
                          <a:solidFill>
                            <a:schemeClr val="accent1"/>
                          </a:solidFill>
                          <a:latin typeface="Arial" panose="020B0604020202020204" pitchFamily="34" charset="0"/>
                          <a:cs typeface="Arial" panose="020B0604020202020204" pitchFamily="34" charset="0"/>
                        </a:rPr>
                        <a:t> and </a:t>
                      </a:r>
                      <a:r>
                        <a:rPr lang="fr-FR" sz="1200" baseline="0" dirty="0" err="1">
                          <a:solidFill>
                            <a:schemeClr val="accent1"/>
                          </a:solidFill>
                          <a:latin typeface="Arial" panose="020B0604020202020204" pitchFamily="34" charset="0"/>
                          <a:cs typeface="Arial" panose="020B0604020202020204" pitchFamily="34" charset="0"/>
                        </a:rPr>
                        <a:t>sea</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foods</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preparations</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sprouted</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seeds</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raw</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meat</a:t>
                      </a:r>
                      <a:r>
                        <a:rPr lang="fr-FR" sz="1200" baseline="0" dirty="0">
                          <a:solidFill>
                            <a:schemeClr val="accent1"/>
                          </a:solidFill>
                          <a:latin typeface="Arial" panose="020B0604020202020204" pitchFamily="34" charset="0"/>
                          <a:cs typeface="Arial" panose="020B0604020202020204" pitchFamily="34" charset="0"/>
                        </a:rPr>
                        <a:t>)</a:t>
                      </a:r>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554722">
                <a:tc>
                  <a:txBody>
                    <a:bodyPr/>
                    <a:lstStyle/>
                    <a:p>
                      <a:r>
                        <a:rPr lang="fr-FR" sz="1200" b="1" i="1" dirty="0">
                          <a:solidFill>
                            <a:schemeClr val="accent1"/>
                          </a:solidFill>
                          <a:latin typeface="Arial" panose="020B0604020202020204" pitchFamily="34" charset="0"/>
                          <a:cs typeface="Arial" panose="020B0604020202020204" pitchFamily="34" charset="0"/>
                        </a:rPr>
                        <a:t>Bacillus </a:t>
                      </a:r>
                      <a:r>
                        <a:rPr lang="fr-FR" sz="1200" b="1" i="1" dirty="0" err="1">
                          <a:solidFill>
                            <a:schemeClr val="accent1"/>
                          </a:solidFill>
                          <a:latin typeface="Arial" panose="020B0604020202020204" pitchFamily="34" charset="0"/>
                          <a:cs typeface="Arial" panose="020B0604020202020204" pitchFamily="34" charset="0"/>
                        </a:rPr>
                        <a:t>cereus</a:t>
                      </a:r>
                      <a:endParaRPr lang="fr-FR" sz="1200" b="1" i="1"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Bacteria</a:t>
                      </a:r>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Soil</a:t>
                      </a:r>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baseline="0" dirty="0">
                          <a:solidFill>
                            <a:schemeClr val="accent1"/>
                          </a:solidFill>
                          <a:latin typeface="Arial" panose="020B0604020202020204" pitchFamily="34" charset="0"/>
                          <a:cs typeface="Arial" panose="020B0604020202020204" pitchFamily="34" charset="0"/>
                        </a:rPr>
                        <a:t>Spores and toxines </a:t>
                      </a:r>
                      <a:r>
                        <a:rPr lang="fr-FR" sz="1200" baseline="0" dirty="0" err="1">
                          <a:solidFill>
                            <a:schemeClr val="accent1"/>
                          </a:solidFill>
                          <a:latin typeface="Arial" panose="020B0604020202020204" pitchFamily="34" charset="0"/>
                          <a:cs typeface="Arial" panose="020B0604020202020204" pitchFamily="34" charset="0"/>
                        </a:rPr>
                        <a:t>resistant</a:t>
                      </a:r>
                      <a:r>
                        <a:rPr lang="fr-FR" sz="1200" baseline="0" dirty="0">
                          <a:solidFill>
                            <a:schemeClr val="accent1"/>
                          </a:solidFill>
                          <a:latin typeface="Arial" panose="020B0604020202020204" pitchFamily="34" charset="0"/>
                          <a:cs typeface="Arial" panose="020B0604020202020204" pitchFamily="34" charset="0"/>
                        </a:rPr>
                        <a:t> to </a:t>
                      </a:r>
                      <a:r>
                        <a:rPr lang="fr-FR" sz="1200" baseline="0" dirty="0" err="1">
                          <a:solidFill>
                            <a:schemeClr val="accent1"/>
                          </a:solidFill>
                          <a:latin typeface="Arial" panose="020B0604020202020204" pitchFamily="34" charset="0"/>
                          <a:cs typeface="Arial" panose="020B0604020202020204" pitchFamily="34" charset="0"/>
                        </a:rPr>
                        <a:t>heat</a:t>
                      </a:r>
                      <a:endParaRPr lang="fr-FR" sz="1200" baseline="0" dirty="0">
                        <a:solidFill>
                          <a:schemeClr val="accent1"/>
                        </a:solidFill>
                        <a:latin typeface="Arial" panose="020B0604020202020204" pitchFamily="34" charset="0"/>
                        <a:cs typeface="Arial" panose="020B0604020202020204" pitchFamily="34" charset="0"/>
                      </a:endParaRPr>
                    </a:p>
                    <a:p>
                      <a:r>
                        <a:rPr lang="fr-FR" sz="1200" baseline="0" dirty="0" err="1">
                          <a:solidFill>
                            <a:schemeClr val="accent1"/>
                          </a:solidFill>
                          <a:latin typeface="Arial" panose="020B0604020202020204" pitchFamily="34" charset="0"/>
                          <a:cs typeface="Arial" panose="020B0604020202020204" pitchFamily="34" charset="0"/>
                        </a:rPr>
                        <a:t>Cooked</a:t>
                      </a:r>
                      <a:r>
                        <a:rPr lang="fr-FR" sz="1200" baseline="0" dirty="0">
                          <a:solidFill>
                            <a:schemeClr val="accent1"/>
                          </a:solidFill>
                          <a:latin typeface="Arial" panose="020B0604020202020204" pitchFamily="34" charset="0"/>
                          <a:cs typeface="Arial" panose="020B0604020202020204" pitchFamily="34" charset="0"/>
                        </a:rPr>
                        <a:t> or </a:t>
                      </a:r>
                      <a:r>
                        <a:rPr lang="fr-FR" sz="1200" baseline="0" dirty="0" err="1">
                          <a:solidFill>
                            <a:schemeClr val="accent1"/>
                          </a:solidFill>
                          <a:latin typeface="Arial" panose="020B0604020202020204" pitchFamily="34" charset="0"/>
                          <a:cs typeface="Arial" panose="020B0604020202020204" pitchFamily="34" charset="0"/>
                        </a:rPr>
                        <a:t>pasteurized</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food</a:t>
                      </a:r>
                      <a:r>
                        <a:rPr lang="fr-FR" sz="1200" baseline="0" dirty="0">
                          <a:solidFill>
                            <a:schemeClr val="accent1"/>
                          </a:solidFill>
                          <a:latin typeface="Arial" panose="020B0604020202020204" pitchFamily="34" charset="0"/>
                          <a:cs typeface="Arial" panose="020B0604020202020204" pitchFamily="34" charset="0"/>
                        </a:rPr>
                        <a:t> not </a:t>
                      </a:r>
                      <a:r>
                        <a:rPr lang="fr-FR" sz="1200" baseline="0" dirty="0" err="1">
                          <a:solidFill>
                            <a:schemeClr val="accent1"/>
                          </a:solidFill>
                          <a:latin typeface="Arial" panose="020B0604020202020204" pitchFamily="34" charset="0"/>
                          <a:cs typeface="Arial" panose="020B0604020202020204" pitchFamily="34" charset="0"/>
                        </a:rPr>
                        <a:t>refrigerated</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rapidly</a:t>
                      </a:r>
                      <a:endParaRPr lang="fr-FR" sz="1200" baseline="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Diarrhea</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vomiting</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nausea</a:t>
                      </a:r>
                      <a:r>
                        <a:rPr lang="fr-FR" sz="1200" dirty="0">
                          <a:solidFill>
                            <a:schemeClr val="accent1"/>
                          </a:solidFill>
                          <a:latin typeface="Arial" panose="020B0604020202020204" pitchFamily="34" charset="0"/>
                          <a:cs typeface="Arial" panose="020B0604020202020204" pitchFamily="34" charset="0"/>
                        </a:rPr>
                        <a:t>, abdominal pain</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accent1"/>
                          </a:solidFill>
                          <a:latin typeface="Arial" panose="020B0604020202020204" pitchFamily="34" charset="0"/>
                          <a:cs typeface="Arial" panose="020B0604020202020204" pitchFamily="34" charset="0"/>
                        </a:rPr>
                        <a:t>No </a:t>
                      </a:r>
                      <a:r>
                        <a:rPr lang="fr-FR" sz="1200" dirty="0" err="1">
                          <a:solidFill>
                            <a:schemeClr val="accent1"/>
                          </a:solidFill>
                          <a:latin typeface="Arial" panose="020B0604020202020204" pitchFamily="34" charset="0"/>
                          <a:cs typeface="Arial" panose="020B0604020202020204" pitchFamily="34" charset="0"/>
                        </a:rPr>
                        <a:t>drugs</a:t>
                      </a:r>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accent1"/>
                          </a:solidFill>
                          <a:latin typeface="Arial" panose="020B0604020202020204" pitchFamily="34" charset="0"/>
                          <a:cs typeface="Arial" panose="020B0604020202020204" pitchFamily="34" charset="0"/>
                        </a:rPr>
                        <a:t>Store </a:t>
                      </a:r>
                      <a:r>
                        <a:rPr lang="fr-FR" sz="1200" dirty="0" err="1">
                          <a:solidFill>
                            <a:schemeClr val="accent1"/>
                          </a:solidFill>
                          <a:latin typeface="Arial" panose="020B0604020202020204" pitchFamily="34" charset="0"/>
                          <a:cs typeface="Arial" panose="020B0604020202020204" pitchFamily="34" charset="0"/>
                        </a:rPr>
                        <a:t>food</a:t>
                      </a:r>
                      <a:r>
                        <a:rPr lang="fr-FR" sz="1200" dirty="0">
                          <a:solidFill>
                            <a:schemeClr val="accent1"/>
                          </a:solidFill>
                          <a:latin typeface="Arial" panose="020B0604020202020204" pitchFamily="34" charset="0"/>
                          <a:cs typeface="Arial" panose="020B0604020202020204" pitchFamily="34" charset="0"/>
                        </a:rPr>
                        <a:t> in </a:t>
                      </a:r>
                      <a:r>
                        <a:rPr lang="fr-FR" sz="1200" dirty="0" err="1">
                          <a:solidFill>
                            <a:schemeClr val="accent1"/>
                          </a:solidFill>
                          <a:latin typeface="Arial" panose="020B0604020202020204" pitchFamily="34" charset="0"/>
                          <a:cs typeface="Arial" panose="020B0604020202020204" pitchFamily="34" charset="0"/>
                        </a:rPr>
                        <a:t>fridge</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rapidly</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after</a:t>
                      </a:r>
                      <a:r>
                        <a:rPr lang="fr-FR" sz="1200" dirty="0">
                          <a:solidFill>
                            <a:schemeClr val="accent1"/>
                          </a:solidFill>
                          <a:latin typeface="Arial" panose="020B0604020202020204" pitchFamily="34" charset="0"/>
                          <a:cs typeface="Arial" panose="020B0604020202020204" pitchFamily="34" charset="0"/>
                        </a:rPr>
                        <a:t> cooking</a:t>
                      </a:r>
                      <a:endParaRPr lang="fr-FR" sz="1200" baseline="0" dirty="0">
                        <a:solidFill>
                          <a:schemeClr val="accent1"/>
                        </a:solidFill>
                        <a:latin typeface="Arial" panose="020B0604020202020204" pitchFamily="34" charset="0"/>
                        <a:cs typeface="Arial" panose="020B0604020202020204" pitchFamily="34" charset="0"/>
                      </a:endParaRPr>
                    </a:p>
                    <a:p>
                      <a:r>
                        <a:rPr lang="fr-FR" sz="1200" baseline="0" dirty="0">
                          <a:solidFill>
                            <a:schemeClr val="accent1"/>
                          </a:solidFill>
                          <a:latin typeface="Arial" panose="020B0604020202020204" pitchFamily="34" charset="0"/>
                          <a:cs typeface="Arial" panose="020B0604020202020204" pitchFamily="34" charset="0"/>
                        </a:rPr>
                        <a:t>Check the </a:t>
                      </a:r>
                      <a:r>
                        <a:rPr lang="fr-FR" sz="1200" baseline="0" dirty="0" err="1">
                          <a:solidFill>
                            <a:schemeClr val="accent1"/>
                          </a:solidFill>
                          <a:latin typeface="Arial" panose="020B0604020202020204" pitchFamily="34" charset="0"/>
                          <a:cs typeface="Arial" panose="020B0604020202020204" pitchFamily="34" charset="0"/>
                        </a:rPr>
                        <a:t>fridge</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temperature</a:t>
                      </a:r>
                      <a:endParaRPr lang="fr-FR" sz="1200" baseline="0" dirty="0">
                        <a:solidFill>
                          <a:schemeClr val="accent1"/>
                        </a:solidFill>
                        <a:latin typeface="Arial" panose="020B0604020202020204" pitchFamily="34" charset="0"/>
                        <a:cs typeface="Arial" panose="020B0604020202020204" pitchFamily="34" charset="0"/>
                      </a:endParaRPr>
                    </a:p>
                    <a:p>
                      <a:r>
                        <a:rPr lang="fr-FR" sz="1200" baseline="0" dirty="0">
                          <a:solidFill>
                            <a:schemeClr val="accent1"/>
                          </a:solidFill>
                          <a:latin typeface="Arial" panose="020B0604020202020204" pitchFamily="34" charset="0"/>
                          <a:cs typeface="Arial" panose="020B0604020202020204" pitchFamily="34" charset="0"/>
                        </a:rPr>
                        <a:t>Respect use by date</a:t>
                      </a:r>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546875">
                <a:tc>
                  <a:txBody>
                    <a:bodyPr/>
                    <a:lstStyle/>
                    <a:p>
                      <a:pPr marL="0" marR="0" indent="0" algn="l" defTabSz="914446" rtl="0" eaLnBrk="1" fontAlgn="auto" latinLnBrk="0" hangingPunct="1">
                        <a:lnSpc>
                          <a:spcPct val="100000"/>
                        </a:lnSpc>
                        <a:spcBef>
                          <a:spcPts val="0"/>
                        </a:spcBef>
                        <a:spcAft>
                          <a:spcPts val="0"/>
                        </a:spcAft>
                        <a:buClrTx/>
                        <a:buSzTx/>
                        <a:buFontTx/>
                        <a:buNone/>
                        <a:tabLst/>
                        <a:defRPr/>
                      </a:pPr>
                      <a:r>
                        <a:rPr lang="fr-FR" sz="1200" b="1" i="1">
                          <a:solidFill>
                            <a:schemeClr val="accent1"/>
                          </a:solidFill>
                          <a:latin typeface="Arial" panose="020B0604020202020204" pitchFamily="34" charset="0"/>
                          <a:cs typeface="Arial" panose="020B0604020202020204" pitchFamily="34" charset="0"/>
                        </a:rPr>
                        <a:t>E.coli </a:t>
                      </a:r>
                      <a:r>
                        <a:rPr lang="en-GB" sz="1200" b="1" i="0" kern="1200" dirty="0">
                          <a:solidFill>
                            <a:schemeClr val="accent1"/>
                          </a:solidFill>
                          <a:latin typeface="Arial" panose="020B0604020202020204" pitchFamily="34" charset="0"/>
                          <a:ea typeface="+mn-ea"/>
                          <a:cs typeface="Arial" panose="020B0604020202020204" pitchFamily="34" charset="0"/>
                        </a:rPr>
                        <a:t>producing </a:t>
                      </a:r>
                      <a:r>
                        <a:rPr lang="en-GB" sz="1200" b="1" i="0" kern="1200" dirty="0" err="1">
                          <a:solidFill>
                            <a:schemeClr val="accent1"/>
                          </a:solidFill>
                          <a:latin typeface="Arial" panose="020B0604020202020204" pitchFamily="34" charset="0"/>
                          <a:ea typeface="+mn-ea"/>
                          <a:cs typeface="Arial" panose="020B0604020202020204" pitchFamily="34" charset="0"/>
                        </a:rPr>
                        <a:t>shigatoxins</a:t>
                      </a:r>
                      <a:r>
                        <a:rPr lang="en-GB" sz="1200" b="1" i="0" kern="1200" dirty="0">
                          <a:solidFill>
                            <a:schemeClr val="accent1"/>
                          </a:solidFill>
                          <a:latin typeface="Arial" panose="020B0604020202020204" pitchFamily="34" charset="0"/>
                          <a:ea typeface="+mn-ea"/>
                          <a:cs typeface="Arial" panose="020B0604020202020204" pitchFamily="34" charset="0"/>
                        </a:rPr>
                        <a:t> </a:t>
                      </a:r>
                      <a:r>
                        <a:rPr lang="en-GB" sz="1200" b="1" i="0" kern="1200">
                          <a:solidFill>
                            <a:schemeClr val="accent1"/>
                          </a:solidFill>
                          <a:latin typeface="Arial" panose="020B0604020202020204" pitchFamily="34" charset="0"/>
                          <a:ea typeface="+mn-ea"/>
                          <a:cs typeface="Arial" panose="020B0604020202020204" pitchFamily="34" charset="0"/>
                        </a:rPr>
                        <a:t>(STEC or </a:t>
                      </a:r>
                      <a:r>
                        <a:rPr lang="en-GB" sz="1200" b="1" i="0" kern="1200" dirty="0">
                          <a:solidFill>
                            <a:schemeClr val="accent1"/>
                          </a:solidFill>
                          <a:latin typeface="Arial" panose="020B0604020202020204" pitchFamily="34" charset="0"/>
                          <a:ea typeface="+mn-ea"/>
                          <a:cs typeface="Arial" panose="020B0604020202020204" pitchFamily="34" charset="0"/>
                        </a:rPr>
                        <a:t>VTEC) </a:t>
                      </a:r>
                      <a:r>
                        <a:rPr lang="fr-FR" sz="1200" b="1" i="0" kern="1200" dirty="0">
                          <a:solidFill>
                            <a:schemeClr val="accent1"/>
                          </a:solidFill>
                          <a:latin typeface="Arial" panose="020B0604020202020204" pitchFamily="34" charset="0"/>
                          <a:ea typeface="+mn-ea"/>
                          <a:cs typeface="Arial" panose="020B0604020202020204" pitchFamily="34" charset="0"/>
                        </a:rPr>
                        <a:t> </a:t>
                      </a:r>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Bacteria</a:t>
                      </a:r>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accent1"/>
                          </a:solidFill>
                          <a:latin typeface="Arial" panose="020B0604020202020204" pitchFamily="34" charset="0"/>
                          <a:cs typeface="Arial" panose="020B0604020202020204" pitchFamily="34" charset="0"/>
                        </a:rPr>
                        <a:t>Normal </a:t>
                      </a:r>
                      <a:r>
                        <a:rPr lang="fr-FR" sz="1200" dirty="0" err="1">
                          <a:solidFill>
                            <a:schemeClr val="accent1"/>
                          </a:solidFill>
                          <a:latin typeface="Arial" panose="020B0604020202020204" pitchFamily="34" charset="0"/>
                          <a:cs typeface="Arial" panose="020B0604020202020204" pitchFamily="34" charset="0"/>
                        </a:rPr>
                        <a:t>inhabitant</a:t>
                      </a:r>
                      <a:r>
                        <a:rPr lang="fr-FR" sz="1200" dirty="0">
                          <a:solidFill>
                            <a:schemeClr val="accent1"/>
                          </a:solidFill>
                          <a:latin typeface="Arial" panose="020B0604020202020204" pitchFamily="34" charset="0"/>
                          <a:cs typeface="Arial" panose="020B0604020202020204" pitchFamily="34" charset="0"/>
                        </a:rPr>
                        <a:t> of the </a:t>
                      </a:r>
                      <a:r>
                        <a:rPr lang="fr-FR" sz="1200" dirty="0" err="1">
                          <a:solidFill>
                            <a:schemeClr val="accent1"/>
                          </a:solidFill>
                          <a:latin typeface="Arial" panose="020B0604020202020204" pitchFamily="34" charset="0"/>
                          <a:cs typeface="Arial" panose="020B0604020202020204" pitchFamily="34" charset="0"/>
                        </a:rPr>
                        <a:t>gut</a:t>
                      </a:r>
                      <a:r>
                        <a:rPr lang="fr-FR" sz="1200" dirty="0">
                          <a:solidFill>
                            <a:schemeClr val="accent1"/>
                          </a:solidFill>
                          <a:latin typeface="Arial" panose="020B0604020202020204" pitchFamily="34" charset="0"/>
                          <a:cs typeface="Arial" panose="020B0604020202020204" pitchFamily="34" charset="0"/>
                        </a:rPr>
                        <a:t> of </a:t>
                      </a:r>
                      <a:r>
                        <a:rPr lang="fr-FR" sz="1200" dirty="0" err="1">
                          <a:solidFill>
                            <a:schemeClr val="accent1"/>
                          </a:solidFill>
                          <a:latin typeface="Arial" panose="020B0604020202020204" pitchFamily="34" charset="0"/>
                          <a:cs typeface="Arial" panose="020B0604020202020204" pitchFamily="34" charset="0"/>
                        </a:rPr>
                        <a:t>humans</a:t>
                      </a:r>
                      <a:r>
                        <a:rPr lang="fr-FR" sz="1200" dirty="0">
                          <a:solidFill>
                            <a:schemeClr val="accent1"/>
                          </a:solidFill>
                          <a:latin typeface="Arial" panose="020B0604020202020204" pitchFamily="34" charset="0"/>
                          <a:cs typeface="Arial" panose="020B0604020202020204" pitchFamily="34" charset="0"/>
                        </a:rPr>
                        <a:t> and </a:t>
                      </a:r>
                      <a:r>
                        <a:rPr lang="fr-FR" sz="1200" dirty="0" err="1">
                          <a:solidFill>
                            <a:schemeClr val="accent1"/>
                          </a:solidFill>
                          <a:latin typeface="Arial" panose="020B0604020202020204" pitchFamily="34" charset="0"/>
                          <a:cs typeface="Arial" panose="020B0604020202020204" pitchFamily="34" charset="0"/>
                        </a:rPr>
                        <a:t>animals</a:t>
                      </a:r>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accent1"/>
                          </a:solidFill>
                          <a:latin typeface="Arial" panose="020B0604020202020204" pitchFamily="34" charset="0"/>
                          <a:cs typeface="Arial" panose="020B0604020202020204" pitchFamily="34" charset="0"/>
                        </a:rPr>
                        <a:t>STEC </a:t>
                      </a:r>
                      <a:r>
                        <a:rPr lang="fr-FR" sz="1200" dirty="0" err="1">
                          <a:solidFill>
                            <a:schemeClr val="accent1"/>
                          </a:solidFill>
                          <a:latin typeface="Arial" panose="020B0604020202020204" pitchFamily="34" charset="0"/>
                          <a:cs typeface="Arial" panose="020B0604020202020204" pitchFamily="34" charset="0"/>
                        </a:rPr>
                        <a:t>can</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contaminate</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raw</a:t>
                      </a:r>
                      <a:r>
                        <a:rPr lang="fr-FR" sz="1200" baseline="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milk</a:t>
                      </a:r>
                      <a:r>
                        <a:rPr lang="fr-FR" sz="1200" dirty="0">
                          <a:solidFill>
                            <a:schemeClr val="accent1"/>
                          </a:solidFill>
                          <a:latin typeface="Arial" panose="020B0604020202020204" pitchFamily="34" charset="0"/>
                          <a:cs typeface="Arial" panose="020B0604020202020204" pitchFamily="34" charset="0"/>
                        </a:rPr>
                        <a:t> and </a:t>
                      </a:r>
                      <a:r>
                        <a:rPr lang="fr-FR" sz="1200" dirty="0" err="1">
                          <a:solidFill>
                            <a:schemeClr val="accent1"/>
                          </a:solidFill>
                          <a:latin typeface="Arial" panose="020B0604020202020204" pitchFamily="34" charset="0"/>
                          <a:cs typeface="Arial" panose="020B0604020202020204" pitchFamily="34" charset="0"/>
                        </a:rPr>
                        <a:t>raw</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diary</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products</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raw</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meat</a:t>
                      </a:r>
                      <a:r>
                        <a:rPr lang="fr-FR" sz="1200" dirty="0">
                          <a:solidFill>
                            <a:schemeClr val="accent1"/>
                          </a:solidFill>
                          <a:latin typeface="Arial" panose="020B0604020202020204" pitchFamily="34" charset="0"/>
                          <a:cs typeface="Arial" panose="020B0604020202020204" pitchFamily="34" charset="0"/>
                        </a:rPr>
                        <a:t>, the </a:t>
                      </a:r>
                      <a:r>
                        <a:rPr lang="fr-FR" sz="1200" dirty="0" err="1">
                          <a:solidFill>
                            <a:schemeClr val="accent1"/>
                          </a:solidFill>
                          <a:latin typeface="Arial" panose="020B0604020202020204" pitchFamily="34" charset="0"/>
                          <a:cs typeface="Arial" panose="020B0604020202020204" pitchFamily="34" charset="0"/>
                        </a:rPr>
                        <a:t>environment</a:t>
                      </a:r>
                      <a:r>
                        <a:rPr lang="fr-FR" sz="1200" dirty="0">
                          <a:solidFill>
                            <a:schemeClr val="accent1"/>
                          </a:solidFill>
                          <a:latin typeface="Arial" panose="020B0604020202020204" pitchFamily="34" charset="0"/>
                          <a:cs typeface="Arial" panose="020B0604020202020204" pitchFamily="34" charset="0"/>
                        </a:rPr>
                        <a:t> via animal</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feaces</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which</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can</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contaminate</a:t>
                      </a:r>
                      <a:r>
                        <a:rPr lang="fr-FR" sz="1200" baseline="0" dirty="0">
                          <a:solidFill>
                            <a:schemeClr val="accent1"/>
                          </a:solidFill>
                          <a:latin typeface="Arial" panose="020B0604020202020204" pitchFamily="34" charset="0"/>
                          <a:cs typeface="Arial" panose="020B0604020202020204" pitchFamily="34" charset="0"/>
                        </a:rPr>
                        <a:t> water, fruit, </a:t>
                      </a:r>
                      <a:r>
                        <a:rPr lang="fr-FR" sz="1200" baseline="0" dirty="0" err="1">
                          <a:solidFill>
                            <a:schemeClr val="accent1"/>
                          </a:solidFill>
                          <a:latin typeface="Arial" panose="020B0604020202020204" pitchFamily="34" charset="0"/>
                          <a:cs typeface="Arial" panose="020B0604020202020204" pitchFamily="34" charset="0"/>
                        </a:rPr>
                        <a:t>vegetables</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cereals</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seed</a:t>
                      </a:r>
                      <a:r>
                        <a:rPr lang="fr-FR" sz="1200" baseline="0" dirty="0">
                          <a:solidFill>
                            <a:schemeClr val="accent1"/>
                          </a:solidFill>
                          <a:latin typeface="Arial" panose="020B0604020202020204" pitchFamily="34" charset="0"/>
                          <a:cs typeface="Arial" panose="020B0604020202020204" pitchFamily="34" charset="0"/>
                        </a:rPr>
                        <a:t>…</a:t>
                      </a:r>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Diarrheas</a:t>
                      </a:r>
                      <a:r>
                        <a:rPr lang="fr-FR" sz="1200" dirty="0">
                          <a:solidFill>
                            <a:schemeClr val="accent1"/>
                          </a:solidFill>
                          <a:latin typeface="Arial" panose="020B0604020202020204" pitchFamily="34" charset="0"/>
                          <a:cs typeface="Arial" panose="020B0604020202020204" pitchFamily="34" charset="0"/>
                        </a:rPr>
                        <a:t>,</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sometimes</a:t>
                      </a:r>
                      <a:r>
                        <a:rPr lang="fr-FR" sz="1200" baseline="0" dirty="0">
                          <a:solidFill>
                            <a:schemeClr val="accent1"/>
                          </a:solidFill>
                          <a:latin typeface="Arial" panose="020B0604020202020204" pitchFamily="34" charset="0"/>
                          <a:cs typeface="Arial" panose="020B0604020202020204" pitchFamily="34" charset="0"/>
                        </a:rPr>
                        <a:t> bloody, </a:t>
                      </a:r>
                      <a:r>
                        <a:rPr lang="fr-FR" sz="1200" dirty="0">
                          <a:solidFill>
                            <a:schemeClr val="accent1"/>
                          </a:solidFill>
                          <a:latin typeface="Arial" panose="020B0604020202020204" pitchFamily="34" charset="0"/>
                          <a:cs typeface="Arial" panose="020B0604020202020204" pitchFamily="34" charset="0"/>
                        </a:rPr>
                        <a:t>abdominal</a:t>
                      </a:r>
                      <a:r>
                        <a:rPr lang="fr-FR" sz="1200" baseline="0" dirty="0">
                          <a:solidFill>
                            <a:schemeClr val="accent1"/>
                          </a:solidFill>
                          <a:latin typeface="Arial" panose="020B0604020202020204" pitchFamily="34" charset="0"/>
                          <a:cs typeface="Arial" panose="020B0604020202020204" pitchFamily="34" charset="0"/>
                        </a:rPr>
                        <a:t> pain, </a:t>
                      </a:r>
                      <a:r>
                        <a:rPr lang="fr-FR" sz="1200" baseline="0" dirty="0" err="1">
                          <a:solidFill>
                            <a:schemeClr val="accent1"/>
                          </a:solidFill>
                          <a:latin typeface="Arial" panose="020B0604020202020204" pitchFamily="34" charset="0"/>
                          <a:cs typeface="Arial" panose="020B0604020202020204" pitchFamily="34" charset="0"/>
                        </a:rPr>
                        <a:t>fever</a:t>
                      </a:r>
                      <a:r>
                        <a:rPr lang="fr-FR" sz="1200" baseline="0" dirty="0">
                          <a:solidFill>
                            <a:schemeClr val="accent1"/>
                          </a:solidFill>
                          <a:latin typeface="Arial" panose="020B0604020202020204" pitchFamily="34" charset="0"/>
                          <a:cs typeface="Arial" panose="020B0604020202020204" pitchFamily="34" charset="0"/>
                        </a:rPr>
                        <a:t>,</a:t>
                      </a:r>
                    </a:p>
                    <a:p>
                      <a:r>
                        <a:rPr lang="fr-FR" sz="1200" baseline="0" dirty="0" err="1">
                          <a:solidFill>
                            <a:schemeClr val="accent1"/>
                          </a:solidFill>
                          <a:latin typeface="Arial" panose="020B0604020202020204" pitchFamily="34" charset="0"/>
                          <a:cs typeface="Arial" panose="020B0604020202020204" pitchFamily="34" charset="0"/>
                        </a:rPr>
                        <a:t>Sometimes</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hemolytic</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uremic</a:t>
                      </a:r>
                      <a:r>
                        <a:rPr lang="fr-FR" sz="1200" baseline="0" dirty="0">
                          <a:solidFill>
                            <a:schemeClr val="accent1"/>
                          </a:solidFill>
                          <a:latin typeface="Arial" panose="020B0604020202020204" pitchFamily="34" charset="0"/>
                          <a:cs typeface="Arial" panose="020B0604020202020204" pitchFamily="34" charset="0"/>
                        </a:rPr>
                        <a:t> syndrome (HUS)</a:t>
                      </a:r>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Supportive</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nonspecific</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therapy</a:t>
                      </a:r>
                      <a:endParaRPr lang="fr-FR" sz="1200" dirty="0">
                        <a:solidFill>
                          <a:schemeClr val="accent1"/>
                        </a:solidFill>
                        <a:latin typeface="Arial" panose="020B0604020202020204" pitchFamily="34" charset="0"/>
                        <a:cs typeface="Arial" panose="020B0604020202020204" pitchFamily="34" charset="0"/>
                      </a:endParaRPr>
                    </a:p>
                    <a:p>
                      <a:r>
                        <a:rPr lang="fr-FR" sz="1200" dirty="0" err="1">
                          <a:solidFill>
                            <a:schemeClr val="accent1"/>
                          </a:solidFill>
                          <a:latin typeface="Arial" panose="020B0604020202020204" pitchFamily="34" charset="0"/>
                          <a:cs typeface="Arial" panose="020B0604020202020204" pitchFamily="34" charset="0"/>
                        </a:rPr>
                        <a:t>Avoid</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antibiotics</a:t>
                      </a:r>
                      <a:r>
                        <a:rPr lang="fr-FR" sz="1200" dirty="0">
                          <a:solidFill>
                            <a:schemeClr val="accent1"/>
                          </a:solidFill>
                          <a:latin typeface="Arial" panose="020B0604020202020204" pitchFamily="34" charset="0"/>
                          <a:cs typeface="Arial" panose="020B0604020202020204" pitchFamily="34" charset="0"/>
                        </a:rPr>
                        <a:t> and anti-</a:t>
                      </a:r>
                      <a:r>
                        <a:rPr lang="fr-FR" sz="1200" dirty="0" err="1">
                          <a:solidFill>
                            <a:schemeClr val="accent1"/>
                          </a:solidFill>
                          <a:latin typeface="Arial" panose="020B0604020202020204" pitchFamily="34" charset="0"/>
                          <a:cs typeface="Arial" panose="020B0604020202020204" pitchFamily="34" charset="0"/>
                        </a:rPr>
                        <a:t>diarrheic</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increase</a:t>
                      </a:r>
                      <a:r>
                        <a:rPr lang="fr-FR" sz="1200" dirty="0">
                          <a:solidFill>
                            <a:schemeClr val="accent1"/>
                          </a:solidFill>
                          <a:latin typeface="Arial" panose="020B0604020202020204" pitchFamily="34" charset="0"/>
                          <a:cs typeface="Arial" panose="020B0604020202020204" pitchFamily="34" charset="0"/>
                        </a:rPr>
                        <a:t> the </a:t>
                      </a:r>
                      <a:r>
                        <a:rPr lang="fr-FR" sz="1200" dirty="0" err="1">
                          <a:solidFill>
                            <a:schemeClr val="accent1"/>
                          </a:solidFill>
                          <a:latin typeface="Arial" panose="020B0604020202020204" pitchFamily="34" charset="0"/>
                          <a:cs typeface="Arial" panose="020B0604020202020204" pitchFamily="34" charset="0"/>
                        </a:rPr>
                        <a:t>risk</a:t>
                      </a:r>
                      <a:r>
                        <a:rPr lang="fr-FR" sz="1200" dirty="0">
                          <a:solidFill>
                            <a:schemeClr val="accent1"/>
                          </a:solidFill>
                          <a:latin typeface="Arial" panose="020B0604020202020204" pitchFamily="34" charset="0"/>
                          <a:cs typeface="Arial" panose="020B0604020202020204" pitchFamily="34" charset="0"/>
                        </a:rPr>
                        <a:t> of </a:t>
                      </a:r>
                      <a:r>
                        <a:rPr lang="fr-FR" sz="1200" dirty="0" err="1">
                          <a:solidFill>
                            <a:schemeClr val="accent1"/>
                          </a:solidFill>
                          <a:latin typeface="Arial" panose="020B0604020202020204" pitchFamily="34" charset="0"/>
                          <a:cs typeface="Arial" panose="020B0604020202020204" pitchFamily="34" charset="0"/>
                        </a:rPr>
                        <a:t>developing</a:t>
                      </a:r>
                      <a:r>
                        <a:rPr lang="fr-FR" sz="1200" dirty="0">
                          <a:solidFill>
                            <a:schemeClr val="accent1"/>
                          </a:solidFill>
                          <a:latin typeface="Arial" panose="020B0604020202020204" pitchFamily="34" charset="0"/>
                          <a:cs typeface="Arial" panose="020B0604020202020204" pitchFamily="34" charset="0"/>
                        </a:rPr>
                        <a:t> HUS)</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Avoid</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raw</a:t>
                      </a:r>
                      <a:r>
                        <a:rPr lang="fr-FR" sz="1200" dirty="0">
                          <a:solidFill>
                            <a:schemeClr val="accent1"/>
                          </a:solidFill>
                          <a:latin typeface="Arial" panose="020B0604020202020204" pitchFamily="34" charset="0"/>
                          <a:cs typeface="Arial" panose="020B0604020202020204" pitchFamily="34" charset="0"/>
                        </a:rPr>
                        <a:t> or </a:t>
                      </a:r>
                      <a:r>
                        <a:rPr lang="fr-FR" sz="1200" dirty="0" err="1">
                          <a:solidFill>
                            <a:schemeClr val="accent1"/>
                          </a:solidFill>
                          <a:latin typeface="Arial" panose="020B0604020202020204" pitchFamily="34" charset="0"/>
                          <a:cs typeface="Arial" panose="020B0604020202020204" pitchFamily="34" charset="0"/>
                        </a:rPr>
                        <a:t>undercooked</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meat</a:t>
                      </a:r>
                      <a:r>
                        <a:rPr lang="fr-FR" sz="1200" dirty="0">
                          <a:solidFill>
                            <a:schemeClr val="accent1"/>
                          </a:solidFill>
                          <a:latin typeface="Arial" panose="020B0604020202020204" pitchFamily="34" charset="0"/>
                          <a:cs typeface="Arial" panose="020B0604020202020204" pitchFamily="34" charset="0"/>
                        </a:rPr>
                        <a:t> and </a:t>
                      </a:r>
                      <a:r>
                        <a:rPr lang="fr-FR" sz="1200" dirty="0" err="1">
                          <a:solidFill>
                            <a:schemeClr val="accent1"/>
                          </a:solidFill>
                          <a:latin typeface="Arial" panose="020B0604020202020204" pitchFamily="34" charset="0"/>
                          <a:cs typeface="Arial" panose="020B0604020202020204" pitchFamily="34" charset="0"/>
                        </a:rPr>
                        <a:t>raw</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milk</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especially</a:t>
                      </a:r>
                      <a:r>
                        <a:rPr lang="fr-FR" sz="1200" dirty="0">
                          <a:solidFill>
                            <a:schemeClr val="accent1"/>
                          </a:solidFill>
                          <a:latin typeface="Arial" panose="020B0604020202020204" pitchFamily="34" charset="0"/>
                          <a:cs typeface="Arial" panose="020B0604020202020204" pitchFamily="34" charset="0"/>
                        </a:rPr>
                        <a:t> for </a:t>
                      </a:r>
                      <a:r>
                        <a:rPr lang="fr-FR" sz="1200" dirty="0" err="1">
                          <a:solidFill>
                            <a:schemeClr val="accent1"/>
                          </a:solidFill>
                          <a:latin typeface="Arial" panose="020B0604020202020204" pitchFamily="34" charset="0"/>
                          <a:cs typeface="Arial" panose="020B0604020202020204" pitchFamily="34" charset="0"/>
                        </a:rPr>
                        <a:t>young</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children</a:t>
                      </a:r>
                      <a:endParaRPr lang="fr-FR" sz="1200" dirty="0">
                        <a:solidFill>
                          <a:schemeClr val="accent1"/>
                        </a:solidFill>
                        <a:latin typeface="Arial" panose="020B0604020202020204" pitchFamily="34" charset="0"/>
                        <a:cs typeface="Arial" panose="020B0604020202020204" pitchFamily="34" charset="0"/>
                      </a:endParaRPr>
                    </a:p>
                    <a:p>
                      <a:r>
                        <a:rPr lang="fr-FR" sz="1200" dirty="0">
                          <a:solidFill>
                            <a:schemeClr val="accent1"/>
                          </a:solidFill>
                          <a:latin typeface="Arial" panose="020B0604020202020204" pitchFamily="34" charset="0"/>
                          <a:cs typeface="Arial" panose="020B0604020202020204" pitchFamily="34" charset="0"/>
                        </a:rPr>
                        <a:t>Wash fruits and </a:t>
                      </a:r>
                      <a:r>
                        <a:rPr lang="fr-FR" sz="1200" dirty="0" err="1">
                          <a:solidFill>
                            <a:schemeClr val="accent1"/>
                          </a:solidFill>
                          <a:latin typeface="Arial" panose="020B0604020202020204" pitchFamily="34" charset="0"/>
                          <a:cs typeface="Arial" panose="020B0604020202020204" pitchFamily="34" charset="0"/>
                        </a:rPr>
                        <a:t>vegetables</a:t>
                      </a:r>
                      <a:endParaRPr lang="fr-FR" sz="1200" dirty="0">
                        <a:solidFill>
                          <a:schemeClr val="accent1"/>
                        </a:solidFill>
                        <a:latin typeface="Arial" panose="020B0604020202020204" pitchFamily="34" charset="0"/>
                        <a:cs typeface="Arial" panose="020B0604020202020204" pitchFamily="34" charset="0"/>
                      </a:endParaRPr>
                    </a:p>
                    <a:p>
                      <a:r>
                        <a:rPr lang="fr-FR" sz="1200" dirty="0" err="1">
                          <a:solidFill>
                            <a:schemeClr val="accent1"/>
                          </a:solidFill>
                          <a:latin typeface="Arial" panose="020B0604020202020204" pitchFamily="34" charset="0"/>
                          <a:cs typeface="Arial" panose="020B0604020202020204" pitchFamily="34" charset="0"/>
                        </a:rPr>
                        <a:t>Avoid</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eating</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raw</a:t>
                      </a:r>
                      <a:r>
                        <a:rPr lang="fr-FR" sz="1200" dirty="0">
                          <a:solidFill>
                            <a:schemeClr val="accent1"/>
                          </a:solidFill>
                          <a:latin typeface="Arial" panose="020B0604020202020204" pitchFamily="34" charset="0"/>
                          <a:cs typeface="Arial" panose="020B0604020202020204" pitchFamily="34" charset="0"/>
                        </a:rPr>
                        <a:t> cake </a:t>
                      </a:r>
                      <a:r>
                        <a:rPr lang="fr-FR" sz="1200" dirty="0" err="1">
                          <a:solidFill>
                            <a:schemeClr val="accent1"/>
                          </a:solidFill>
                          <a:latin typeface="Arial" panose="020B0604020202020204" pitchFamily="34" charset="0"/>
                          <a:cs typeface="Arial" panose="020B0604020202020204" pitchFamily="34" charset="0"/>
                        </a:rPr>
                        <a:t>dough</a:t>
                      </a:r>
                      <a:endParaRPr lang="fr-FR" sz="1200" dirty="0">
                        <a:solidFill>
                          <a:schemeClr val="accent1"/>
                        </a:solidFill>
                        <a:latin typeface="Arial" panose="020B0604020202020204" pitchFamily="34" charset="0"/>
                        <a:cs typeface="Arial" panose="020B0604020202020204" pitchFamily="34" charset="0"/>
                      </a:endParaRPr>
                    </a:p>
                    <a:p>
                      <a:r>
                        <a:rPr lang="fr-FR" sz="1200" dirty="0">
                          <a:solidFill>
                            <a:schemeClr val="accent1"/>
                          </a:solidFill>
                          <a:latin typeface="Arial" panose="020B0604020202020204" pitchFamily="34" charset="0"/>
                          <a:cs typeface="Arial" panose="020B0604020202020204" pitchFamily="34" charset="0"/>
                        </a:rPr>
                        <a:t>Wash hands </a:t>
                      </a:r>
                      <a:r>
                        <a:rPr lang="fr-FR" sz="1200" dirty="0" err="1">
                          <a:solidFill>
                            <a:schemeClr val="accent1"/>
                          </a:solidFill>
                          <a:latin typeface="Arial" panose="020B0604020202020204" pitchFamily="34" charset="0"/>
                          <a:cs typeface="Arial" panose="020B0604020202020204" pitchFamily="34" charset="0"/>
                        </a:rPr>
                        <a:t>with</a:t>
                      </a:r>
                      <a:r>
                        <a:rPr lang="fr-FR" sz="1200" dirty="0">
                          <a:solidFill>
                            <a:schemeClr val="accent1"/>
                          </a:solidFill>
                          <a:latin typeface="Arial" panose="020B0604020202020204" pitchFamily="34" charset="0"/>
                          <a:cs typeface="Arial" panose="020B0604020202020204" pitchFamily="34" charset="0"/>
                        </a:rPr>
                        <a:t> soap</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pSp>
        <p:nvGrpSpPr>
          <p:cNvPr id="27692" name="Groupe 17" descr="Barre de navigation">
            <a:extLst>
              <a:ext uri="{FF2B5EF4-FFF2-40B4-BE49-F238E27FC236}">
                <a16:creationId xmlns:a16="http://schemas.microsoft.com/office/drawing/2014/main" id="{FA1A1F58-AECB-417C-A949-1208433E6D2C}"/>
              </a:ext>
            </a:extLst>
          </p:cNvPr>
          <p:cNvGrpSpPr>
            <a:grpSpLocks/>
          </p:cNvGrpSpPr>
          <p:nvPr/>
        </p:nvGrpSpPr>
        <p:grpSpPr bwMode="auto">
          <a:xfrm>
            <a:off x="-41275" y="6135688"/>
            <a:ext cx="12276138" cy="768350"/>
            <a:chOff x="-41565" y="6016088"/>
            <a:chExt cx="12276859" cy="888671"/>
          </a:xfrm>
        </p:grpSpPr>
        <p:sp>
          <p:nvSpPr>
            <p:cNvPr id="27697" name="ZoneTexte 18">
              <a:extLst>
                <a:ext uri="{FF2B5EF4-FFF2-40B4-BE49-F238E27FC236}">
                  <a16:creationId xmlns:a16="http://schemas.microsoft.com/office/drawing/2014/main" id="{49C87AB4-EFAE-4A84-BDDB-11FB5C991EAB}"/>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Tx/>
                <a:buNone/>
              </a:pPr>
              <a:r>
                <a:rPr lang="fr-FR" altLang="fr-FR">
                  <a:solidFill>
                    <a:srgbClr val="FFFFFF"/>
                  </a:solidFill>
                </a:rPr>
                <a:t>Close</a:t>
              </a:r>
            </a:p>
          </p:txBody>
        </p:sp>
        <p:sp>
          <p:nvSpPr>
            <p:cNvPr id="27698" name="ZoneTexte 19">
              <a:extLst>
                <a:ext uri="{FF2B5EF4-FFF2-40B4-BE49-F238E27FC236}">
                  <a16:creationId xmlns:a16="http://schemas.microsoft.com/office/drawing/2014/main" id="{20610C56-52C4-4E0F-A501-8EA2F368DDAB}"/>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Tx/>
                <a:buNone/>
              </a:pPr>
              <a:r>
                <a:rPr lang="fr-FR" altLang="fr-FR">
                  <a:solidFill>
                    <a:srgbClr val="FFFFFF"/>
                  </a:solidFill>
                </a:rPr>
                <a:t>                             Next</a:t>
              </a:r>
            </a:p>
          </p:txBody>
        </p:sp>
        <p:sp>
          <p:nvSpPr>
            <p:cNvPr id="21" name="Rectangle 20">
              <a:extLst>
                <a:ext uri="{FF2B5EF4-FFF2-40B4-BE49-F238E27FC236}">
                  <a16:creationId xmlns:a16="http://schemas.microsoft.com/office/drawing/2014/main" id="{75888959-DC32-4CA2-9815-5E0D7826C43D}"/>
                </a:ext>
              </a:extLst>
            </p:cNvPr>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fr-FR" sz="1800">
                <a:solidFill>
                  <a:srgbClr val="FFFFFF"/>
                </a:solidFill>
              </a:endParaRPr>
            </a:p>
          </p:txBody>
        </p:sp>
        <p:sp>
          <p:nvSpPr>
            <p:cNvPr id="22" name="Bouton d’action : vide 21">
              <a:hlinkClick r:id="rId4" action="ppaction://hlinksldjump" highlightClick="1"/>
              <a:extLst>
                <a:ext uri="{FF2B5EF4-FFF2-40B4-BE49-F238E27FC236}">
                  <a16:creationId xmlns:a16="http://schemas.microsoft.com/office/drawing/2014/main" id="{56D2773B-F8E4-44AA-92D7-91A08BED2DF2}"/>
                </a:ext>
              </a:extLst>
            </p:cNvPr>
            <p:cNvSpPr/>
            <p:nvPr/>
          </p:nvSpPr>
          <p:spPr>
            <a:xfrm>
              <a:off x="5713461" y="6153795"/>
              <a:ext cx="306405" cy="271742"/>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dirty="0">
                  <a:solidFill>
                    <a:prstClr val="black"/>
                  </a:solidFill>
                </a:rPr>
                <a:t>X</a:t>
              </a:r>
            </a:p>
          </p:txBody>
        </p:sp>
        <p:sp>
          <p:nvSpPr>
            <p:cNvPr id="27701" name="ZoneTexte 22">
              <a:extLst>
                <a:ext uri="{FF2B5EF4-FFF2-40B4-BE49-F238E27FC236}">
                  <a16:creationId xmlns:a16="http://schemas.microsoft.com/office/drawing/2014/main" id="{6DF83884-26B8-4DE7-B347-DB8A147ACD51}"/>
                </a:ext>
              </a:extLst>
            </p:cNvPr>
            <p:cNvSpPr txBox="1">
              <a:spLocks noChangeArrowheads="1"/>
            </p:cNvSpPr>
            <p:nvPr/>
          </p:nvSpPr>
          <p:spPr bwMode="auto">
            <a:xfrm>
              <a:off x="6019759" y="6155069"/>
              <a:ext cx="1242826" cy="33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buFont typeface="Arial" panose="020B0604020202020204" pitchFamily="34" charset="0"/>
                <a:buNone/>
              </a:pPr>
              <a:r>
                <a:rPr lang="fr-FR" altLang="fr-FR">
                  <a:solidFill>
                    <a:schemeClr val="bg1"/>
                  </a:solidFill>
                </a:rPr>
                <a:t>Back to menu</a:t>
              </a:r>
            </a:p>
          </p:txBody>
        </p:sp>
        <p:sp>
          <p:nvSpPr>
            <p:cNvPr id="27702" name="ZoneTexte 23">
              <a:extLst>
                <a:ext uri="{FF2B5EF4-FFF2-40B4-BE49-F238E27FC236}">
                  <a16:creationId xmlns:a16="http://schemas.microsoft.com/office/drawing/2014/main" id="{90ED5BC3-2E80-4D35-990D-37A96E4249B6}"/>
                </a:ext>
              </a:extLst>
            </p:cNvPr>
            <p:cNvSpPr txBox="1">
              <a:spLocks noChangeArrowheads="1"/>
            </p:cNvSpPr>
            <p:nvPr/>
          </p:nvSpPr>
          <p:spPr bwMode="auto">
            <a:xfrm>
              <a:off x="9745948" y="6135725"/>
              <a:ext cx="1809856" cy="32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Tx/>
                <a:buNone/>
              </a:pPr>
              <a:r>
                <a:rPr lang="fr-FR" altLang="fr-FR">
                  <a:solidFill>
                    <a:srgbClr val="FFFFFF"/>
                  </a:solidFill>
                </a:rPr>
                <a:t>Previous                 Next</a:t>
              </a:r>
            </a:p>
          </p:txBody>
        </p:sp>
        <p:sp>
          <p:nvSpPr>
            <p:cNvPr id="25" name="Bouton d’action : vide 24">
              <a:hlinkClick r:id="" action="ppaction://hlinkshowjump?jump=nextslide" highlightClick="1"/>
              <a:extLst>
                <a:ext uri="{FF2B5EF4-FFF2-40B4-BE49-F238E27FC236}">
                  <a16:creationId xmlns:a16="http://schemas.microsoft.com/office/drawing/2014/main" id="{9D52B558-D735-42F3-89D8-EDB2C6FE6CC5}"/>
                </a:ext>
              </a:extLst>
            </p:cNvPr>
            <p:cNvSpPr/>
            <p:nvPr/>
          </p:nvSpPr>
          <p:spPr>
            <a:xfrm>
              <a:off x="11555804" y="6133598"/>
              <a:ext cx="306405" cy="26807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dirty="0">
                  <a:solidFill>
                    <a:prstClr val="black"/>
                  </a:solidFill>
                </a:rPr>
                <a:t>&gt;</a:t>
              </a:r>
            </a:p>
          </p:txBody>
        </p:sp>
        <p:pic>
          <p:nvPicPr>
            <p:cNvPr id="27704" name="Image 25">
              <a:extLst>
                <a:ext uri="{FF2B5EF4-FFF2-40B4-BE49-F238E27FC236}">
                  <a16:creationId xmlns:a16="http://schemas.microsoft.com/office/drawing/2014/main" id="{03F55165-96E9-4D6B-A73D-A2F78321A3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Bouton d’action : vide 26">
              <a:hlinkClick r:id="" action="ppaction://hlinkshowjump?jump=previousslide" highlightClick="1"/>
              <a:extLst>
                <a:ext uri="{FF2B5EF4-FFF2-40B4-BE49-F238E27FC236}">
                  <a16:creationId xmlns:a16="http://schemas.microsoft.com/office/drawing/2014/main" id="{B4100348-D935-417D-B8DB-043F7F13F997}"/>
                </a:ext>
              </a:extLst>
            </p:cNvPr>
            <p:cNvSpPr/>
            <p:nvPr/>
          </p:nvSpPr>
          <p:spPr>
            <a:xfrm>
              <a:off x="9439542" y="6153795"/>
              <a:ext cx="306406" cy="271742"/>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dirty="0">
                  <a:solidFill>
                    <a:prstClr val="black"/>
                  </a:solidFill>
                </a:rPr>
                <a:t>&lt;</a:t>
              </a:r>
            </a:p>
          </p:txBody>
        </p:sp>
      </p:grpSp>
      <p:pic>
        <p:nvPicPr>
          <p:cNvPr id="27693" name="Picture 2" descr="Picture of Escherichia coli seen under a microscope">
            <a:extLst>
              <a:ext uri="{FF2B5EF4-FFF2-40B4-BE49-F238E27FC236}">
                <a16:creationId xmlns:a16="http://schemas.microsoft.com/office/drawing/2014/main" id="{3C40A9B4-A727-4C09-81E7-7826C22001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313" y="5189538"/>
            <a:ext cx="1058862"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4" name="Image 28" descr="Picture of Bacillus cereus seen under a microscope">
            <a:extLst>
              <a:ext uri="{FF2B5EF4-FFF2-40B4-BE49-F238E27FC236}">
                <a16:creationId xmlns:a16="http://schemas.microsoft.com/office/drawing/2014/main" id="{2DD5D308-060F-4FDE-95EF-DFB3D7D3AF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313" y="3303588"/>
            <a:ext cx="1090612"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5" name="Image 3" descr="Picture of Listeria seen under a microscope">
            <a:extLst>
              <a:ext uri="{FF2B5EF4-FFF2-40B4-BE49-F238E27FC236}">
                <a16:creationId xmlns:a16="http://schemas.microsoft.com/office/drawing/2014/main" id="{2B18DD4F-2841-4890-BABB-82BA3C6E92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313" y="1455738"/>
            <a:ext cx="1090612"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ZoneTexte 3">
            <a:extLst>
              <a:ext uri="{FF2B5EF4-FFF2-40B4-BE49-F238E27FC236}">
                <a16:creationId xmlns:a16="http://schemas.microsoft.com/office/drawing/2014/main" id="{FFBB9EAB-C2C7-492D-A9CD-5CFE11D59351}"/>
              </a:ext>
            </a:extLst>
          </p:cNvPr>
          <p:cNvSpPr txBox="1">
            <a:spLocks noGrp="1" noChangeArrowheads="1"/>
          </p:cNvSpPr>
          <p:nvPr>
            <p:ph type="title" idx="4294967295"/>
          </p:nvPr>
        </p:nvSpPr>
        <p:spPr>
          <a:xfrm>
            <a:off x="-41275" y="-9525"/>
            <a:ext cx="12276138" cy="584200"/>
          </a:xfrm>
        </p:spPr>
        <p:txBody>
          <a:bodyPr rot="0" spcFirstLastPara="0" vertOverflow="overflow" horzOverflow="overflow" lIns="91440" tIns="45720" rIns="91440" bIns="45720" spcCol="0" rtlCol="0" fromWordArt="0" forceAA="0">
            <a:spAutoFit/>
          </a:bodyPr>
          <a:lstStyle>
            <a:lvl1pPr>
              <a:defRPr sz="900">
                <a:solidFill>
                  <a:schemeClr val="tx1"/>
                </a:solidFill>
                <a:latin typeface="Microsoft Sans Serif" panose="020B0604020202020204" pitchFamily="34" charset="0"/>
              </a:defRPr>
            </a:lvl1pPr>
            <a:lvl2pPr>
              <a:defRPr sz="900">
                <a:solidFill>
                  <a:schemeClr val="tx1"/>
                </a:solidFill>
                <a:latin typeface="Microsoft Sans Serif" panose="020B0604020202020204" pitchFamily="34" charset="0"/>
              </a:defRPr>
            </a:lvl2pPr>
            <a:lvl3pPr>
              <a:defRPr sz="900">
                <a:solidFill>
                  <a:schemeClr val="tx1"/>
                </a:solidFill>
                <a:latin typeface="Microsoft Sans Serif" panose="020B0604020202020204" pitchFamily="34" charset="0"/>
              </a:defRPr>
            </a:lvl3pPr>
            <a:lvl4pPr>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eaLnBrk="0" fontAlgn="base" hangingPunct="0">
              <a:spcBef>
                <a:spcPct val="0"/>
              </a:spcBef>
              <a:spcAft>
                <a:spcPct val="0"/>
              </a:spcAft>
              <a:defRPr sz="900">
                <a:solidFill>
                  <a:schemeClr val="tx1"/>
                </a:solidFill>
                <a:latin typeface="Microsoft Sans Serif" panose="020B0604020202020204" pitchFamily="34" charset="0"/>
              </a:defRPr>
            </a:lvl9pPr>
          </a:lstStyle>
          <a:p>
            <a:pPr algn="ctr" eaLnBrk="1" hangingPunct="1">
              <a:lnSpc>
                <a:spcPct val="100000"/>
              </a:lnSpc>
              <a:defRPr/>
            </a:pPr>
            <a:r>
              <a:rPr lang="fr-FR" altLang="fr-FR" sz="3200" dirty="0" err="1">
                <a:solidFill>
                  <a:srgbClr val="00707C"/>
                </a:solidFill>
                <a:latin typeface="Arial" panose="020B0604020202020204" pitchFamily="34" charset="0"/>
                <a:ea typeface="+mn-ea"/>
                <a:cs typeface="Arial" panose="020B0604020202020204" pitchFamily="34" charset="0"/>
              </a:rPr>
              <a:t>Microbiological</a:t>
            </a:r>
            <a:r>
              <a:rPr lang="fr-FR" altLang="fr-FR" sz="3200" dirty="0">
                <a:solidFill>
                  <a:srgbClr val="00707C"/>
                </a:solidFill>
                <a:latin typeface="Arial" panose="020B0604020202020204" pitchFamily="34" charset="0"/>
                <a:ea typeface="+mn-ea"/>
                <a:cs typeface="Arial" panose="020B0604020202020204" pitchFamily="34" charset="0"/>
              </a:rPr>
              <a:t> aspects - </a:t>
            </a:r>
            <a:r>
              <a:rPr lang="fr-FR" altLang="fr-FR" sz="2800" dirty="0" err="1">
                <a:solidFill>
                  <a:srgbClr val="00707C"/>
                </a:solidFill>
                <a:latin typeface="Arial" panose="020B0604020202020204" pitchFamily="34" charset="0"/>
                <a:ea typeface="+mn-ea"/>
                <a:cs typeface="Arial" panose="020B0604020202020204" pitchFamily="34" charset="0"/>
              </a:rPr>
              <a:t>Harmful</a:t>
            </a:r>
            <a:r>
              <a:rPr lang="fr-FR" altLang="fr-FR" sz="2800" dirty="0">
                <a:solidFill>
                  <a:srgbClr val="00707C"/>
                </a:solidFill>
                <a:latin typeface="Arial" panose="020B0604020202020204" pitchFamily="34" charset="0"/>
                <a:ea typeface="+mn-ea"/>
                <a:cs typeface="Arial" panose="020B0604020202020204" pitchFamily="34" charset="0"/>
              </a:rPr>
              <a:t> microbes</a:t>
            </a:r>
          </a:p>
        </p:txBody>
      </p:sp>
    </p:spTree>
  </p:cSld>
  <p:clrMapOvr>
    <a:overrideClrMapping bg1="lt1" tx1="dk1" bg2="lt2" tx2="dk2" accent1="accent1" accent2="accent2" accent3="accent3" accent4="accent4" accent5="accent5" accent6="accent6" hlink="hlink" folHlink="folHlink"/>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e 17" descr="Barre de navigation">
            <a:extLst>
              <a:ext uri="{FF2B5EF4-FFF2-40B4-BE49-F238E27FC236}">
                <a16:creationId xmlns:a16="http://schemas.microsoft.com/office/drawing/2014/main" id="{2ECEE935-9975-484D-8AAC-F0B4FA7CE856}"/>
              </a:ext>
            </a:extLst>
          </p:cNvPr>
          <p:cNvGrpSpPr>
            <a:grpSpLocks/>
          </p:cNvGrpSpPr>
          <p:nvPr/>
        </p:nvGrpSpPr>
        <p:grpSpPr bwMode="auto">
          <a:xfrm>
            <a:off x="-41275" y="6135688"/>
            <a:ext cx="12276138" cy="768350"/>
            <a:chOff x="-41565" y="6016088"/>
            <a:chExt cx="12276859" cy="888671"/>
          </a:xfrm>
        </p:grpSpPr>
        <p:sp>
          <p:nvSpPr>
            <p:cNvPr id="29708" name="ZoneTexte 18">
              <a:extLst>
                <a:ext uri="{FF2B5EF4-FFF2-40B4-BE49-F238E27FC236}">
                  <a16:creationId xmlns:a16="http://schemas.microsoft.com/office/drawing/2014/main" id="{924752F0-FEBF-4D66-80F5-BDA51CAB5BD4}"/>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Tx/>
                <a:buNone/>
              </a:pPr>
              <a:r>
                <a:rPr lang="fr-FR" altLang="fr-FR">
                  <a:solidFill>
                    <a:srgbClr val="FFFFFF"/>
                  </a:solidFill>
                </a:rPr>
                <a:t>Close</a:t>
              </a:r>
            </a:p>
          </p:txBody>
        </p:sp>
        <p:sp>
          <p:nvSpPr>
            <p:cNvPr id="29709" name="ZoneTexte 19">
              <a:extLst>
                <a:ext uri="{FF2B5EF4-FFF2-40B4-BE49-F238E27FC236}">
                  <a16:creationId xmlns:a16="http://schemas.microsoft.com/office/drawing/2014/main" id="{F388DD47-FE33-41D7-8F9F-D19F5B0B94DF}"/>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Tx/>
                <a:buNone/>
              </a:pPr>
              <a:r>
                <a:rPr lang="fr-FR" altLang="fr-FR">
                  <a:solidFill>
                    <a:srgbClr val="FFFFFF"/>
                  </a:solidFill>
                </a:rPr>
                <a:t>                             Next</a:t>
              </a:r>
            </a:p>
          </p:txBody>
        </p:sp>
        <p:sp>
          <p:nvSpPr>
            <p:cNvPr id="21" name="Rectangle 20">
              <a:extLst>
                <a:ext uri="{FF2B5EF4-FFF2-40B4-BE49-F238E27FC236}">
                  <a16:creationId xmlns:a16="http://schemas.microsoft.com/office/drawing/2014/main" id="{CC7A1B8F-F204-4799-A18D-E4C5FF7E02C4}"/>
                </a:ext>
              </a:extLst>
            </p:cNvPr>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fr-FR" sz="1800">
                <a:solidFill>
                  <a:srgbClr val="FFFFFF"/>
                </a:solidFill>
              </a:endParaRPr>
            </a:p>
          </p:txBody>
        </p:sp>
        <p:sp>
          <p:nvSpPr>
            <p:cNvPr id="22" name="Bouton d’action : vide 21">
              <a:hlinkClick r:id="rId3" action="ppaction://hlinksldjump" highlightClick="1"/>
              <a:extLst>
                <a:ext uri="{FF2B5EF4-FFF2-40B4-BE49-F238E27FC236}">
                  <a16:creationId xmlns:a16="http://schemas.microsoft.com/office/drawing/2014/main" id="{4D91D4B1-8575-449C-8DC3-261A1FF2BB16}"/>
                </a:ext>
              </a:extLst>
            </p:cNvPr>
            <p:cNvSpPr/>
            <p:nvPr/>
          </p:nvSpPr>
          <p:spPr>
            <a:xfrm>
              <a:off x="5713461" y="6153795"/>
              <a:ext cx="306405" cy="271742"/>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dirty="0">
                  <a:solidFill>
                    <a:prstClr val="black"/>
                  </a:solidFill>
                </a:rPr>
                <a:t>X</a:t>
              </a:r>
            </a:p>
          </p:txBody>
        </p:sp>
        <p:sp>
          <p:nvSpPr>
            <p:cNvPr id="29712" name="ZoneTexte 22">
              <a:extLst>
                <a:ext uri="{FF2B5EF4-FFF2-40B4-BE49-F238E27FC236}">
                  <a16:creationId xmlns:a16="http://schemas.microsoft.com/office/drawing/2014/main" id="{783F6E06-7150-4AF9-90E6-CEDC8F3C789D}"/>
                </a:ext>
              </a:extLst>
            </p:cNvPr>
            <p:cNvSpPr txBox="1">
              <a:spLocks noChangeArrowheads="1"/>
            </p:cNvSpPr>
            <p:nvPr/>
          </p:nvSpPr>
          <p:spPr bwMode="auto">
            <a:xfrm>
              <a:off x="6019759" y="6155069"/>
              <a:ext cx="1321962" cy="35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buFont typeface="Arial" panose="020B0604020202020204" pitchFamily="34" charset="0"/>
                <a:buNone/>
              </a:pPr>
              <a:r>
                <a:rPr lang="fr-FR" altLang="fr-FR">
                  <a:solidFill>
                    <a:schemeClr val="bg1"/>
                  </a:solidFill>
                  <a:latin typeface="Arial" panose="020B0604020202020204" pitchFamily="34" charset="0"/>
                </a:rPr>
                <a:t>Back to menu</a:t>
              </a:r>
            </a:p>
          </p:txBody>
        </p:sp>
        <p:sp>
          <p:nvSpPr>
            <p:cNvPr id="25" name="Bouton d’action : vide 24">
              <a:hlinkClick r:id="" action="ppaction://hlinkshowjump?jump=nextslide" highlightClick="1"/>
              <a:extLst>
                <a:ext uri="{FF2B5EF4-FFF2-40B4-BE49-F238E27FC236}">
                  <a16:creationId xmlns:a16="http://schemas.microsoft.com/office/drawing/2014/main" id="{095FDC32-7499-4FCD-9786-E00FF6D0BC5E}"/>
                </a:ext>
              </a:extLst>
            </p:cNvPr>
            <p:cNvSpPr/>
            <p:nvPr/>
          </p:nvSpPr>
          <p:spPr>
            <a:xfrm>
              <a:off x="11555804" y="6133598"/>
              <a:ext cx="306405" cy="26807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a:solidFill>
                    <a:prstClr val="black"/>
                  </a:solidFill>
                </a:rPr>
                <a:t>&gt;</a:t>
              </a:r>
            </a:p>
          </p:txBody>
        </p:sp>
        <p:pic>
          <p:nvPicPr>
            <p:cNvPr id="29714" name="Image 25">
              <a:extLst>
                <a:ext uri="{FF2B5EF4-FFF2-40B4-BE49-F238E27FC236}">
                  <a16:creationId xmlns:a16="http://schemas.microsoft.com/office/drawing/2014/main" id="{ABD6BB9F-8DB3-4DBE-95F6-2E70FAA60E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Bouton d’action : vide 26">
              <a:hlinkClick r:id="" action="ppaction://hlinkshowjump?jump=previousslide" highlightClick="1"/>
              <a:extLst>
                <a:ext uri="{FF2B5EF4-FFF2-40B4-BE49-F238E27FC236}">
                  <a16:creationId xmlns:a16="http://schemas.microsoft.com/office/drawing/2014/main" id="{C8ADCB6C-65B9-4543-B9EF-5A90E6C138DC}"/>
                </a:ext>
              </a:extLst>
            </p:cNvPr>
            <p:cNvSpPr/>
            <p:nvPr/>
          </p:nvSpPr>
          <p:spPr>
            <a:xfrm>
              <a:off x="9439542" y="6153795"/>
              <a:ext cx="306406" cy="271742"/>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a:solidFill>
                    <a:prstClr val="black"/>
                  </a:solidFill>
                </a:rPr>
                <a:t>&lt;</a:t>
              </a:r>
            </a:p>
          </p:txBody>
        </p:sp>
      </p:grpSp>
      <p:sp>
        <p:nvSpPr>
          <p:cNvPr id="29699" name="Forme automatique 2">
            <a:extLst>
              <a:ext uri="{FF2B5EF4-FFF2-40B4-BE49-F238E27FC236}">
                <a16:creationId xmlns:a16="http://schemas.microsoft.com/office/drawing/2014/main" id="{D982F23F-0A91-471F-B30A-44864E04DBE3}"/>
              </a:ext>
            </a:extLst>
          </p:cNvPr>
          <p:cNvSpPr>
            <a:spLocks noChangeArrowheads="1"/>
          </p:cNvSpPr>
          <p:nvPr/>
        </p:nvSpPr>
        <p:spPr bwMode="auto">
          <a:xfrm>
            <a:off x="5591175" y="3429000"/>
            <a:ext cx="6415088" cy="2593975"/>
          </a:xfrm>
          <a:prstGeom prst="bracketPair">
            <a:avLst>
              <a:gd name="adj" fmla="val 8051"/>
            </a:avLst>
          </a:prstGeom>
          <a:noFill/>
          <a:ln w="38100">
            <a:solidFill>
              <a:schemeClr val="accent1"/>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algn="ctr" defTabSz="914400">
              <a:lnSpc>
                <a:spcPct val="100000"/>
              </a:lnSpc>
              <a:spcBef>
                <a:spcPct val="0"/>
              </a:spcBef>
              <a:buFontTx/>
              <a:buNone/>
            </a:pPr>
            <a:r>
              <a:rPr lang="fr-FR" altLang="fr-FR" sz="2000" b="1">
                <a:solidFill>
                  <a:srgbClr val="00707C"/>
                </a:solidFill>
                <a:latin typeface="Arial" panose="020B0604020202020204" pitchFamily="34" charset="0"/>
              </a:rPr>
              <a:t>How to avoid it?</a:t>
            </a:r>
          </a:p>
          <a:p>
            <a:pPr defTabSz="914400">
              <a:lnSpc>
                <a:spcPct val="100000"/>
              </a:lnSpc>
              <a:spcBef>
                <a:spcPct val="0"/>
              </a:spcBef>
              <a:buFontTx/>
              <a:buNone/>
            </a:pPr>
            <a:endParaRPr lang="fr-FR" altLang="fr-FR" sz="2000">
              <a:solidFill>
                <a:srgbClr val="000000"/>
              </a:solidFill>
              <a:latin typeface="Arial" panose="020B0604020202020204" pitchFamily="34" charset="0"/>
              <a:sym typeface="Wingdings" panose="05000000000000000000" pitchFamily="2" charset="2"/>
            </a:endParaRPr>
          </a:p>
          <a:p>
            <a:pPr defTabSz="914400">
              <a:lnSpc>
                <a:spcPct val="100000"/>
              </a:lnSpc>
              <a:spcBef>
                <a:spcPct val="0"/>
              </a:spcBef>
              <a:buFontTx/>
              <a:buNone/>
            </a:pPr>
            <a:endParaRPr lang="fr-FR" altLang="fr-FR" sz="2000">
              <a:solidFill>
                <a:srgbClr val="000000"/>
              </a:solidFill>
              <a:latin typeface="Arial" panose="020B0604020202020204" pitchFamily="34" charset="0"/>
              <a:sym typeface="Wingdings" panose="05000000000000000000" pitchFamily="2" charset="2"/>
            </a:endParaRPr>
          </a:p>
          <a:p>
            <a:pPr defTabSz="914400">
              <a:lnSpc>
                <a:spcPct val="100000"/>
              </a:lnSpc>
              <a:spcBef>
                <a:spcPct val="0"/>
              </a:spcBef>
              <a:buFontTx/>
              <a:buNone/>
            </a:pPr>
            <a:endParaRPr lang="fr-FR" altLang="fr-FR" sz="2000">
              <a:solidFill>
                <a:srgbClr val="000000"/>
              </a:solidFill>
              <a:latin typeface="Arial" panose="020B0604020202020204" pitchFamily="34" charset="0"/>
              <a:sym typeface="Wingdings" panose="05000000000000000000" pitchFamily="2" charset="2"/>
            </a:endParaRPr>
          </a:p>
          <a:p>
            <a:pPr defTabSz="914400">
              <a:lnSpc>
                <a:spcPct val="100000"/>
              </a:lnSpc>
              <a:spcBef>
                <a:spcPct val="0"/>
              </a:spcBef>
              <a:buFontTx/>
              <a:buNone/>
            </a:pPr>
            <a:r>
              <a:rPr lang="fr-FR" altLang="fr-FR" sz="2000">
                <a:solidFill>
                  <a:srgbClr val="000000"/>
                </a:solidFill>
                <a:latin typeface="Arial" panose="020B0604020202020204" pitchFamily="34" charset="0"/>
                <a:sym typeface="Wingdings" panose="05000000000000000000" pitchFamily="2" charset="2"/>
              </a:rPr>
              <a:t>		</a:t>
            </a:r>
            <a:r>
              <a:rPr lang="fr-FR" altLang="fr-FR" sz="1800">
                <a:solidFill>
                  <a:srgbClr val="000000"/>
                </a:solidFill>
                <a:latin typeface="Arial" panose="020B0604020202020204" pitchFamily="34" charset="0"/>
                <a:sym typeface="Wingdings" panose="05000000000000000000" pitchFamily="2" charset="2"/>
              </a:rPr>
              <a:t>							</a:t>
            </a:r>
            <a:endParaRPr lang="fr-FR" altLang="fr-FR" sz="1800">
              <a:solidFill>
                <a:srgbClr val="000000"/>
              </a:solidFill>
              <a:latin typeface="Arial" panose="020B0604020202020204" pitchFamily="34" charset="0"/>
            </a:endParaRPr>
          </a:p>
        </p:txBody>
      </p:sp>
      <p:graphicFrame>
        <p:nvGraphicFramePr>
          <p:cNvPr id="2" name="Diagramme 1" descr="Diagram : How to avoid/delay food spoilage">
            <a:extLst>
              <a:ext uri="{FF2B5EF4-FFF2-40B4-BE49-F238E27FC236}">
                <a16:creationId xmlns:a16="http://schemas.microsoft.com/office/drawing/2014/main" id="{20763546-6DFC-4739-826B-2E4DBBA213BC}"/>
              </a:ext>
            </a:extLst>
          </p:cNvPr>
          <p:cNvGraphicFramePr/>
          <p:nvPr/>
        </p:nvGraphicFramePr>
        <p:xfrm>
          <a:off x="5672909" y="2829770"/>
          <a:ext cx="6188891" cy="31027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0427" name="Forme automatique 2">
            <a:extLst>
              <a:ext uri="{FF2B5EF4-FFF2-40B4-BE49-F238E27FC236}">
                <a16:creationId xmlns:a16="http://schemas.microsoft.com/office/drawing/2014/main" id="{E9CB76E5-DC39-4731-9530-8176EA874106}"/>
              </a:ext>
            </a:extLst>
          </p:cNvPr>
          <p:cNvSpPr>
            <a:spLocks noChangeArrowheads="1"/>
          </p:cNvSpPr>
          <p:nvPr/>
        </p:nvSpPr>
        <p:spPr bwMode="auto">
          <a:xfrm>
            <a:off x="5591175" y="979488"/>
            <a:ext cx="6415088" cy="2286000"/>
          </a:xfrm>
          <a:prstGeom prst="bracketPair">
            <a:avLst>
              <a:gd name="adj" fmla="val 8051"/>
            </a:avLst>
          </a:prstGeom>
          <a:noFill/>
          <a:ln w="38100">
            <a:solidFill>
              <a:schemeClr val="accent1"/>
            </a:solidFill>
            <a:round/>
            <a:headEnd/>
            <a:tailEnd/>
          </a:ln>
          <a:effectLst/>
        </p:spPr>
        <p:txBody>
          <a:bodyPr lIns="45720" rIns="45720"/>
          <a:lstStyle>
            <a:lvl1pPr eaLnBrk="0" hangingPunct="0">
              <a:lnSpc>
                <a:spcPct val="118000"/>
              </a:lnSpc>
              <a:spcBef>
                <a:spcPts val="300"/>
              </a:spcBef>
              <a:buFont typeface="Arial" charset="0"/>
              <a:buChar char="•"/>
              <a:defRPr sz="1200">
                <a:solidFill>
                  <a:schemeClr val="tx1"/>
                </a:solidFill>
                <a:latin typeface="Microsoft Sans Serif" pitchFamily="34" charset="0"/>
              </a:defRPr>
            </a:lvl1pPr>
            <a:lvl2pPr marL="914400" indent="-171450" eaLnBrk="0" hangingPunct="0">
              <a:lnSpc>
                <a:spcPct val="118000"/>
              </a:lnSpc>
              <a:spcBef>
                <a:spcPts val="500"/>
              </a:spcBef>
              <a:buFont typeface="Arial" charset="0"/>
              <a:buChar char="•"/>
              <a:defRPr sz="1000">
                <a:solidFill>
                  <a:schemeClr val="tx1"/>
                </a:solidFill>
                <a:latin typeface="Microsoft Sans Serif" pitchFamily="34" charset="0"/>
              </a:defRPr>
            </a:lvl2pPr>
            <a:lvl3pPr marL="1143000" indent="-228600" eaLnBrk="0" hangingPunct="0">
              <a:lnSpc>
                <a:spcPct val="118000"/>
              </a:lnSpc>
              <a:spcBef>
                <a:spcPts val="500"/>
              </a:spcBef>
              <a:buFont typeface="Arial" charset="0"/>
              <a:buChar char="•"/>
              <a:defRPr sz="1000">
                <a:solidFill>
                  <a:schemeClr val="tx1"/>
                </a:solidFill>
                <a:latin typeface="Microsoft Sans Serif" pitchFamily="34" charset="0"/>
              </a:defRPr>
            </a:lvl3pPr>
            <a:lvl4pPr marL="1600200" indent="-228600" eaLnBrk="0" hangingPunct="0">
              <a:lnSpc>
                <a:spcPct val="118000"/>
              </a:lnSpc>
              <a:spcBef>
                <a:spcPts val="500"/>
              </a:spcBef>
              <a:buFont typeface="Arial" charset="0"/>
              <a:buChar char="•"/>
              <a:defRPr sz="1000">
                <a:solidFill>
                  <a:schemeClr val="tx1"/>
                </a:solidFill>
                <a:latin typeface="Microsoft Sans Serif" pitchFamily="34" charset="0"/>
              </a:defRPr>
            </a:lvl4pPr>
            <a:lvl5pPr marL="2057400" indent="-228600" eaLnBrk="0" hangingPunct="0">
              <a:lnSpc>
                <a:spcPct val="118000"/>
              </a:lnSpc>
              <a:spcBef>
                <a:spcPts val="500"/>
              </a:spcBef>
              <a:buFont typeface="Arial" charset="0"/>
              <a:buChar char="•"/>
              <a:defRPr sz="1000">
                <a:solidFill>
                  <a:schemeClr val="tx1"/>
                </a:solidFill>
                <a:latin typeface="Microsoft Sans Serif" pitchFamily="34" charset="0"/>
              </a:defRPr>
            </a:lvl5pPr>
            <a:lvl6pPr marL="2514600" indent="-228600" eaLnBrk="0" fontAlgn="base" hangingPunct="0">
              <a:lnSpc>
                <a:spcPct val="118000"/>
              </a:lnSpc>
              <a:spcBef>
                <a:spcPts val="500"/>
              </a:spcBef>
              <a:spcAft>
                <a:spcPct val="0"/>
              </a:spcAft>
              <a:buFont typeface="Arial" charset="0"/>
              <a:buChar char="•"/>
              <a:defRPr sz="1000">
                <a:solidFill>
                  <a:schemeClr val="tx1"/>
                </a:solidFill>
                <a:latin typeface="Microsoft Sans Serif" pitchFamily="34" charset="0"/>
              </a:defRPr>
            </a:lvl6pPr>
            <a:lvl7pPr marL="2971800" indent="-228600" eaLnBrk="0" fontAlgn="base" hangingPunct="0">
              <a:lnSpc>
                <a:spcPct val="118000"/>
              </a:lnSpc>
              <a:spcBef>
                <a:spcPts val="500"/>
              </a:spcBef>
              <a:spcAft>
                <a:spcPct val="0"/>
              </a:spcAft>
              <a:buFont typeface="Arial" charset="0"/>
              <a:buChar char="•"/>
              <a:defRPr sz="1000">
                <a:solidFill>
                  <a:schemeClr val="tx1"/>
                </a:solidFill>
                <a:latin typeface="Microsoft Sans Serif" pitchFamily="34" charset="0"/>
              </a:defRPr>
            </a:lvl7pPr>
            <a:lvl8pPr marL="3429000" indent="-228600" eaLnBrk="0" fontAlgn="base" hangingPunct="0">
              <a:lnSpc>
                <a:spcPct val="118000"/>
              </a:lnSpc>
              <a:spcBef>
                <a:spcPts val="500"/>
              </a:spcBef>
              <a:spcAft>
                <a:spcPct val="0"/>
              </a:spcAft>
              <a:buFont typeface="Arial" charset="0"/>
              <a:buChar char="•"/>
              <a:defRPr sz="1000">
                <a:solidFill>
                  <a:schemeClr val="tx1"/>
                </a:solidFill>
                <a:latin typeface="Microsoft Sans Serif" pitchFamily="34" charset="0"/>
              </a:defRPr>
            </a:lvl8pPr>
            <a:lvl9pPr marL="3886200" indent="-228600" eaLnBrk="0" fontAlgn="base" hangingPunct="0">
              <a:lnSpc>
                <a:spcPct val="118000"/>
              </a:lnSpc>
              <a:spcBef>
                <a:spcPts val="500"/>
              </a:spcBef>
              <a:spcAft>
                <a:spcPct val="0"/>
              </a:spcAft>
              <a:buFont typeface="Arial" charset="0"/>
              <a:buChar char="•"/>
              <a:defRPr sz="1000">
                <a:solidFill>
                  <a:schemeClr val="tx1"/>
                </a:solidFill>
                <a:latin typeface="Microsoft Sans Serif" pitchFamily="34" charset="0"/>
              </a:defRPr>
            </a:lvl9pPr>
          </a:lstStyle>
          <a:p>
            <a:pPr algn="ctr" defTabSz="914400">
              <a:lnSpc>
                <a:spcPct val="100000"/>
              </a:lnSpc>
              <a:spcBef>
                <a:spcPct val="0"/>
              </a:spcBef>
              <a:buFontTx/>
              <a:buNone/>
              <a:defRPr/>
            </a:pPr>
            <a:r>
              <a:rPr lang="fr-FR" altLang="fr-FR" sz="2000" b="1" dirty="0" err="1">
                <a:solidFill>
                  <a:schemeClr val="accent1"/>
                </a:solidFill>
                <a:latin typeface="Arial" panose="020B0604020202020204" pitchFamily="34" charset="0"/>
              </a:rPr>
              <a:t>What</a:t>
            </a:r>
            <a:r>
              <a:rPr lang="fr-FR" altLang="fr-FR" sz="2000" b="1" dirty="0">
                <a:solidFill>
                  <a:schemeClr val="accent1"/>
                </a:solidFill>
                <a:latin typeface="Arial" panose="020B0604020202020204" pitchFamily="34" charset="0"/>
              </a:rPr>
              <a:t> </a:t>
            </a:r>
            <a:r>
              <a:rPr lang="fr-FR" altLang="fr-FR" sz="2000" b="1" dirty="0" err="1">
                <a:solidFill>
                  <a:schemeClr val="accent1"/>
                </a:solidFill>
                <a:latin typeface="Arial" panose="020B0604020202020204" pitchFamily="34" charset="0"/>
              </a:rPr>
              <a:t>is</a:t>
            </a:r>
            <a:r>
              <a:rPr lang="fr-FR" altLang="fr-FR" sz="2000" b="1" dirty="0">
                <a:solidFill>
                  <a:schemeClr val="accent1"/>
                </a:solidFill>
                <a:latin typeface="Arial" panose="020B0604020202020204" pitchFamily="34" charset="0"/>
              </a:rPr>
              <a:t> </a:t>
            </a:r>
            <a:r>
              <a:rPr lang="fr-FR" altLang="fr-FR" sz="2000" b="1" dirty="0" err="1">
                <a:solidFill>
                  <a:schemeClr val="accent1"/>
                </a:solidFill>
                <a:latin typeface="Arial" panose="020B0604020202020204" pitchFamily="34" charset="0"/>
              </a:rPr>
              <a:t>food</a:t>
            </a:r>
            <a:r>
              <a:rPr lang="fr-FR" altLang="fr-FR" sz="2000" b="1" dirty="0">
                <a:solidFill>
                  <a:schemeClr val="accent1"/>
                </a:solidFill>
                <a:latin typeface="Arial" panose="020B0604020202020204" pitchFamily="34" charset="0"/>
              </a:rPr>
              <a:t> </a:t>
            </a:r>
            <a:r>
              <a:rPr lang="fr-FR" altLang="fr-FR" sz="2000" b="1" dirty="0" err="1">
                <a:solidFill>
                  <a:schemeClr val="accent1"/>
                </a:solidFill>
                <a:latin typeface="Arial" panose="020B0604020202020204" pitchFamily="34" charset="0"/>
              </a:rPr>
              <a:t>spoilage</a:t>
            </a:r>
            <a:r>
              <a:rPr lang="fr-FR" altLang="fr-FR" sz="2000" b="1" dirty="0">
                <a:solidFill>
                  <a:schemeClr val="accent1"/>
                </a:solidFill>
                <a:latin typeface="Arial" panose="020B0604020202020204" pitchFamily="34" charset="0"/>
              </a:rPr>
              <a:t>?</a:t>
            </a:r>
            <a:endParaRPr lang="fr-FR" altLang="fr-FR" sz="2000" dirty="0">
              <a:solidFill>
                <a:schemeClr val="accent1"/>
              </a:solidFill>
              <a:latin typeface="Arial" panose="020B0604020202020204" pitchFamily="34" charset="0"/>
              <a:sym typeface="Wingdings" pitchFamily="2" charset="2"/>
            </a:endParaRPr>
          </a:p>
          <a:p>
            <a:pPr defTabSz="914400">
              <a:lnSpc>
                <a:spcPct val="100000"/>
              </a:lnSpc>
              <a:spcBef>
                <a:spcPct val="0"/>
              </a:spcBef>
              <a:buFontTx/>
              <a:buNone/>
              <a:defRPr/>
            </a:pPr>
            <a:endParaRPr lang="fr-FR" altLang="fr-FR" sz="1400" dirty="0">
              <a:solidFill>
                <a:schemeClr val="accent1"/>
              </a:solidFill>
              <a:latin typeface="Arial" panose="020B0604020202020204" pitchFamily="34" charset="0"/>
            </a:endParaRPr>
          </a:p>
          <a:p>
            <a:pPr defTabSz="914400">
              <a:lnSpc>
                <a:spcPct val="100000"/>
              </a:lnSpc>
              <a:spcBef>
                <a:spcPct val="0"/>
              </a:spcBef>
              <a:buFontTx/>
              <a:buNone/>
              <a:defRPr/>
            </a:pPr>
            <a:r>
              <a:rPr lang="en-US" altLang="fr-FR" sz="1400" dirty="0">
                <a:solidFill>
                  <a:schemeClr val="accent1"/>
                </a:solidFill>
                <a:latin typeface="Arial" panose="020B0604020202020204" pitchFamily="34" charset="0"/>
              </a:rPr>
              <a:t>Due to food spoilage, one-third of the worlds' food produced for the consumption of humans is lost every year. </a:t>
            </a:r>
          </a:p>
          <a:p>
            <a:pPr defTabSz="914400">
              <a:lnSpc>
                <a:spcPct val="100000"/>
              </a:lnSpc>
              <a:spcBef>
                <a:spcPct val="0"/>
              </a:spcBef>
              <a:buFontTx/>
              <a:buNone/>
              <a:defRPr/>
            </a:pPr>
            <a:r>
              <a:rPr lang="en-US" altLang="fr-FR" sz="1400" b="1" dirty="0">
                <a:solidFill>
                  <a:schemeClr val="accent1"/>
                </a:solidFill>
                <a:latin typeface="Arial" panose="020B0604020202020204" pitchFamily="34" charset="0"/>
                <a:sym typeface="Wingdings" pitchFamily="2" charset="2"/>
              </a:rPr>
              <a:t>Main causes:</a:t>
            </a:r>
          </a:p>
          <a:p>
            <a:pPr marL="171450" defTabSz="914400">
              <a:lnSpc>
                <a:spcPct val="100000"/>
              </a:lnSpc>
              <a:spcBef>
                <a:spcPct val="0"/>
              </a:spcBef>
              <a:buFont typeface="Wingdings" panose="05000000000000000000" pitchFamily="2" charset="2"/>
              <a:buChar char="Ø"/>
              <a:defRPr/>
            </a:pPr>
            <a:r>
              <a:rPr lang="en-US" altLang="fr-FR" sz="1400" b="1" dirty="0">
                <a:solidFill>
                  <a:schemeClr val="accent1"/>
                </a:solidFill>
                <a:latin typeface="Arial" panose="020B0604020202020204" pitchFamily="34" charset="0"/>
                <a:sym typeface="Wingdings" pitchFamily="2" charset="2"/>
              </a:rPr>
              <a:t> </a:t>
            </a:r>
            <a:r>
              <a:rPr lang="en-US" altLang="fr-FR" sz="1400" dirty="0" err="1">
                <a:solidFill>
                  <a:schemeClr val="accent1"/>
                </a:solidFill>
                <a:latin typeface="Arial" panose="020B0604020202020204" pitchFamily="34" charset="0"/>
                <a:sym typeface="Wingdings" pitchFamily="2" charset="2"/>
              </a:rPr>
              <a:t>Physico</a:t>
            </a:r>
            <a:r>
              <a:rPr lang="en-US" altLang="fr-FR" sz="1400" dirty="0">
                <a:solidFill>
                  <a:schemeClr val="accent1"/>
                </a:solidFill>
                <a:latin typeface="Arial" panose="020B0604020202020204" pitchFamily="34" charset="0"/>
                <a:sym typeface="Wingdings" pitchFamily="2" charset="2"/>
              </a:rPr>
              <a:t>-chemical causes: light /oxygen </a:t>
            </a:r>
          </a:p>
          <a:p>
            <a:pPr marL="171450" defTabSz="914400">
              <a:lnSpc>
                <a:spcPct val="100000"/>
              </a:lnSpc>
              <a:spcBef>
                <a:spcPct val="0"/>
              </a:spcBef>
              <a:buFont typeface="Wingdings" panose="05000000000000000000" pitchFamily="2" charset="2"/>
              <a:buChar char="Ø"/>
              <a:defRPr/>
            </a:pPr>
            <a:r>
              <a:rPr lang="en-US" altLang="fr-FR" sz="1400" dirty="0">
                <a:solidFill>
                  <a:schemeClr val="accent1"/>
                </a:solidFill>
                <a:latin typeface="Arial" panose="020B0604020202020204" pitchFamily="34" charset="0"/>
                <a:sym typeface="Wingdings" pitchFamily="2" charset="2"/>
              </a:rPr>
              <a:t> Physical causes: water loss / water movements in the food </a:t>
            </a:r>
          </a:p>
          <a:p>
            <a:pPr marL="171450" defTabSz="914400">
              <a:lnSpc>
                <a:spcPct val="100000"/>
              </a:lnSpc>
              <a:spcBef>
                <a:spcPct val="0"/>
              </a:spcBef>
              <a:buFont typeface="Wingdings" panose="05000000000000000000" pitchFamily="2" charset="2"/>
              <a:buChar char="Ø"/>
              <a:defRPr/>
            </a:pPr>
            <a:r>
              <a:rPr lang="en-US" altLang="fr-FR" sz="1400" dirty="0">
                <a:solidFill>
                  <a:schemeClr val="accent1"/>
                </a:solidFill>
                <a:latin typeface="Arial" panose="020B0604020202020204" pitchFamily="34" charset="0"/>
                <a:sym typeface="Wingdings" pitchFamily="2" charset="2"/>
              </a:rPr>
              <a:t> Microbial causes</a:t>
            </a:r>
          </a:p>
          <a:p>
            <a:pPr defTabSz="914400">
              <a:lnSpc>
                <a:spcPct val="100000"/>
              </a:lnSpc>
              <a:spcBef>
                <a:spcPct val="0"/>
              </a:spcBef>
              <a:buFontTx/>
              <a:buNone/>
              <a:defRPr/>
            </a:pPr>
            <a:r>
              <a:rPr lang="fr-FR" altLang="fr-FR" sz="1400" dirty="0">
                <a:solidFill>
                  <a:schemeClr val="accent1"/>
                </a:solidFill>
                <a:latin typeface="Arial" panose="020B0604020202020204" pitchFamily="34" charset="0"/>
                <a:sym typeface="Wingdings" pitchFamily="2" charset="2"/>
              </a:rPr>
              <a:t>Cultural aspects</a:t>
            </a:r>
          </a:p>
          <a:p>
            <a:pPr defTabSz="914400">
              <a:lnSpc>
                <a:spcPct val="100000"/>
              </a:lnSpc>
              <a:spcBef>
                <a:spcPct val="0"/>
              </a:spcBef>
              <a:buFontTx/>
              <a:buNone/>
              <a:defRPr/>
            </a:pPr>
            <a:endParaRPr lang="fr-FR" altLang="fr-FR" sz="2000" dirty="0">
              <a:solidFill>
                <a:schemeClr val="accent1"/>
              </a:solidFill>
              <a:latin typeface="Arial" panose="020B0604020202020204" pitchFamily="34" charset="0"/>
              <a:sym typeface="Wingdings" pitchFamily="2" charset="2"/>
            </a:endParaRPr>
          </a:p>
          <a:p>
            <a:pPr defTabSz="914400">
              <a:lnSpc>
                <a:spcPct val="100000"/>
              </a:lnSpc>
              <a:spcBef>
                <a:spcPct val="0"/>
              </a:spcBef>
              <a:buFontTx/>
              <a:buNone/>
              <a:defRPr/>
            </a:pPr>
            <a:endParaRPr lang="fr-FR" altLang="fr-FR" sz="2000" dirty="0">
              <a:solidFill>
                <a:schemeClr val="accent1"/>
              </a:solidFill>
              <a:latin typeface="Arial" panose="020B0604020202020204" pitchFamily="34" charset="0"/>
              <a:sym typeface="Wingdings" pitchFamily="2" charset="2"/>
            </a:endParaRPr>
          </a:p>
          <a:p>
            <a:pPr defTabSz="914400">
              <a:lnSpc>
                <a:spcPct val="100000"/>
              </a:lnSpc>
              <a:spcBef>
                <a:spcPct val="0"/>
              </a:spcBef>
              <a:buFontTx/>
              <a:buNone/>
              <a:defRPr/>
            </a:pPr>
            <a:r>
              <a:rPr lang="fr-FR" altLang="fr-FR" sz="2000" dirty="0">
                <a:solidFill>
                  <a:schemeClr val="accent1"/>
                </a:solidFill>
                <a:latin typeface="Arial" panose="020B0604020202020204" pitchFamily="34" charset="0"/>
                <a:sym typeface="Wingdings" pitchFamily="2" charset="2"/>
              </a:rPr>
              <a:t>		</a:t>
            </a:r>
            <a:r>
              <a:rPr lang="fr-FR" altLang="fr-FR" sz="1800" dirty="0">
                <a:solidFill>
                  <a:schemeClr val="accent1"/>
                </a:solidFill>
                <a:latin typeface="Arial" panose="020B0604020202020204" pitchFamily="34" charset="0"/>
                <a:sym typeface="Wingdings" pitchFamily="2" charset="2"/>
              </a:rPr>
              <a:t>							</a:t>
            </a:r>
            <a:endParaRPr lang="fr-FR" altLang="fr-FR" sz="1800" dirty="0">
              <a:solidFill>
                <a:schemeClr val="accent1"/>
              </a:solidFill>
              <a:latin typeface="Arial" panose="020B0604020202020204" pitchFamily="34" charset="0"/>
            </a:endParaRPr>
          </a:p>
        </p:txBody>
      </p:sp>
      <p:pic>
        <p:nvPicPr>
          <p:cNvPr id="29702" name="Picture 10" descr="One brown piece of raw meat among red pieces of raw meat">
            <a:extLst>
              <a:ext uri="{FF2B5EF4-FFF2-40B4-BE49-F238E27FC236}">
                <a16:creationId xmlns:a16="http://schemas.microsoft.com/office/drawing/2014/main" id="{356985AF-4B0E-482E-B361-8D02C964530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36750" y="4014788"/>
            <a:ext cx="1377950" cy="69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Forme automatique 2">
            <a:extLst>
              <a:ext uri="{FF2B5EF4-FFF2-40B4-BE49-F238E27FC236}">
                <a16:creationId xmlns:a16="http://schemas.microsoft.com/office/drawing/2014/main" id="{356E9EA4-B5E1-4BD4-BDC6-DC08FA1949D8}"/>
              </a:ext>
            </a:extLst>
          </p:cNvPr>
          <p:cNvSpPr>
            <a:spLocks noChangeArrowheads="1"/>
          </p:cNvSpPr>
          <p:nvPr/>
        </p:nvSpPr>
        <p:spPr bwMode="auto">
          <a:xfrm>
            <a:off x="177800" y="3600450"/>
            <a:ext cx="5106988" cy="2332038"/>
          </a:xfrm>
          <a:prstGeom prst="bracketPair">
            <a:avLst>
              <a:gd name="adj" fmla="val 8051"/>
            </a:avLst>
          </a:prstGeom>
          <a:noFill/>
          <a:ln w="38100">
            <a:solidFill>
              <a:schemeClr val="accent1"/>
            </a:solidFill>
            <a:round/>
            <a:headEnd/>
            <a:tailEnd/>
          </a:ln>
          <a:effectLst/>
        </p:spPr>
        <p:txBody>
          <a:bodyPr lIns="45720" rIns="45720"/>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defTabSz="914400">
              <a:defRPr/>
            </a:pPr>
            <a:r>
              <a:rPr lang="fr-FR" altLang="fr-FR" sz="2000" b="1" dirty="0" err="1">
                <a:solidFill>
                  <a:schemeClr val="accent1"/>
                </a:solidFill>
                <a:latin typeface="Arial" panose="020B0604020202020204" pitchFamily="34" charset="0"/>
              </a:rPr>
              <a:t>Bacteria</a:t>
            </a:r>
            <a:endParaRPr lang="fr-FR" altLang="fr-FR" sz="2000" b="1" dirty="0">
              <a:solidFill>
                <a:schemeClr val="accent1"/>
              </a:solidFill>
              <a:latin typeface="Arial" panose="020B0604020202020204" pitchFamily="34" charset="0"/>
            </a:endParaRPr>
          </a:p>
          <a:p>
            <a:pPr algn="ctr" defTabSz="914400">
              <a:defRPr/>
            </a:pPr>
            <a:r>
              <a:rPr lang="fr-FR" altLang="fr-FR" sz="1800" dirty="0">
                <a:solidFill>
                  <a:schemeClr val="accent1"/>
                </a:solidFill>
                <a:latin typeface="Arial" panose="020B0604020202020204" pitchFamily="34" charset="0"/>
              </a:rPr>
              <a:t>	</a:t>
            </a:r>
          </a:p>
          <a:p>
            <a:pPr defTabSz="914400">
              <a:defRPr/>
            </a:pPr>
            <a:endParaRPr lang="fr-FR" altLang="fr-FR" sz="1400" dirty="0">
              <a:solidFill>
                <a:schemeClr val="accent1"/>
              </a:solidFill>
              <a:latin typeface="Arial" panose="020B0604020202020204" pitchFamily="34" charset="0"/>
              <a:sym typeface="Wingdings" panose="05000000000000000000" pitchFamily="2" charset="2"/>
            </a:endParaRPr>
          </a:p>
          <a:p>
            <a:pPr defTabSz="914400">
              <a:defRPr/>
            </a:pPr>
            <a:endParaRPr lang="fr-FR" altLang="fr-FR" sz="1400" dirty="0">
              <a:solidFill>
                <a:schemeClr val="accent1"/>
              </a:solidFill>
              <a:latin typeface="Arial" panose="020B0604020202020204" pitchFamily="34" charset="0"/>
              <a:sym typeface="Wingdings" panose="05000000000000000000" pitchFamily="2" charset="2"/>
            </a:endParaRPr>
          </a:p>
          <a:p>
            <a:pPr defTabSz="914400">
              <a:defRPr/>
            </a:pPr>
            <a:endParaRPr lang="fr-FR" altLang="fr-FR" sz="1400" dirty="0">
              <a:solidFill>
                <a:schemeClr val="accent1"/>
              </a:solidFill>
              <a:latin typeface="Arial" panose="020B0604020202020204" pitchFamily="34" charset="0"/>
              <a:sym typeface="Wingdings" panose="05000000000000000000" pitchFamily="2" charset="2"/>
            </a:endParaRPr>
          </a:p>
          <a:p>
            <a:pPr defTabSz="914400">
              <a:defRPr/>
            </a:pPr>
            <a:r>
              <a:rPr lang="fr-FR" altLang="fr-FR" sz="1400" dirty="0">
                <a:solidFill>
                  <a:schemeClr val="accent1"/>
                </a:solidFill>
                <a:latin typeface="Arial" panose="020B0604020202020204" pitchFamily="34" charset="0"/>
                <a:sym typeface="Wingdings" panose="05000000000000000000" pitchFamily="2" charset="2"/>
              </a:rPr>
              <a:t> </a:t>
            </a:r>
            <a:r>
              <a:rPr lang="fr-FR" altLang="fr-FR" sz="1400" dirty="0" err="1">
                <a:solidFill>
                  <a:schemeClr val="accent1"/>
                </a:solidFill>
                <a:latin typeface="Arial" panose="020B0604020202020204" pitchFamily="34" charset="0"/>
                <a:sym typeface="Wingdings" panose="05000000000000000000" pitchFamily="2" charset="2"/>
              </a:rPr>
              <a:t>Fresh</a:t>
            </a:r>
            <a:r>
              <a:rPr lang="fr-FR" altLang="fr-FR" sz="1400" dirty="0">
                <a:solidFill>
                  <a:schemeClr val="accent1"/>
                </a:solidFill>
                <a:latin typeface="Arial" panose="020B0604020202020204" pitchFamily="34" charset="0"/>
                <a:sym typeface="Wingdings" panose="05000000000000000000" pitchFamily="2" charset="2"/>
              </a:rPr>
              <a:t> </a:t>
            </a:r>
            <a:r>
              <a:rPr lang="fr-FR" altLang="fr-FR" sz="1400" dirty="0" err="1">
                <a:solidFill>
                  <a:schemeClr val="accent1"/>
                </a:solidFill>
                <a:latin typeface="Arial" panose="020B0604020202020204" pitchFamily="34" charset="0"/>
                <a:sym typeface="Wingdings" panose="05000000000000000000" pitchFamily="2" charset="2"/>
              </a:rPr>
              <a:t>vegetables</a:t>
            </a:r>
            <a:r>
              <a:rPr lang="fr-FR" altLang="fr-FR" sz="1400" dirty="0">
                <a:solidFill>
                  <a:schemeClr val="accent1"/>
                </a:solidFill>
                <a:latin typeface="Arial" panose="020B0604020202020204" pitchFamily="34" charset="0"/>
                <a:sym typeface="Wingdings" panose="05000000000000000000" pitchFamily="2" charset="2"/>
              </a:rPr>
              <a:t>		 </a:t>
            </a:r>
            <a:r>
              <a:rPr lang="fr-FR" altLang="fr-FR" sz="1400" dirty="0" err="1">
                <a:solidFill>
                  <a:schemeClr val="accent1"/>
                </a:solidFill>
                <a:latin typeface="Arial" panose="020B0604020202020204" pitchFamily="34" charset="0"/>
                <a:sym typeface="Wingdings" panose="05000000000000000000" pitchFamily="2" charset="2"/>
              </a:rPr>
              <a:t>Canned</a:t>
            </a:r>
            <a:r>
              <a:rPr lang="fr-FR" altLang="fr-FR" sz="1400" dirty="0">
                <a:solidFill>
                  <a:schemeClr val="accent1"/>
                </a:solidFill>
                <a:latin typeface="Arial" panose="020B0604020202020204" pitchFamily="34" charset="0"/>
                <a:sym typeface="Wingdings" panose="05000000000000000000" pitchFamily="2" charset="2"/>
              </a:rPr>
              <a:t> </a:t>
            </a:r>
            <a:r>
              <a:rPr lang="fr-FR" altLang="fr-FR" sz="1400" dirty="0" err="1">
                <a:solidFill>
                  <a:schemeClr val="accent1"/>
                </a:solidFill>
                <a:latin typeface="Arial" panose="020B0604020202020204" pitchFamily="34" charset="0"/>
                <a:sym typeface="Wingdings" panose="05000000000000000000" pitchFamily="2" charset="2"/>
              </a:rPr>
              <a:t>foods</a:t>
            </a:r>
            <a:endParaRPr lang="fr-FR" altLang="fr-FR" sz="1400" dirty="0">
              <a:solidFill>
                <a:schemeClr val="accent1"/>
              </a:solidFill>
              <a:latin typeface="Arial" panose="020B0604020202020204" pitchFamily="34" charset="0"/>
              <a:sym typeface="Wingdings" panose="05000000000000000000" pitchFamily="2" charset="2"/>
            </a:endParaRPr>
          </a:p>
          <a:p>
            <a:pPr marL="171450" indent="-171450" defTabSz="914400">
              <a:buFont typeface="Wingdings" pitchFamily="2" charset="2"/>
              <a:buChar char="à"/>
              <a:defRPr/>
            </a:pPr>
            <a:r>
              <a:rPr lang="fr-FR" altLang="fr-FR" sz="1400" dirty="0" err="1">
                <a:solidFill>
                  <a:schemeClr val="accent1"/>
                </a:solidFill>
                <a:latin typeface="Arial" panose="020B0604020202020204" pitchFamily="34" charset="0"/>
                <a:sym typeface="Wingdings" panose="05000000000000000000" pitchFamily="2" charset="2"/>
              </a:rPr>
              <a:t>Fresh</a:t>
            </a:r>
            <a:r>
              <a:rPr lang="fr-FR" altLang="fr-FR" sz="1400" dirty="0">
                <a:solidFill>
                  <a:schemeClr val="accent1"/>
                </a:solidFill>
                <a:latin typeface="Arial" panose="020B0604020202020204" pitchFamily="34" charset="0"/>
                <a:sym typeface="Wingdings" panose="05000000000000000000" pitchFamily="2" charset="2"/>
              </a:rPr>
              <a:t> </a:t>
            </a:r>
            <a:r>
              <a:rPr lang="fr-FR" altLang="fr-FR" sz="1400" dirty="0" err="1">
                <a:solidFill>
                  <a:schemeClr val="accent1"/>
                </a:solidFill>
                <a:latin typeface="Arial" panose="020B0604020202020204" pitchFamily="34" charset="0"/>
                <a:sym typeface="Wingdings" panose="05000000000000000000" pitchFamily="2" charset="2"/>
              </a:rPr>
              <a:t>meat</a:t>
            </a:r>
            <a:r>
              <a:rPr lang="fr-FR" altLang="fr-FR" sz="1400" dirty="0">
                <a:solidFill>
                  <a:schemeClr val="accent1"/>
                </a:solidFill>
                <a:latin typeface="Arial" panose="020B0604020202020204" pitchFamily="34" charset="0"/>
                <a:sym typeface="Wingdings" panose="05000000000000000000" pitchFamily="2" charset="2"/>
              </a:rPr>
              <a:t> and </a:t>
            </a:r>
            <a:r>
              <a:rPr lang="fr-FR" altLang="fr-FR" sz="1400" dirty="0" err="1">
                <a:solidFill>
                  <a:schemeClr val="accent1"/>
                </a:solidFill>
                <a:latin typeface="Arial" panose="020B0604020202020204" pitchFamily="34" charset="0"/>
                <a:sym typeface="Wingdings" panose="05000000000000000000" pitchFamily="2" charset="2"/>
              </a:rPr>
              <a:t>fish</a:t>
            </a:r>
            <a:r>
              <a:rPr lang="fr-FR" altLang="fr-FR" sz="1400" dirty="0">
                <a:solidFill>
                  <a:schemeClr val="accent1"/>
                </a:solidFill>
                <a:latin typeface="Arial" panose="020B0604020202020204" pitchFamily="34" charset="0"/>
                <a:sym typeface="Wingdings" panose="05000000000000000000" pitchFamily="2" charset="2"/>
              </a:rPr>
              <a:t>		 </a:t>
            </a:r>
            <a:r>
              <a:rPr lang="fr-FR" altLang="fr-FR" sz="1400" dirty="0" err="1">
                <a:solidFill>
                  <a:schemeClr val="accent1"/>
                </a:solidFill>
                <a:latin typeface="Arial" panose="020B0604020202020204" pitchFamily="34" charset="0"/>
                <a:sym typeface="Wingdings" panose="05000000000000000000" pitchFamily="2" charset="2"/>
              </a:rPr>
              <a:t>Prepared</a:t>
            </a:r>
            <a:r>
              <a:rPr lang="fr-FR" altLang="fr-FR" sz="1400" dirty="0">
                <a:solidFill>
                  <a:schemeClr val="accent1"/>
                </a:solidFill>
                <a:latin typeface="Arial" panose="020B0604020202020204" pitchFamily="34" charset="0"/>
                <a:sym typeface="Wingdings" panose="05000000000000000000" pitchFamily="2" charset="2"/>
              </a:rPr>
              <a:t> </a:t>
            </a:r>
            <a:r>
              <a:rPr lang="fr-FR" altLang="fr-FR" sz="1400" dirty="0" err="1">
                <a:solidFill>
                  <a:schemeClr val="accent1"/>
                </a:solidFill>
                <a:latin typeface="Arial" panose="020B0604020202020204" pitchFamily="34" charset="0"/>
                <a:sym typeface="Wingdings" panose="05000000000000000000" pitchFamily="2" charset="2"/>
              </a:rPr>
              <a:t>cooked</a:t>
            </a:r>
            <a:r>
              <a:rPr lang="fr-FR" altLang="fr-FR" sz="1400" dirty="0">
                <a:solidFill>
                  <a:schemeClr val="accent1"/>
                </a:solidFill>
                <a:latin typeface="Arial" panose="020B0604020202020204" pitchFamily="34" charset="0"/>
                <a:sym typeface="Wingdings" panose="05000000000000000000" pitchFamily="2" charset="2"/>
              </a:rPr>
              <a:t> </a:t>
            </a:r>
          </a:p>
          <a:p>
            <a:pPr marL="171450" indent="-171450" defTabSz="914400">
              <a:buFont typeface="Wingdings" pitchFamily="2" charset="2"/>
              <a:buChar char="à"/>
              <a:defRPr/>
            </a:pPr>
            <a:r>
              <a:rPr lang="fr-FR" altLang="fr-FR" sz="1400" dirty="0">
                <a:solidFill>
                  <a:schemeClr val="accent1"/>
                </a:solidFill>
                <a:latin typeface="Arial" panose="020B0604020202020204" pitchFamily="34" charset="0"/>
                <a:sym typeface="Wingdings" panose="05000000000000000000" pitchFamily="2" charset="2"/>
              </a:rPr>
              <a:t>Milk and </a:t>
            </a:r>
            <a:r>
              <a:rPr lang="fr-FR" altLang="fr-FR" sz="1400" dirty="0" err="1">
                <a:solidFill>
                  <a:schemeClr val="accent1"/>
                </a:solidFill>
                <a:latin typeface="Arial" panose="020B0604020202020204" pitchFamily="34" charset="0"/>
                <a:sym typeface="Wingdings" panose="05000000000000000000" pitchFamily="2" charset="2"/>
              </a:rPr>
              <a:t>cheese</a:t>
            </a:r>
            <a:r>
              <a:rPr lang="fr-FR" altLang="fr-FR" sz="1400" dirty="0">
                <a:solidFill>
                  <a:schemeClr val="accent1"/>
                </a:solidFill>
                <a:latin typeface="Arial" panose="020B0604020202020204" pitchFamily="34" charset="0"/>
                <a:sym typeface="Wingdings" panose="05000000000000000000" pitchFamily="2" charset="2"/>
              </a:rPr>
              <a:t> 		    </a:t>
            </a:r>
            <a:r>
              <a:rPr lang="fr-FR" altLang="fr-FR" sz="1400" dirty="0" err="1">
                <a:solidFill>
                  <a:schemeClr val="accent1"/>
                </a:solidFill>
                <a:latin typeface="Arial" panose="020B0604020202020204" pitchFamily="34" charset="0"/>
                <a:sym typeface="Wingdings" panose="05000000000000000000" pitchFamily="2" charset="2"/>
              </a:rPr>
              <a:t>dishes</a:t>
            </a:r>
            <a:endParaRPr lang="fr-FR" altLang="fr-FR" sz="1400" dirty="0">
              <a:solidFill>
                <a:schemeClr val="accent1"/>
              </a:solidFill>
              <a:latin typeface="Arial" panose="020B0604020202020204" pitchFamily="34" charset="0"/>
              <a:sym typeface="Wingdings" panose="05000000000000000000" pitchFamily="2" charset="2"/>
            </a:endParaRPr>
          </a:p>
          <a:p>
            <a:pPr defTabSz="914400">
              <a:defRPr/>
            </a:pPr>
            <a:r>
              <a:rPr lang="fr-FR" altLang="fr-FR" sz="1400" dirty="0">
                <a:solidFill>
                  <a:schemeClr val="accent1"/>
                </a:solidFill>
                <a:latin typeface="Arial" panose="020B0604020202020204" pitchFamily="34" charset="0"/>
                <a:sym typeface="Wingdings" panose="05000000000000000000" pitchFamily="2" charset="2"/>
              </a:rPr>
              <a:t> </a:t>
            </a:r>
            <a:r>
              <a:rPr lang="fr-FR" altLang="fr-FR" sz="1400" dirty="0" err="1">
                <a:solidFill>
                  <a:schemeClr val="accent1"/>
                </a:solidFill>
                <a:latin typeface="Arial" panose="020B0604020202020204" pitchFamily="34" charset="0"/>
                <a:sym typeface="Wingdings" panose="05000000000000000000" pitchFamily="2" charset="2"/>
              </a:rPr>
              <a:t>Pastries</a:t>
            </a:r>
            <a:r>
              <a:rPr lang="fr-FR" altLang="fr-FR" sz="1400" dirty="0">
                <a:solidFill>
                  <a:schemeClr val="accent1"/>
                </a:solidFill>
                <a:latin typeface="Arial" panose="020B0604020202020204" pitchFamily="34" charset="0"/>
                <a:sym typeface="Wingdings" panose="05000000000000000000" pitchFamily="2" charset="2"/>
              </a:rPr>
              <a:t>			 Food </a:t>
            </a:r>
            <a:r>
              <a:rPr lang="fr-FR" altLang="fr-FR" sz="1400" dirty="0" err="1">
                <a:solidFill>
                  <a:schemeClr val="accent1"/>
                </a:solidFill>
                <a:latin typeface="Arial" panose="020B0604020202020204" pitchFamily="34" charset="0"/>
                <a:sym typeface="Wingdings" panose="05000000000000000000" pitchFamily="2" charset="2"/>
              </a:rPr>
              <a:t>leftovers</a:t>
            </a:r>
            <a:endParaRPr lang="fr-FR" altLang="fr-FR" sz="1400" dirty="0">
              <a:solidFill>
                <a:schemeClr val="accent1"/>
              </a:solidFill>
              <a:latin typeface="Arial" panose="020B0604020202020204" pitchFamily="34" charset="0"/>
              <a:sym typeface="Wingdings" panose="05000000000000000000" pitchFamily="2" charset="2"/>
            </a:endParaRPr>
          </a:p>
          <a:p>
            <a:pPr defTabSz="914400">
              <a:defRPr/>
            </a:pPr>
            <a:endParaRPr lang="fr-FR" altLang="fr-FR" sz="2000" dirty="0">
              <a:solidFill>
                <a:schemeClr val="accent1"/>
              </a:solidFill>
              <a:latin typeface="Arial" panose="020B0604020202020204" pitchFamily="34" charset="0"/>
              <a:sym typeface="Wingdings" panose="05000000000000000000" pitchFamily="2" charset="2"/>
            </a:endParaRPr>
          </a:p>
          <a:p>
            <a:pPr defTabSz="914400">
              <a:defRPr/>
            </a:pPr>
            <a:endParaRPr lang="fr-FR" altLang="fr-FR" sz="2000" dirty="0">
              <a:solidFill>
                <a:schemeClr val="accent1"/>
              </a:solidFill>
              <a:latin typeface="Arial" panose="020B0604020202020204" pitchFamily="34" charset="0"/>
              <a:sym typeface="Wingdings" panose="05000000000000000000" pitchFamily="2" charset="2"/>
            </a:endParaRPr>
          </a:p>
          <a:p>
            <a:pPr defTabSz="914400">
              <a:defRPr/>
            </a:pPr>
            <a:endParaRPr lang="fr-FR" altLang="fr-FR" sz="2000" dirty="0">
              <a:solidFill>
                <a:schemeClr val="accent1"/>
              </a:solidFill>
              <a:latin typeface="Arial" panose="020B0604020202020204" pitchFamily="34" charset="0"/>
              <a:sym typeface="Wingdings" panose="05000000000000000000" pitchFamily="2" charset="2"/>
            </a:endParaRPr>
          </a:p>
          <a:p>
            <a:pPr defTabSz="914400">
              <a:defRPr/>
            </a:pPr>
            <a:endParaRPr lang="fr-FR" altLang="fr-FR" sz="2000" dirty="0">
              <a:solidFill>
                <a:schemeClr val="accent1"/>
              </a:solidFill>
              <a:latin typeface="Arial" panose="020B0604020202020204" pitchFamily="34" charset="0"/>
              <a:sym typeface="Wingdings" panose="05000000000000000000" pitchFamily="2" charset="2"/>
            </a:endParaRPr>
          </a:p>
          <a:p>
            <a:pPr defTabSz="914400">
              <a:defRPr/>
            </a:pPr>
            <a:endParaRPr lang="fr-FR" altLang="fr-FR" sz="2000" dirty="0">
              <a:solidFill>
                <a:schemeClr val="accent1"/>
              </a:solidFill>
              <a:latin typeface="Arial" panose="020B0604020202020204" pitchFamily="34" charset="0"/>
              <a:sym typeface="Wingdings" panose="05000000000000000000" pitchFamily="2" charset="2"/>
            </a:endParaRPr>
          </a:p>
          <a:p>
            <a:pPr defTabSz="914400">
              <a:defRPr/>
            </a:pPr>
            <a:r>
              <a:rPr lang="fr-FR" altLang="fr-FR" sz="2000" dirty="0">
                <a:solidFill>
                  <a:schemeClr val="accent1"/>
                </a:solidFill>
                <a:latin typeface="Arial" panose="020B0604020202020204" pitchFamily="34" charset="0"/>
                <a:sym typeface="Wingdings" panose="05000000000000000000" pitchFamily="2" charset="2"/>
              </a:rPr>
              <a:t>		</a:t>
            </a:r>
            <a:r>
              <a:rPr lang="fr-FR" altLang="fr-FR" sz="1800" dirty="0">
                <a:solidFill>
                  <a:schemeClr val="accent1"/>
                </a:solidFill>
                <a:latin typeface="Arial" panose="020B0604020202020204" pitchFamily="34" charset="0"/>
                <a:sym typeface="Wingdings" panose="05000000000000000000" pitchFamily="2" charset="2"/>
              </a:rPr>
              <a:t>								</a:t>
            </a:r>
            <a:endParaRPr lang="fr-FR" altLang="fr-FR" sz="1800" dirty="0">
              <a:solidFill>
                <a:schemeClr val="accent1"/>
              </a:solidFill>
              <a:latin typeface="Arial" panose="020B0604020202020204" pitchFamily="34" charset="0"/>
            </a:endParaRPr>
          </a:p>
        </p:txBody>
      </p:sp>
      <p:pic>
        <p:nvPicPr>
          <p:cNvPr id="29704" name="Picture 8" descr="Oranges with molds">
            <a:extLst>
              <a:ext uri="{FF2B5EF4-FFF2-40B4-BE49-F238E27FC236}">
                <a16:creationId xmlns:a16="http://schemas.microsoft.com/office/drawing/2014/main" id="{256FDD24-F8CD-4F7C-ACDE-0375848657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39875" y="1677988"/>
            <a:ext cx="1309688"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5" name="Forme automatique 2">
            <a:extLst>
              <a:ext uri="{FF2B5EF4-FFF2-40B4-BE49-F238E27FC236}">
                <a16:creationId xmlns:a16="http://schemas.microsoft.com/office/drawing/2014/main" id="{F16C8A5D-B505-4860-9DC3-3F4E12741B8D}"/>
              </a:ext>
            </a:extLst>
          </p:cNvPr>
          <p:cNvSpPr>
            <a:spLocks noChangeArrowheads="1"/>
          </p:cNvSpPr>
          <p:nvPr/>
        </p:nvSpPr>
        <p:spPr bwMode="auto">
          <a:xfrm>
            <a:off x="177800" y="1128713"/>
            <a:ext cx="5106988" cy="2273300"/>
          </a:xfrm>
          <a:prstGeom prst="bracketPair">
            <a:avLst>
              <a:gd name="adj" fmla="val 8051"/>
            </a:avLst>
          </a:prstGeom>
          <a:noFill/>
          <a:ln w="38100">
            <a:solidFill>
              <a:schemeClr val="accent1"/>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a:lnSpc>
                <a:spcPct val="100000"/>
              </a:lnSpc>
              <a:spcBef>
                <a:spcPct val="0"/>
              </a:spcBef>
              <a:buFontTx/>
              <a:buNone/>
            </a:pPr>
            <a:r>
              <a:rPr lang="fr-FR" altLang="fr-FR" sz="2000" b="1">
                <a:solidFill>
                  <a:schemeClr val="accent1"/>
                </a:solidFill>
                <a:latin typeface="Arial" panose="020B0604020202020204" pitchFamily="34" charset="0"/>
              </a:rPr>
              <a:t>	          Fungi</a:t>
            </a:r>
          </a:p>
          <a:p>
            <a:pPr algn="ctr" defTabSz="914400">
              <a:lnSpc>
                <a:spcPct val="100000"/>
              </a:lnSpc>
              <a:spcBef>
                <a:spcPct val="0"/>
              </a:spcBef>
              <a:buFontTx/>
              <a:buNone/>
            </a:pPr>
            <a:endParaRPr lang="fr-FR" altLang="fr-FR" sz="2000" b="1">
              <a:solidFill>
                <a:schemeClr val="accent1"/>
              </a:solidFill>
              <a:latin typeface="Arial" panose="020B0604020202020204" pitchFamily="34" charset="0"/>
            </a:endParaRPr>
          </a:p>
          <a:p>
            <a:pPr algn="ctr" defTabSz="914400">
              <a:lnSpc>
                <a:spcPct val="100000"/>
              </a:lnSpc>
              <a:spcBef>
                <a:spcPct val="0"/>
              </a:spcBef>
              <a:buFontTx/>
              <a:buNone/>
            </a:pPr>
            <a:endParaRPr lang="fr-FR" altLang="fr-FR" sz="2000" b="1">
              <a:solidFill>
                <a:schemeClr val="accent1"/>
              </a:solidFill>
              <a:latin typeface="Arial" panose="020B0604020202020204" pitchFamily="34" charset="0"/>
            </a:endParaRPr>
          </a:p>
          <a:p>
            <a:pPr defTabSz="914400">
              <a:lnSpc>
                <a:spcPct val="100000"/>
              </a:lnSpc>
              <a:spcBef>
                <a:spcPct val="0"/>
              </a:spcBef>
              <a:buFontTx/>
              <a:buNone/>
            </a:pPr>
            <a:endParaRPr lang="fr-FR" altLang="fr-FR" sz="1400" b="1">
              <a:solidFill>
                <a:schemeClr val="accent1"/>
              </a:solidFill>
              <a:latin typeface="Arial" panose="020B0604020202020204" pitchFamily="34" charset="0"/>
            </a:endParaRPr>
          </a:p>
          <a:p>
            <a:pPr defTabSz="914400">
              <a:lnSpc>
                <a:spcPct val="100000"/>
              </a:lnSpc>
              <a:spcBef>
                <a:spcPct val="0"/>
              </a:spcBef>
              <a:buFontTx/>
              <a:buNone/>
            </a:pPr>
            <a:r>
              <a:rPr lang="fr-FR" altLang="fr-FR" sz="1600" b="1">
                <a:solidFill>
                  <a:schemeClr val="accent1"/>
                </a:solidFill>
                <a:latin typeface="Arial" panose="020B0604020202020204" pitchFamily="34" charset="0"/>
              </a:rPr>
              <a:t>Yeasts</a:t>
            </a:r>
            <a:r>
              <a:rPr lang="fr-FR" altLang="fr-FR" sz="1600">
                <a:solidFill>
                  <a:schemeClr val="accent1"/>
                </a:solidFill>
                <a:latin typeface="Arial" panose="020B0604020202020204" pitchFamily="34" charset="0"/>
              </a:rPr>
              <a:t>			</a:t>
            </a:r>
            <a:r>
              <a:rPr lang="fr-FR" altLang="fr-FR" sz="1600" b="1">
                <a:solidFill>
                  <a:schemeClr val="accent1"/>
                </a:solidFill>
                <a:latin typeface="Arial" panose="020B0604020202020204" pitchFamily="34" charset="0"/>
              </a:rPr>
              <a:t>Molds</a:t>
            </a:r>
            <a:r>
              <a:rPr lang="fr-FR" altLang="fr-FR" sz="1800">
                <a:solidFill>
                  <a:schemeClr val="accent1"/>
                </a:solidFill>
                <a:latin typeface="Arial" panose="020B0604020202020204" pitchFamily="34" charset="0"/>
              </a:rPr>
              <a:t>	</a:t>
            </a:r>
          </a:p>
          <a:p>
            <a:pPr defTabSz="914400">
              <a:lnSpc>
                <a:spcPct val="100000"/>
              </a:lnSpc>
              <a:spcBef>
                <a:spcPct val="0"/>
              </a:spcBef>
              <a:buFontTx/>
              <a:buNone/>
            </a:pPr>
            <a:r>
              <a:rPr lang="fr-FR" altLang="fr-FR" sz="1400">
                <a:solidFill>
                  <a:schemeClr val="accent1"/>
                </a:solidFill>
                <a:latin typeface="Arial" panose="020B0604020202020204" pitchFamily="34" charset="0"/>
                <a:sym typeface="Wingdings" panose="05000000000000000000" pitchFamily="2" charset="2"/>
              </a:rPr>
              <a:t> Fruit salads		 Fruits and vegetables</a:t>
            </a:r>
          </a:p>
          <a:p>
            <a:pPr defTabSz="914400">
              <a:lnSpc>
                <a:spcPct val="100000"/>
              </a:lnSpc>
              <a:spcBef>
                <a:spcPct val="0"/>
              </a:spcBef>
              <a:buFontTx/>
              <a:buNone/>
            </a:pPr>
            <a:r>
              <a:rPr lang="fr-FR" altLang="fr-FR" sz="1400">
                <a:solidFill>
                  <a:schemeClr val="accent1"/>
                </a:solidFill>
                <a:latin typeface="Arial" panose="020B0604020202020204" pitchFamily="34" charset="0"/>
                <a:sym typeface="Wingdings" panose="05000000000000000000" pitchFamily="2" charset="2"/>
              </a:rPr>
              <a:t> Fruit juices		 Mouldy breads</a:t>
            </a:r>
          </a:p>
          <a:p>
            <a:pPr defTabSz="914400">
              <a:lnSpc>
                <a:spcPct val="100000"/>
              </a:lnSpc>
              <a:spcBef>
                <a:spcPct val="0"/>
              </a:spcBef>
              <a:buFontTx/>
              <a:buNone/>
            </a:pPr>
            <a:r>
              <a:rPr lang="fr-FR" altLang="fr-FR" sz="1400">
                <a:solidFill>
                  <a:schemeClr val="accent1"/>
                </a:solidFill>
                <a:latin typeface="Arial" panose="020B0604020202020204" pitchFamily="34" charset="0"/>
                <a:sym typeface="Wingdings" panose="05000000000000000000" pitchFamily="2" charset="2"/>
              </a:rPr>
              <a:t> Sweet drinks</a:t>
            </a:r>
          </a:p>
          <a:p>
            <a:pPr defTabSz="914400">
              <a:lnSpc>
                <a:spcPct val="100000"/>
              </a:lnSpc>
              <a:spcBef>
                <a:spcPct val="0"/>
              </a:spcBef>
              <a:buFontTx/>
              <a:buNone/>
            </a:pPr>
            <a:endParaRPr lang="fr-FR" altLang="fr-FR" sz="2000">
              <a:solidFill>
                <a:schemeClr val="accent1"/>
              </a:solidFill>
              <a:latin typeface="Arial" panose="020B0604020202020204" pitchFamily="34" charset="0"/>
              <a:sym typeface="Wingdings" panose="05000000000000000000" pitchFamily="2" charset="2"/>
            </a:endParaRPr>
          </a:p>
          <a:p>
            <a:pPr defTabSz="914400">
              <a:lnSpc>
                <a:spcPct val="100000"/>
              </a:lnSpc>
              <a:spcBef>
                <a:spcPct val="0"/>
              </a:spcBef>
              <a:buFontTx/>
              <a:buNone/>
            </a:pPr>
            <a:endParaRPr lang="fr-FR" altLang="fr-FR" sz="2000">
              <a:solidFill>
                <a:schemeClr val="accent1"/>
              </a:solidFill>
              <a:latin typeface="Arial" panose="020B0604020202020204" pitchFamily="34" charset="0"/>
              <a:sym typeface="Wingdings" panose="05000000000000000000" pitchFamily="2" charset="2"/>
            </a:endParaRPr>
          </a:p>
          <a:p>
            <a:pPr defTabSz="914400">
              <a:lnSpc>
                <a:spcPct val="100000"/>
              </a:lnSpc>
              <a:spcBef>
                <a:spcPct val="0"/>
              </a:spcBef>
              <a:buFontTx/>
              <a:buNone/>
            </a:pPr>
            <a:endParaRPr lang="fr-FR" altLang="fr-FR" sz="2000">
              <a:solidFill>
                <a:schemeClr val="accent1"/>
              </a:solidFill>
              <a:latin typeface="Arial" panose="020B0604020202020204" pitchFamily="34" charset="0"/>
              <a:sym typeface="Wingdings" panose="05000000000000000000" pitchFamily="2" charset="2"/>
            </a:endParaRPr>
          </a:p>
          <a:p>
            <a:pPr defTabSz="914400">
              <a:lnSpc>
                <a:spcPct val="100000"/>
              </a:lnSpc>
              <a:spcBef>
                <a:spcPct val="0"/>
              </a:spcBef>
              <a:buFontTx/>
              <a:buNone/>
            </a:pPr>
            <a:endParaRPr lang="fr-FR" altLang="fr-FR" sz="2000">
              <a:solidFill>
                <a:schemeClr val="accent1"/>
              </a:solidFill>
              <a:latin typeface="Arial" panose="020B0604020202020204" pitchFamily="34" charset="0"/>
              <a:sym typeface="Wingdings" panose="05000000000000000000" pitchFamily="2" charset="2"/>
            </a:endParaRPr>
          </a:p>
          <a:p>
            <a:pPr defTabSz="914400">
              <a:lnSpc>
                <a:spcPct val="100000"/>
              </a:lnSpc>
              <a:spcBef>
                <a:spcPct val="0"/>
              </a:spcBef>
              <a:buFontTx/>
              <a:buNone/>
            </a:pPr>
            <a:endParaRPr lang="fr-FR" altLang="fr-FR" sz="2000">
              <a:solidFill>
                <a:schemeClr val="accent1"/>
              </a:solidFill>
              <a:latin typeface="Arial" panose="020B0604020202020204" pitchFamily="34" charset="0"/>
              <a:sym typeface="Wingdings" panose="05000000000000000000" pitchFamily="2" charset="2"/>
            </a:endParaRPr>
          </a:p>
          <a:p>
            <a:pPr defTabSz="914400">
              <a:lnSpc>
                <a:spcPct val="100000"/>
              </a:lnSpc>
              <a:spcBef>
                <a:spcPct val="0"/>
              </a:spcBef>
              <a:buFontTx/>
              <a:buNone/>
            </a:pPr>
            <a:r>
              <a:rPr lang="fr-FR" altLang="fr-FR" sz="2000">
                <a:solidFill>
                  <a:schemeClr val="accent1"/>
                </a:solidFill>
                <a:latin typeface="Arial" panose="020B0604020202020204" pitchFamily="34" charset="0"/>
                <a:sym typeface="Wingdings" panose="05000000000000000000" pitchFamily="2" charset="2"/>
              </a:rPr>
              <a:t>		</a:t>
            </a:r>
            <a:r>
              <a:rPr lang="fr-FR" altLang="fr-FR" sz="1800">
                <a:solidFill>
                  <a:schemeClr val="accent1"/>
                </a:solidFill>
                <a:latin typeface="Arial" panose="020B0604020202020204" pitchFamily="34" charset="0"/>
                <a:sym typeface="Wingdings" panose="05000000000000000000" pitchFamily="2" charset="2"/>
              </a:rPr>
              <a:t>							</a:t>
            </a:r>
            <a:endParaRPr lang="fr-FR" altLang="fr-FR" sz="1800">
              <a:solidFill>
                <a:schemeClr val="accent1"/>
              </a:solidFill>
              <a:latin typeface="Arial" panose="020B0604020202020204" pitchFamily="34" charset="0"/>
            </a:endParaRPr>
          </a:p>
        </p:txBody>
      </p:sp>
      <p:sp>
        <p:nvSpPr>
          <p:cNvPr id="3" name="ZoneTexte 3">
            <a:extLst>
              <a:ext uri="{FF2B5EF4-FFF2-40B4-BE49-F238E27FC236}">
                <a16:creationId xmlns:a16="http://schemas.microsoft.com/office/drawing/2014/main" id="{C720C79F-9615-4500-A65E-8DF8F4B1A82F}"/>
              </a:ext>
            </a:extLst>
          </p:cNvPr>
          <p:cNvSpPr txBox="1">
            <a:spLocks noGrp="1" noChangeArrowheads="1"/>
          </p:cNvSpPr>
          <p:nvPr>
            <p:ph type="title" idx="4294967295"/>
          </p:nvPr>
        </p:nvSpPr>
        <p:spPr>
          <a:xfrm>
            <a:off x="0" y="-34925"/>
            <a:ext cx="12192000" cy="1016000"/>
          </a:xfrm>
        </p:spPr>
        <p:txBody>
          <a:bodyPr rot="0" spcFirstLastPara="0" vertOverflow="overflow" horzOverflow="overflow" lIns="91440" tIns="45720" rIns="91440" bIns="45720" spcCol="0" rtlCol="0" fromWordArt="0" forceAA="0">
            <a:spAutoFit/>
          </a:bodyPr>
          <a:lstStyle>
            <a:lvl1pPr>
              <a:defRPr sz="900">
                <a:solidFill>
                  <a:schemeClr val="tx1"/>
                </a:solidFill>
                <a:latin typeface="Microsoft Sans Serif" panose="020B0604020202020204" pitchFamily="34" charset="0"/>
              </a:defRPr>
            </a:lvl1pPr>
            <a:lvl2pPr>
              <a:defRPr sz="900">
                <a:solidFill>
                  <a:schemeClr val="tx1"/>
                </a:solidFill>
                <a:latin typeface="Microsoft Sans Serif" panose="020B0604020202020204" pitchFamily="34" charset="0"/>
              </a:defRPr>
            </a:lvl2pPr>
            <a:lvl3pPr>
              <a:defRPr sz="900">
                <a:solidFill>
                  <a:schemeClr val="tx1"/>
                </a:solidFill>
                <a:latin typeface="Microsoft Sans Serif" panose="020B0604020202020204" pitchFamily="34" charset="0"/>
              </a:defRPr>
            </a:lvl3pPr>
            <a:lvl4pPr>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eaLnBrk="0" fontAlgn="base" hangingPunct="0">
              <a:spcBef>
                <a:spcPct val="0"/>
              </a:spcBef>
              <a:spcAft>
                <a:spcPct val="0"/>
              </a:spcAft>
              <a:defRPr sz="900">
                <a:solidFill>
                  <a:schemeClr val="tx1"/>
                </a:solidFill>
                <a:latin typeface="Microsoft Sans Serif" panose="020B0604020202020204" pitchFamily="34" charset="0"/>
              </a:defRPr>
            </a:lvl9pPr>
          </a:lstStyle>
          <a:p>
            <a:pPr algn="ctr" eaLnBrk="1" hangingPunct="1">
              <a:lnSpc>
                <a:spcPct val="100000"/>
              </a:lnSpc>
              <a:defRPr/>
            </a:pPr>
            <a:r>
              <a:rPr lang="fr-FR" altLang="fr-FR" sz="3200" dirty="0" err="1">
                <a:solidFill>
                  <a:srgbClr val="00707C"/>
                </a:solidFill>
                <a:latin typeface="Arial" panose="020B0604020202020204" pitchFamily="34" charset="0"/>
                <a:ea typeface="+mn-ea"/>
                <a:cs typeface="Arial" panose="020B0604020202020204" pitchFamily="34" charset="0"/>
              </a:rPr>
              <a:t>Microbiological</a:t>
            </a:r>
            <a:r>
              <a:rPr lang="fr-FR" altLang="fr-FR" sz="3200" dirty="0">
                <a:solidFill>
                  <a:srgbClr val="00707C"/>
                </a:solidFill>
                <a:latin typeface="Arial" panose="020B0604020202020204" pitchFamily="34" charset="0"/>
                <a:ea typeface="+mn-ea"/>
                <a:cs typeface="Arial" panose="020B0604020202020204" pitchFamily="34" charset="0"/>
              </a:rPr>
              <a:t> aspects</a:t>
            </a:r>
            <a:br>
              <a:rPr lang="fr-FR" altLang="fr-FR" sz="3200" dirty="0">
                <a:solidFill>
                  <a:srgbClr val="00707C"/>
                </a:solidFill>
                <a:latin typeface="Arial" panose="020B0604020202020204" pitchFamily="34" charset="0"/>
                <a:ea typeface="+mn-ea"/>
                <a:cs typeface="Arial" panose="020B0604020202020204" pitchFamily="34" charset="0"/>
              </a:rPr>
            </a:br>
            <a:r>
              <a:rPr lang="fr-FR" altLang="fr-FR" sz="2800" dirty="0">
                <a:solidFill>
                  <a:srgbClr val="00707C"/>
                </a:solidFill>
                <a:latin typeface="Arial" panose="020B0604020202020204" pitchFamily="34" charset="0"/>
                <a:ea typeface="+mn-ea"/>
                <a:cs typeface="Arial" panose="020B0604020202020204" pitchFamily="34" charset="0"/>
              </a:rPr>
              <a:t>Food </a:t>
            </a:r>
            <a:r>
              <a:rPr lang="fr-FR" altLang="fr-FR" sz="2800" dirty="0" err="1">
                <a:solidFill>
                  <a:srgbClr val="00707C"/>
                </a:solidFill>
                <a:latin typeface="Arial" panose="020B0604020202020204" pitchFamily="34" charset="0"/>
                <a:ea typeface="+mn-ea"/>
                <a:cs typeface="Arial" panose="020B0604020202020204" pitchFamily="34" charset="0"/>
              </a:rPr>
              <a:t>spoilage</a:t>
            </a:r>
            <a:endParaRPr lang="fr-FR" altLang="fr-FR" sz="2800" dirty="0">
              <a:solidFill>
                <a:srgbClr val="00707C"/>
              </a:solidFill>
              <a:latin typeface="Arial" panose="020B0604020202020204" pitchFamily="34" charset="0"/>
              <a:ea typeface="+mn-ea"/>
              <a:cs typeface="Arial" panose="020B0604020202020204" pitchFamily="34" charset="0"/>
            </a:endParaRPr>
          </a:p>
        </p:txBody>
      </p:sp>
      <p:sp>
        <p:nvSpPr>
          <p:cNvPr id="29707" name="ZoneTexte 23">
            <a:extLst>
              <a:ext uri="{FF2B5EF4-FFF2-40B4-BE49-F238E27FC236}">
                <a16:creationId xmlns:a16="http://schemas.microsoft.com/office/drawing/2014/main" id="{2FBA7976-D009-4D66-ACBC-2FBC2BA0E9A6}"/>
              </a:ext>
            </a:extLst>
          </p:cNvPr>
          <p:cNvSpPr txBox="1">
            <a:spLocks noChangeArrowheads="1"/>
          </p:cNvSpPr>
          <p:nvPr/>
        </p:nvSpPr>
        <p:spPr bwMode="auto">
          <a:xfrm>
            <a:off x="9745663" y="6238875"/>
            <a:ext cx="18097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Tx/>
              <a:buNone/>
            </a:pPr>
            <a:r>
              <a:rPr lang="fr-FR" altLang="fr-FR">
                <a:solidFill>
                  <a:srgbClr val="FFFFFF"/>
                </a:solidFill>
              </a:rPr>
              <a:t>Previous                 Next</a:t>
            </a:r>
          </a:p>
        </p:txBody>
      </p:sp>
    </p:spTree>
  </p:cSld>
  <p:clrMapOvr>
    <a:overrideClrMapping bg1="lt1" tx1="dk1" bg2="lt2" tx2="dk2" accent1="accent1" accent2="accent2" accent3="accent3" accent4="accent4" accent5="accent5" accent6="accent6" hlink="hlink" folHlink="folHlink"/>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Forme automatique 2">
            <a:extLst>
              <a:ext uri="{FF2B5EF4-FFF2-40B4-BE49-F238E27FC236}">
                <a16:creationId xmlns:a16="http://schemas.microsoft.com/office/drawing/2014/main" id="{D0145D86-80BD-4AD4-9702-2AB16CA36A55}"/>
              </a:ext>
            </a:extLst>
          </p:cNvPr>
          <p:cNvSpPr>
            <a:spLocks noChangeArrowheads="1"/>
          </p:cNvSpPr>
          <p:nvPr/>
        </p:nvSpPr>
        <p:spPr bwMode="auto">
          <a:xfrm>
            <a:off x="211138" y="1019175"/>
            <a:ext cx="11907837" cy="5081588"/>
          </a:xfrm>
          <a:prstGeom prst="bracketPair">
            <a:avLst>
              <a:gd name="adj" fmla="val 8051"/>
            </a:avLst>
          </a:prstGeom>
          <a:noFill/>
          <a:ln w="38100">
            <a:solidFill>
              <a:schemeClr val="accent1"/>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algn="ctr" defTabSz="914400">
              <a:lnSpc>
                <a:spcPct val="100000"/>
              </a:lnSpc>
              <a:spcBef>
                <a:spcPct val="0"/>
              </a:spcBef>
              <a:buFontTx/>
              <a:buNone/>
            </a:pPr>
            <a:r>
              <a:rPr lang="fr-FR" altLang="fr-FR" sz="2000" b="1">
                <a:solidFill>
                  <a:schemeClr val="accent1"/>
                </a:solidFill>
                <a:latin typeface="Arial" panose="020B0604020202020204" pitchFamily="34" charset="0"/>
              </a:rPr>
              <a:t>Microorganisms involved?</a:t>
            </a:r>
          </a:p>
          <a:p>
            <a:pPr defTabSz="914400">
              <a:lnSpc>
                <a:spcPct val="100000"/>
              </a:lnSpc>
              <a:spcBef>
                <a:spcPct val="0"/>
              </a:spcBef>
              <a:buFontTx/>
              <a:buNone/>
            </a:pPr>
            <a:endParaRPr lang="fr-FR" altLang="fr-FR" sz="1400" b="1">
              <a:solidFill>
                <a:schemeClr val="accent1"/>
              </a:solidFill>
              <a:latin typeface="Arial" panose="020B0604020202020204" pitchFamily="34" charset="0"/>
            </a:endParaRPr>
          </a:p>
          <a:p>
            <a:pPr defTabSz="914400">
              <a:lnSpc>
                <a:spcPct val="100000"/>
              </a:lnSpc>
              <a:spcBef>
                <a:spcPct val="0"/>
              </a:spcBef>
              <a:buFontTx/>
              <a:buNone/>
            </a:pPr>
            <a:r>
              <a:rPr lang="fr-FR" altLang="fr-FR" sz="2000" b="1">
                <a:solidFill>
                  <a:schemeClr val="accent1"/>
                </a:solidFill>
                <a:latin typeface="Arial" panose="020B0604020202020204" pitchFamily="34" charset="0"/>
              </a:rPr>
              <a:t>Yeasts</a:t>
            </a:r>
            <a:r>
              <a:rPr lang="fr-FR" altLang="fr-FR" sz="2000">
                <a:solidFill>
                  <a:schemeClr val="accent1"/>
                </a:solidFill>
                <a:latin typeface="Arial" panose="020B0604020202020204" pitchFamily="34" charset="0"/>
              </a:rPr>
              <a:t>					</a:t>
            </a:r>
            <a:r>
              <a:rPr lang="fr-FR" altLang="fr-FR" sz="2000" b="1">
                <a:solidFill>
                  <a:schemeClr val="accent1"/>
                </a:solidFill>
                <a:latin typeface="Arial" panose="020B0604020202020204" pitchFamily="34" charset="0"/>
              </a:rPr>
              <a:t>Lactic acid bacteria</a:t>
            </a:r>
            <a:r>
              <a:rPr lang="fr-FR" altLang="fr-FR" sz="2000">
                <a:solidFill>
                  <a:schemeClr val="accent1"/>
                </a:solidFill>
                <a:latin typeface="Arial" panose="020B0604020202020204" pitchFamily="34" charset="0"/>
              </a:rPr>
              <a:t>			</a:t>
            </a:r>
            <a:r>
              <a:rPr lang="fr-FR" altLang="fr-FR" sz="2000" b="1">
                <a:solidFill>
                  <a:schemeClr val="accent1"/>
                </a:solidFill>
                <a:latin typeface="Arial" panose="020B0604020202020204" pitchFamily="34" charset="0"/>
              </a:rPr>
              <a:t>Acetobacter</a:t>
            </a:r>
            <a:r>
              <a:rPr lang="fr-FR" altLang="fr-FR" sz="2000">
                <a:solidFill>
                  <a:schemeClr val="accent1"/>
                </a:solidFill>
                <a:latin typeface="Arial" panose="020B0604020202020204" pitchFamily="34" charset="0"/>
              </a:rPr>
              <a:t>	</a:t>
            </a:r>
          </a:p>
          <a:p>
            <a:pPr defTabSz="914400">
              <a:lnSpc>
                <a:spcPct val="100000"/>
              </a:lnSpc>
              <a:spcBef>
                <a:spcPct val="0"/>
              </a:spcBef>
              <a:buFontTx/>
              <a:buNone/>
            </a:pPr>
            <a:r>
              <a:rPr lang="fr-FR" altLang="fr-FR" sz="2000">
                <a:solidFill>
                  <a:schemeClr val="accent1"/>
                </a:solidFill>
                <a:latin typeface="Arial" panose="020B0604020202020204" pitchFamily="34" charset="0"/>
                <a:sym typeface="Wingdings" panose="05000000000000000000" pitchFamily="2" charset="2"/>
              </a:rPr>
              <a:t> </a:t>
            </a:r>
            <a:r>
              <a:rPr lang="fr-FR" altLang="fr-FR" sz="1800">
                <a:solidFill>
                  <a:schemeClr val="accent1"/>
                </a:solidFill>
                <a:latin typeface="Arial" panose="020B0604020202020204" pitchFamily="34" charset="0"/>
                <a:sym typeface="Wingdings" panose="05000000000000000000" pitchFamily="2" charset="2"/>
              </a:rPr>
              <a:t>Bread, wine, beer and spirits		 Dairy products, fermented food		 Vinegar	</a:t>
            </a:r>
          </a:p>
          <a:p>
            <a:pPr defTabSz="914400">
              <a:lnSpc>
                <a:spcPct val="100000"/>
              </a:lnSpc>
              <a:spcBef>
                <a:spcPct val="0"/>
              </a:spcBef>
              <a:buFontTx/>
              <a:buNone/>
            </a:pPr>
            <a:endParaRPr lang="fr-FR" altLang="fr-FR" sz="2000">
              <a:solidFill>
                <a:schemeClr val="accent1"/>
              </a:solidFill>
              <a:latin typeface="Arial" panose="020B0604020202020204" pitchFamily="34" charset="0"/>
              <a:sym typeface="Wingdings" panose="05000000000000000000" pitchFamily="2" charset="2"/>
            </a:endParaRPr>
          </a:p>
          <a:p>
            <a:pPr defTabSz="914400">
              <a:lnSpc>
                <a:spcPct val="100000"/>
              </a:lnSpc>
              <a:spcBef>
                <a:spcPct val="0"/>
              </a:spcBef>
              <a:buFontTx/>
              <a:buNone/>
            </a:pPr>
            <a:endParaRPr lang="fr-FR" altLang="fr-FR" sz="2000">
              <a:solidFill>
                <a:schemeClr val="accent1"/>
              </a:solidFill>
              <a:latin typeface="Arial" panose="020B0604020202020204" pitchFamily="34" charset="0"/>
              <a:sym typeface="Wingdings" panose="05000000000000000000" pitchFamily="2" charset="2"/>
            </a:endParaRPr>
          </a:p>
          <a:p>
            <a:pPr defTabSz="914400">
              <a:lnSpc>
                <a:spcPct val="100000"/>
              </a:lnSpc>
              <a:spcBef>
                <a:spcPct val="0"/>
              </a:spcBef>
              <a:buFontTx/>
              <a:buNone/>
            </a:pPr>
            <a:endParaRPr lang="fr-FR" altLang="fr-FR" sz="2000">
              <a:solidFill>
                <a:schemeClr val="accent1"/>
              </a:solidFill>
              <a:latin typeface="Arial" panose="020B0604020202020204" pitchFamily="34" charset="0"/>
              <a:sym typeface="Wingdings" panose="05000000000000000000" pitchFamily="2" charset="2"/>
            </a:endParaRPr>
          </a:p>
          <a:p>
            <a:pPr defTabSz="914400">
              <a:lnSpc>
                <a:spcPct val="100000"/>
              </a:lnSpc>
              <a:spcBef>
                <a:spcPct val="0"/>
              </a:spcBef>
              <a:buFontTx/>
              <a:buNone/>
            </a:pPr>
            <a:endParaRPr lang="fr-FR" altLang="fr-FR" sz="2000">
              <a:solidFill>
                <a:schemeClr val="accent1"/>
              </a:solidFill>
              <a:latin typeface="Arial" panose="020B0604020202020204" pitchFamily="34" charset="0"/>
              <a:sym typeface="Wingdings" panose="05000000000000000000" pitchFamily="2" charset="2"/>
            </a:endParaRPr>
          </a:p>
          <a:p>
            <a:pPr defTabSz="914400">
              <a:lnSpc>
                <a:spcPct val="100000"/>
              </a:lnSpc>
              <a:spcBef>
                <a:spcPct val="0"/>
              </a:spcBef>
              <a:buFontTx/>
              <a:buNone/>
            </a:pPr>
            <a:endParaRPr lang="fr-FR" altLang="fr-FR" sz="2000">
              <a:solidFill>
                <a:schemeClr val="accent1"/>
              </a:solidFill>
              <a:latin typeface="Arial" panose="020B0604020202020204" pitchFamily="34" charset="0"/>
              <a:sym typeface="Wingdings" panose="05000000000000000000" pitchFamily="2" charset="2"/>
            </a:endParaRPr>
          </a:p>
          <a:p>
            <a:pPr defTabSz="914400">
              <a:lnSpc>
                <a:spcPct val="100000"/>
              </a:lnSpc>
              <a:spcBef>
                <a:spcPct val="0"/>
              </a:spcBef>
              <a:buFontTx/>
              <a:buNone/>
            </a:pPr>
            <a:r>
              <a:rPr lang="fr-FR" altLang="fr-FR" sz="2000">
                <a:solidFill>
                  <a:schemeClr val="accent1"/>
                </a:solidFill>
                <a:latin typeface="Arial" panose="020B0604020202020204" pitchFamily="34" charset="0"/>
                <a:sym typeface="Wingdings" panose="05000000000000000000" pitchFamily="2" charset="2"/>
              </a:rPr>
              <a:t>		</a:t>
            </a:r>
          </a:p>
          <a:p>
            <a:pPr defTabSz="914400">
              <a:lnSpc>
                <a:spcPct val="100000"/>
              </a:lnSpc>
              <a:spcBef>
                <a:spcPct val="0"/>
              </a:spcBef>
              <a:buFontTx/>
              <a:buNone/>
            </a:pPr>
            <a:r>
              <a:rPr lang="fr-FR" altLang="fr-FR" sz="2000" b="1">
                <a:solidFill>
                  <a:schemeClr val="accent1"/>
                </a:solidFill>
                <a:latin typeface="Arial" panose="020B0604020202020204" pitchFamily="34" charset="0"/>
                <a:sym typeface="Wingdings" panose="05000000000000000000" pitchFamily="2" charset="2"/>
              </a:rPr>
              <a:t>		Aspergillus oryzae	</a:t>
            </a:r>
            <a:r>
              <a:rPr lang="fr-FR" altLang="fr-FR" sz="2000">
                <a:solidFill>
                  <a:schemeClr val="accent1"/>
                </a:solidFill>
                <a:latin typeface="Arial" panose="020B0604020202020204" pitchFamily="34" charset="0"/>
                <a:sym typeface="Wingdings" panose="05000000000000000000" pitchFamily="2" charset="2"/>
              </a:rPr>
              <a:t>		</a:t>
            </a:r>
            <a:r>
              <a:rPr lang="fr-FR" altLang="fr-FR" sz="2000" b="1">
                <a:solidFill>
                  <a:schemeClr val="accent1"/>
                </a:solidFill>
                <a:latin typeface="Arial" panose="020B0604020202020204" pitchFamily="34" charset="0"/>
                <a:sym typeface="Wingdings" panose="05000000000000000000" pitchFamily="2" charset="2"/>
              </a:rPr>
              <a:t>Bacillus subtilis</a:t>
            </a:r>
          </a:p>
          <a:p>
            <a:pPr defTabSz="914400">
              <a:lnSpc>
                <a:spcPct val="100000"/>
              </a:lnSpc>
              <a:spcBef>
                <a:spcPct val="0"/>
              </a:spcBef>
              <a:buFontTx/>
              <a:buNone/>
            </a:pPr>
            <a:r>
              <a:rPr lang="fr-FR" altLang="fr-FR" sz="2000">
                <a:solidFill>
                  <a:schemeClr val="accent1"/>
                </a:solidFill>
                <a:latin typeface="Arial" panose="020B0604020202020204" pitchFamily="34" charset="0"/>
                <a:sym typeface="Wingdings" panose="05000000000000000000" pitchFamily="2" charset="2"/>
              </a:rPr>
              <a:t>		 </a:t>
            </a:r>
            <a:r>
              <a:rPr lang="fr-FR" altLang="fr-FR" sz="1800">
                <a:solidFill>
                  <a:schemeClr val="accent1"/>
                </a:solidFill>
                <a:latin typeface="Arial" panose="020B0604020202020204" pitchFamily="34" charset="0"/>
                <a:sym typeface="Wingdings" panose="05000000000000000000" pitchFamily="2" charset="2"/>
              </a:rPr>
              <a:t>Soja sauce				 Japanese « Natto »</a:t>
            </a:r>
          </a:p>
          <a:p>
            <a:pPr defTabSz="914400">
              <a:lnSpc>
                <a:spcPct val="100000"/>
              </a:lnSpc>
              <a:spcBef>
                <a:spcPct val="0"/>
              </a:spcBef>
              <a:buFontTx/>
              <a:buNone/>
            </a:pPr>
            <a:r>
              <a:rPr lang="fr-FR" altLang="fr-FR" sz="1800">
                <a:solidFill>
                  <a:schemeClr val="accent1"/>
                </a:solidFill>
                <a:latin typeface="Arial" panose="020B0604020202020204" pitchFamily="34" charset="0"/>
                <a:sym typeface="Wingdings" panose="05000000000000000000" pitchFamily="2" charset="2"/>
              </a:rPr>
              <a:t>					</a:t>
            </a:r>
            <a:endParaRPr lang="fr-FR" altLang="fr-FR" sz="1800">
              <a:solidFill>
                <a:schemeClr val="accent1"/>
              </a:solidFill>
              <a:latin typeface="Arial" panose="020B0604020202020204" pitchFamily="34" charset="0"/>
            </a:endParaRPr>
          </a:p>
        </p:txBody>
      </p:sp>
      <p:grpSp>
        <p:nvGrpSpPr>
          <p:cNvPr id="30723" name="Groupe 17" descr="Navigation tool">
            <a:extLst>
              <a:ext uri="{FF2B5EF4-FFF2-40B4-BE49-F238E27FC236}">
                <a16:creationId xmlns:a16="http://schemas.microsoft.com/office/drawing/2014/main" id="{CFD43936-B5FA-4BA3-B2D3-03E8A7080F38}"/>
              </a:ext>
            </a:extLst>
          </p:cNvPr>
          <p:cNvGrpSpPr>
            <a:grpSpLocks/>
          </p:cNvGrpSpPr>
          <p:nvPr/>
        </p:nvGrpSpPr>
        <p:grpSpPr bwMode="auto">
          <a:xfrm>
            <a:off x="-41275" y="6135688"/>
            <a:ext cx="12276138" cy="768350"/>
            <a:chOff x="-41565" y="6016088"/>
            <a:chExt cx="12276859" cy="888671"/>
          </a:xfrm>
        </p:grpSpPr>
        <p:sp>
          <p:nvSpPr>
            <p:cNvPr id="30731" name="ZoneTexte 18">
              <a:extLst>
                <a:ext uri="{FF2B5EF4-FFF2-40B4-BE49-F238E27FC236}">
                  <a16:creationId xmlns:a16="http://schemas.microsoft.com/office/drawing/2014/main" id="{3A2ED26D-E739-4746-89EF-09E4C7391E0D}"/>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Tx/>
                <a:buNone/>
              </a:pPr>
              <a:r>
                <a:rPr lang="fr-FR" altLang="fr-FR">
                  <a:solidFill>
                    <a:srgbClr val="FFFFFF"/>
                  </a:solidFill>
                </a:rPr>
                <a:t>Close</a:t>
              </a:r>
            </a:p>
          </p:txBody>
        </p:sp>
        <p:sp>
          <p:nvSpPr>
            <p:cNvPr id="30732" name="ZoneTexte 19">
              <a:extLst>
                <a:ext uri="{FF2B5EF4-FFF2-40B4-BE49-F238E27FC236}">
                  <a16:creationId xmlns:a16="http://schemas.microsoft.com/office/drawing/2014/main" id="{897625AF-2274-450D-AFB9-FDA81A6FE6A9}"/>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Tx/>
                <a:buNone/>
              </a:pPr>
              <a:r>
                <a:rPr lang="fr-FR" altLang="fr-FR">
                  <a:solidFill>
                    <a:srgbClr val="FFFFFF"/>
                  </a:solidFill>
                </a:rPr>
                <a:t>                             Next</a:t>
              </a:r>
            </a:p>
          </p:txBody>
        </p:sp>
        <p:sp>
          <p:nvSpPr>
            <p:cNvPr id="21" name="Rectangle 20">
              <a:extLst>
                <a:ext uri="{FF2B5EF4-FFF2-40B4-BE49-F238E27FC236}">
                  <a16:creationId xmlns:a16="http://schemas.microsoft.com/office/drawing/2014/main" id="{A4C1F35F-7F8D-4510-A263-B4DE2CF5216E}"/>
                </a:ext>
              </a:extLst>
            </p:cNvPr>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fr-FR" sz="1800">
                <a:solidFill>
                  <a:srgbClr val="FFFFFF"/>
                </a:solidFill>
              </a:endParaRPr>
            </a:p>
          </p:txBody>
        </p:sp>
        <p:sp>
          <p:nvSpPr>
            <p:cNvPr id="22" name="Bouton d’action : vide 21">
              <a:hlinkClick r:id="rId3" action="ppaction://hlinksldjump" highlightClick="1"/>
              <a:extLst>
                <a:ext uri="{FF2B5EF4-FFF2-40B4-BE49-F238E27FC236}">
                  <a16:creationId xmlns:a16="http://schemas.microsoft.com/office/drawing/2014/main" id="{A2E81E59-A128-477A-AA50-E097FD2106AE}"/>
                </a:ext>
              </a:extLst>
            </p:cNvPr>
            <p:cNvSpPr/>
            <p:nvPr/>
          </p:nvSpPr>
          <p:spPr>
            <a:xfrm>
              <a:off x="5713461" y="6153795"/>
              <a:ext cx="306405" cy="271742"/>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dirty="0">
                  <a:solidFill>
                    <a:prstClr val="black"/>
                  </a:solidFill>
                </a:rPr>
                <a:t>X</a:t>
              </a:r>
            </a:p>
          </p:txBody>
        </p:sp>
        <p:sp>
          <p:nvSpPr>
            <p:cNvPr id="30735" name="ZoneTexte 22">
              <a:extLst>
                <a:ext uri="{FF2B5EF4-FFF2-40B4-BE49-F238E27FC236}">
                  <a16:creationId xmlns:a16="http://schemas.microsoft.com/office/drawing/2014/main" id="{C51915E1-F64B-4570-B355-7404DD74BD3C}"/>
                </a:ext>
              </a:extLst>
            </p:cNvPr>
            <p:cNvSpPr txBox="1">
              <a:spLocks noChangeArrowheads="1"/>
            </p:cNvSpPr>
            <p:nvPr/>
          </p:nvSpPr>
          <p:spPr bwMode="auto">
            <a:xfrm>
              <a:off x="6019759" y="6155069"/>
              <a:ext cx="1251619" cy="35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buFont typeface="Arial" panose="020B0604020202020204" pitchFamily="34" charset="0"/>
                <a:buNone/>
              </a:pPr>
              <a:r>
                <a:rPr lang="fr-FR" altLang="fr-FR">
                  <a:solidFill>
                    <a:schemeClr val="bg1"/>
                  </a:solidFill>
                  <a:latin typeface="Arial" panose="020B0604020202020204" pitchFamily="34" charset="0"/>
                </a:rPr>
                <a:t>Back to menu</a:t>
              </a:r>
            </a:p>
          </p:txBody>
        </p:sp>
        <p:sp>
          <p:nvSpPr>
            <p:cNvPr id="25" name="Bouton d’action : vide 24">
              <a:hlinkClick r:id="" action="ppaction://hlinkshowjump?jump=nextslide" highlightClick="1"/>
              <a:extLst>
                <a:ext uri="{FF2B5EF4-FFF2-40B4-BE49-F238E27FC236}">
                  <a16:creationId xmlns:a16="http://schemas.microsoft.com/office/drawing/2014/main" id="{BA35DB34-BA24-4849-90C8-0FCF557395F5}"/>
                </a:ext>
              </a:extLst>
            </p:cNvPr>
            <p:cNvSpPr/>
            <p:nvPr/>
          </p:nvSpPr>
          <p:spPr>
            <a:xfrm>
              <a:off x="11555804" y="6133598"/>
              <a:ext cx="306405" cy="26807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dirty="0">
                  <a:solidFill>
                    <a:prstClr val="black"/>
                  </a:solidFill>
                </a:rPr>
                <a:t>&gt;</a:t>
              </a:r>
            </a:p>
          </p:txBody>
        </p:sp>
        <p:pic>
          <p:nvPicPr>
            <p:cNvPr id="30737" name="Image 25">
              <a:extLst>
                <a:ext uri="{FF2B5EF4-FFF2-40B4-BE49-F238E27FC236}">
                  <a16:creationId xmlns:a16="http://schemas.microsoft.com/office/drawing/2014/main" id="{DEDC6456-975E-4046-A6E3-4AB07ECEEA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Bouton d’action : vide 26">
              <a:hlinkClick r:id="" action="ppaction://hlinkshowjump?jump=previousslide" highlightClick="1"/>
              <a:extLst>
                <a:ext uri="{FF2B5EF4-FFF2-40B4-BE49-F238E27FC236}">
                  <a16:creationId xmlns:a16="http://schemas.microsoft.com/office/drawing/2014/main" id="{DBB35152-55CC-436E-A177-A89B8793B343}"/>
                </a:ext>
              </a:extLst>
            </p:cNvPr>
            <p:cNvSpPr/>
            <p:nvPr/>
          </p:nvSpPr>
          <p:spPr>
            <a:xfrm>
              <a:off x="9439542" y="6153795"/>
              <a:ext cx="306406" cy="271742"/>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dirty="0">
                  <a:solidFill>
                    <a:prstClr val="black"/>
                  </a:solidFill>
                </a:rPr>
                <a:t>&lt;</a:t>
              </a:r>
            </a:p>
          </p:txBody>
        </p:sp>
      </p:grpSp>
      <p:pic>
        <p:nvPicPr>
          <p:cNvPr id="30724" name="Image 1" descr="Picture of Bacillus subtilis seen under a microscope">
            <a:extLst>
              <a:ext uri="{FF2B5EF4-FFF2-40B4-BE49-F238E27FC236}">
                <a16:creationId xmlns:a16="http://schemas.microsoft.com/office/drawing/2014/main" id="{E676E021-0139-497A-B0DC-9328FC0829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4500" y="4800600"/>
            <a:ext cx="1628775"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Image 1" descr="Picture of Aspergillus oryzae seen under a microscope">
            <a:extLst>
              <a:ext uri="{FF2B5EF4-FFF2-40B4-BE49-F238E27FC236}">
                <a16:creationId xmlns:a16="http://schemas.microsoft.com/office/drawing/2014/main" id="{70FC3C8E-B7AF-4771-98E3-B8F926CC57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1863" y="4803775"/>
            <a:ext cx="1595437"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Image 1" descr="Picture of Acetobacter seen under a microscope">
            <a:extLst>
              <a:ext uri="{FF2B5EF4-FFF2-40B4-BE49-F238E27FC236}">
                <a16:creationId xmlns:a16="http://schemas.microsoft.com/office/drawing/2014/main" id="{AC78308E-03D8-4D27-8AC9-7090C78A77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51988" y="2357438"/>
            <a:ext cx="1462087"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9" descr="Picture of lactic acid bacteria seen under a microscope">
            <a:extLst>
              <a:ext uri="{FF2B5EF4-FFF2-40B4-BE49-F238E27FC236}">
                <a16:creationId xmlns:a16="http://schemas.microsoft.com/office/drawing/2014/main" id="{9CB48B71-DB65-469B-9A6B-933C13F7B1A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91100" y="2346325"/>
            <a:ext cx="20574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2" descr="Picture of yeasts seen under a microscope">
            <a:extLst>
              <a:ext uri="{FF2B5EF4-FFF2-40B4-BE49-F238E27FC236}">
                <a16:creationId xmlns:a16="http://schemas.microsoft.com/office/drawing/2014/main" id="{585B626D-5997-4E92-86B6-43F549E86E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938" y="2357438"/>
            <a:ext cx="1366837"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3">
            <a:extLst>
              <a:ext uri="{FF2B5EF4-FFF2-40B4-BE49-F238E27FC236}">
                <a16:creationId xmlns:a16="http://schemas.microsoft.com/office/drawing/2014/main" id="{20B7E968-CB59-4B32-9E20-6980885A725C}"/>
              </a:ext>
            </a:extLst>
          </p:cNvPr>
          <p:cNvSpPr txBox="1">
            <a:spLocks noGrp="1" noChangeArrowheads="1"/>
          </p:cNvSpPr>
          <p:nvPr>
            <p:ph type="title" idx="4294967295"/>
          </p:nvPr>
        </p:nvSpPr>
        <p:spPr>
          <a:xfrm>
            <a:off x="-41275" y="25400"/>
            <a:ext cx="12276138" cy="1016000"/>
          </a:xfrm>
        </p:spPr>
        <p:txBody>
          <a:bodyPr rot="0" spcFirstLastPara="0" vertOverflow="overflow" horzOverflow="overflow" lIns="91440" tIns="45720" rIns="91440" bIns="45720" spcCol="0" rtlCol="0" fromWordArt="0" forceAA="0">
            <a:spAutoFit/>
          </a:bodyPr>
          <a:lstStyle>
            <a:lvl1pPr>
              <a:defRPr sz="900">
                <a:solidFill>
                  <a:schemeClr val="tx1"/>
                </a:solidFill>
                <a:latin typeface="Microsoft Sans Serif" panose="020B0604020202020204" pitchFamily="34" charset="0"/>
              </a:defRPr>
            </a:lvl1pPr>
            <a:lvl2pPr>
              <a:defRPr sz="900">
                <a:solidFill>
                  <a:schemeClr val="tx1"/>
                </a:solidFill>
                <a:latin typeface="Microsoft Sans Serif" panose="020B0604020202020204" pitchFamily="34" charset="0"/>
              </a:defRPr>
            </a:lvl2pPr>
            <a:lvl3pPr>
              <a:defRPr sz="900">
                <a:solidFill>
                  <a:schemeClr val="tx1"/>
                </a:solidFill>
                <a:latin typeface="Microsoft Sans Serif" panose="020B0604020202020204" pitchFamily="34" charset="0"/>
              </a:defRPr>
            </a:lvl3pPr>
            <a:lvl4pPr>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eaLnBrk="0" fontAlgn="base" hangingPunct="0">
              <a:spcBef>
                <a:spcPct val="0"/>
              </a:spcBef>
              <a:spcAft>
                <a:spcPct val="0"/>
              </a:spcAft>
              <a:defRPr sz="900">
                <a:solidFill>
                  <a:schemeClr val="tx1"/>
                </a:solidFill>
                <a:latin typeface="Microsoft Sans Serif" panose="020B0604020202020204" pitchFamily="34" charset="0"/>
              </a:defRPr>
            </a:lvl9pPr>
          </a:lstStyle>
          <a:p>
            <a:pPr algn="ctr" eaLnBrk="1" hangingPunct="1">
              <a:lnSpc>
                <a:spcPct val="100000"/>
              </a:lnSpc>
              <a:defRPr/>
            </a:pPr>
            <a:r>
              <a:rPr lang="fr-FR" altLang="fr-FR" sz="3200" dirty="0" err="1">
                <a:solidFill>
                  <a:srgbClr val="00707C"/>
                </a:solidFill>
                <a:latin typeface="Arial" panose="020B0604020202020204" pitchFamily="34" charset="0"/>
                <a:ea typeface="+mn-ea"/>
                <a:cs typeface="Arial" panose="020B0604020202020204" pitchFamily="34" charset="0"/>
              </a:rPr>
              <a:t>Microbiological</a:t>
            </a:r>
            <a:r>
              <a:rPr lang="fr-FR" altLang="fr-FR" sz="3200" dirty="0">
                <a:solidFill>
                  <a:srgbClr val="00707C"/>
                </a:solidFill>
                <a:latin typeface="Arial" panose="020B0604020202020204" pitchFamily="34" charset="0"/>
                <a:ea typeface="+mn-ea"/>
                <a:cs typeface="Arial" panose="020B0604020202020204" pitchFamily="34" charset="0"/>
              </a:rPr>
              <a:t> aspects</a:t>
            </a:r>
            <a:br>
              <a:rPr lang="fr-FR" altLang="fr-FR" sz="3200" dirty="0">
                <a:solidFill>
                  <a:srgbClr val="00707C"/>
                </a:solidFill>
                <a:latin typeface="Arial" panose="020B0604020202020204" pitchFamily="34" charset="0"/>
                <a:ea typeface="+mn-ea"/>
                <a:cs typeface="Arial" panose="020B0604020202020204" pitchFamily="34" charset="0"/>
              </a:rPr>
            </a:br>
            <a:r>
              <a:rPr lang="fr-FR" altLang="fr-FR" sz="2800" dirty="0" err="1">
                <a:solidFill>
                  <a:srgbClr val="00707C"/>
                </a:solidFill>
                <a:latin typeface="Arial" panose="020B0604020202020204" pitchFamily="34" charset="0"/>
                <a:ea typeface="+mn-ea"/>
                <a:cs typeface="Arial" panose="020B0604020202020204" pitchFamily="34" charset="0"/>
              </a:rPr>
              <a:t>Useful</a:t>
            </a:r>
            <a:r>
              <a:rPr lang="fr-FR" altLang="fr-FR" sz="2800" dirty="0">
                <a:solidFill>
                  <a:srgbClr val="00707C"/>
                </a:solidFill>
                <a:latin typeface="Arial" panose="020B0604020202020204" pitchFamily="34" charset="0"/>
                <a:ea typeface="+mn-ea"/>
                <a:cs typeface="Arial" panose="020B0604020202020204" pitchFamily="34" charset="0"/>
              </a:rPr>
              <a:t> microbes</a:t>
            </a:r>
          </a:p>
        </p:txBody>
      </p:sp>
      <p:sp>
        <p:nvSpPr>
          <p:cNvPr id="30730" name="ZoneTexte 23">
            <a:extLst>
              <a:ext uri="{FF2B5EF4-FFF2-40B4-BE49-F238E27FC236}">
                <a16:creationId xmlns:a16="http://schemas.microsoft.com/office/drawing/2014/main" id="{C54B0114-9684-4505-80AA-BA16A2669E48}"/>
              </a:ext>
            </a:extLst>
          </p:cNvPr>
          <p:cNvSpPr txBox="1">
            <a:spLocks noChangeArrowheads="1"/>
          </p:cNvSpPr>
          <p:nvPr/>
        </p:nvSpPr>
        <p:spPr bwMode="auto">
          <a:xfrm>
            <a:off x="9745663" y="6238875"/>
            <a:ext cx="18097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Tx/>
              <a:buNone/>
            </a:pPr>
            <a:r>
              <a:rPr lang="fr-FR" altLang="fr-FR">
                <a:solidFill>
                  <a:srgbClr val="FFFFFF"/>
                </a:solidFill>
              </a:rPr>
              <a:t>Previous                 Next</a:t>
            </a:r>
          </a:p>
        </p:txBody>
      </p:sp>
    </p:spTree>
  </p:cSld>
  <p:clrMapOvr>
    <a:overrideClrMapping bg1="lt1" tx1="dk1" bg2="lt2" tx2="dk2" accent1="accent1" accent2="accent2" accent3="accent3" accent4="accent4" accent5="accent5" accent6="accent6" hlink="hlink" folHlink="folHlink"/>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2" name="Forme automatique 2">
            <a:extLst>
              <a:ext uri="{FF2B5EF4-FFF2-40B4-BE49-F238E27FC236}">
                <a16:creationId xmlns:a16="http://schemas.microsoft.com/office/drawing/2014/main" id="{7EF7ECAE-B079-44E7-9BC4-0ACCEEB2A6D4}"/>
              </a:ext>
            </a:extLst>
          </p:cNvPr>
          <p:cNvSpPr>
            <a:spLocks noChangeArrowheads="1"/>
          </p:cNvSpPr>
          <p:nvPr/>
        </p:nvSpPr>
        <p:spPr bwMode="auto">
          <a:xfrm>
            <a:off x="360363" y="1128713"/>
            <a:ext cx="11501437" cy="2038350"/>
          </a:xfrm>
          <a:prstGeom prst="bracketPair">
            <a:avLst>
              <a:gd name="adj" fmla="val 8051"/>
            </a:avLst>
          </a:prstGeom>
          <a:noFill/>
          <a:ln w="38100">
            <a:solidFill>
              <a:schemeClr val="accent1"/>
            </a:solidFill>
            <a:round/>
            <a:headEnd/>
            <a:tailEnd/>
          </a:ln>
          <a:effectLst/>
        </p:spPr>
        <p:txBody>
          <a:bodyPr lIns="45720" rIns="45720"/>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algn="ctr" defTabSz="914400">
              <a:lnSpc>
                <a:spcPct val="100000"/>
              </a:lnSpc>
              <a:spcBef>
                <a:spcPct val="0"/>
              </a:spcBef>
              <a:buFontTx/>
              <a:buNone/>
              <a:defRPr/>
            </a:pPr>
            <a:r>
              <a:rPr lang="fr-FR" altLang="fr-FR" sz="2000" b="1" dirty="0">
                <a:solidFill>
                  <a:srgbClr val="00707C"/>
                </a:solidFill>
                <a:latin typeface="Arial" panose="020B0604020202020204" pitchFamily="34" charset="0"/>
              </a:rPr>
              <a:t>How?</a:t>
            </a:r>
          </a:p>
          <a:p>
            <a:pPr algn="just" defTabSz="914400">
              <a:lnSpc>
                <a:spcPct val="100000"/>
              </a:lnSpc>
              <a:spcBef>
                <a:spcPct val="0"/>
              </a:spcBef>
              <a:buFontTx/>
              <a:buNone/>
              <a:defRPr/>
            </a:pPr>
            <a:endParaRPr lang="en-US" altLang="fr-FR" sz="1400" dirty="0">
              <a:solidFill>
                <a:schemeClr val="accent1"/>
              </a:solidFill>
              <a:latin typeface="Arial" panose="020B0604020202020204" pitchFamily="34" charset="0"/>
            </a:endParaRPr>
          </a:p>
          <a:p>
            <a:pPr marL="285750" indent="-285750" algn="just" defTabSz="914400">
              <a:lnSpc>
                <a:spcPct val="100000"/>
              </a:lnSpc>
              <a:spcBef>
                <a:spcPct val="0"/>
              </a:spcBef>
              <a:buFont typeface="Wingdings" panose="05000000000000000000" pitchFamily="2" charset="2"/>
              <a:buChar char="Ø"/>
              <a:defRPr/>
            </a:pPr>
            <a:r>
              <a:rPr lang="en-US" altLang="fr-FR" sz="1400" dirty="0">
                <a:solidFill>
                  <a:schemeClr val="accent1"/>
                </a:solidFill>
                <a:latin typeface="Arial" panose="020B0604020202020204" pitchFamily="34" charset="0"/>
              </a:rPr>
              <a:t>Fermentation is a metabolic process in which an organism converts a carbohydrate, such as starch or a sugar, into an alcohol or an acid. For example, yeast performs fermentation to obtain energy by converting sugar into alcohol. Bacteria perform fermentation, converting carbohydrates into lactic acid.</a:t>
            </a:r>
          </a:p>
          <a:p>
            <a:pPr algn="just" defTabSz="914400">
              <a:lnSpc>
                <a:spcPct val="100000"/>
              </a:lnSpc>
              <a:spcBef>
                <a:spcPct val="0"/>
              </a:spcBef>
              <a:buFont typeface="Arial" panose="020B0604020202020204" pitchFamily="34" charset="0"/>
              <a:buNone/>
              <a:defRPr/>
            </a:pPr>
            <a:endParaRPr lang="en-US" altLang="fr-FR" sz="1400" dirty="0">
              <a:solidFill>
                <a:schemeClr val="accent1"/>
              </a:solidFill>
              <a:latin typeface="Arial" panose="020B0604020202020204" pitchFamily="34" charset="0"/>
            </a:endParaRPr>
          </a:p>
          <a:p>
            <a:pPr marL="285750" indent="-285750" algn="just" defTabSz="914400">
              <a:lnSpc>
                <a:spcPct val="100000"/>
              </a:lnSpc>
              <a:spcBef>
                <a:spcPct val="0"/>
              </a:spcBef>
              <a:buFont typeface="Wingdings" panose="05000000000000000000" pitchFamily="2" charset="2"/>
              <a:buChar char="Ø"/>
              <a:defRPr/>
            </a:pPr>
            <a:r>
              <a:rPr lang="en-US" altLang="fr-FR" sz="1400" dirty="0">
                <a:solidFill>
                  <a:schemeClr val="accent1"/>
                </a:solidFill>
                <a:latin typeface="Arial" panose="020B0604020202020204" pitchFamily="34" charset="0"/>
              </a:rPr>
              <a:t>Microbial fermentations have helped to preserve food since ancient times and people applied fermentation to make products such as wine, mead, cheese, and beer long before the biochemical process was understood. </a:t>
            </a:r>
          </a:p>
          <a:p>
            <a:pPr algn="just" defTabSz="914400">
              <a:lnSpc>
                <a:spcPct val="100000"/>
              </a:lnSpc>
              <a:spcBef>
                <a:spcPct val="0"/>
              </a:spcBef>
              <a:buFontTx/>
              <a:buNone/>
              <a:defRPr/>
            </a:pPr>
            <a:endParaRPr lang="fr-FR" altLang="fr-FR" sz="1600" b="1" dirty="0">
              <a:solidFill>
                <a:srgbClr val="000000"/>
              </a:solidFill>
              <a:latin typeface="Arial" panose="020B0604020202020204" pitchFamily="34" charset="0"/>
            </a:endParaRPr>
          </a:p>
          <a:p>
            <a:pPr algn="just" defTabSz="914400">
              <a:lnSpc>
                <a:spcPct val="100000"/>
              </a:lnSpc>
              <a:spcBef>
                <a:spcPct val="0"/>
              </a:spcBef>
              <a:buFontTx/>
              <a:buNone/>
              <a:defRPr/>
            </a:pPr>
            <a:r>
              <a:rPr lang="fr-FR" altLang="fr-FR" sz="2400" b="1" dirty="0">
                <a:solidFill>
                  <a:srgbClr val="000000"/>
                </a:solidFill>
                <a:latin typeface="Arial" panose="020B0604020202020204" pitchFamily="34" charset="0"/>
              </a:rPr>
              <a:t>	</a:t>
            </a:r>
            <a:endParaRPr lang="fr-FR" altLang="fr-FR" sz="2400" dirty="0">
              <a:solidFill>
                <a:srgbClr val="000000"/>
              </a:solidFill>
              <a:latin typeface="Arial" panose="020B0604020202020204" pitchFamily="34" charset="0"/>
            </a:endParaRPr>
          </a:p>
        </p:txBody>
      </p:sp>
      <p:grpSp>
        <p:nvGrpSpPr>
          <p:cNvPr id="31747" name="Groupe 17" descr="Navigation tool">
            <a:extLst>
              <a:ext uri="{FF2B5EF4-FFF2-40B4-BE49-F238E27FC236}">
                <a16:creationId xmlns:a16="http://schemas.microsoft.com/office/drawing/2014/main" id="{18A9BE42-FAA3-4A85-AC16-1DEA273B3E2C}"/>
              </a:ext>
            </a:extLst>
          </p:cNvPr>
          <p:cNvGrpSpPr>
            <a:grpSpLocks/>
          </p:cNvGrpSpPr>
          <p:nvPr/>
        </p:nvGrpSpPr>
        <p:grpSpPr bwMode="auto">
          <a:xfrm>
            <a:off x="-69850" y="6124575"/>
            <a:ext cx="12276138" cy="768350"/>
            <a:chOff x="-41565" y="6016088"/>
            <a:chExt cx="12276859" cy="888671"/>
          </a:xfrm>
        </p:grpSpPr>
        <p:sp>
          <p:nvSpPr>
            <p:cNvPr id="31752" name="ZoneTexte 18">
              <a:extLst>
                <a:ext uri="{FF2B5EF4-FFF2-40B4-BE49-F238E27FC236}">
                  <a16:creationId xmlns:a16="http://schemas.microsoft.com/office/drawing/2014/main" id="{DF41CECD-18B3-47BE-A82F-536FDFCD0907}"/>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Tx/>
                <a:buNone/>
              </a:pPr>
              <a:r>
                <a:rPr lang="fr-FR" altLang="fr-FR">
                  <a:solidFill>
                    <a:srgbClr val="FFFFFF"/>
                  </a:solidFill>
                </a:rPr>
                <a:t>Close</a:t>
              </a:r>
            </a:p>
          </p:txBody>
        </p:sp>
        <p:sp>
          <p:nvSpPr>
            <p:cNvPr id="31753" name="ZoneTexte 19">
              <a:extLst>
                <a:ext uri="{FF2B5EF4-FFF2-40B4-BE49-F238E27FC236}">
                  <a16:creationId xmlns:a16="http://schemas.microsoft.com/office/drawing/2014/main" id="{536FFB9B-B85E-49B4-8B6D-64F816085512}"/>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Tx/>
                <a:buNone/>
              </a:pPr>
              <a:r>
                <a:rPr lang="fr-FR" altLang="fr-FR">
                  <a:solidFill>
                    <a:srgbClr val="FFFFFF"/>
                  </a:solidFill>
                </a:rPr>
                <a:t>                             Next</a:t>
              </a:r>
            </a:p>
          </p:txBody>
        </p:sp>
        <p:sp>
          <p:nvSpPr>
            <p:cNvPr id="21" name="Rectangle 20">
              <a:extLst>
                <a:ext uri="{FF2B5EF4-FFF2-40B4-BE49-F238E27FC236}">
                  <a16:creationId xmlns:a16="http://schemas.microsoft.com/office/drawing/2014/main" id="{EB9482DE-6872-40BC-8C19-C1353BC8A994}"/>
                </a:ext>
              </a:extLst>
            </p:cNvPr>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fr-FR" sz="1800">
                <a:solidFill>
                  <a:srgbClr val="FFFFFF"/>
                </a:solidFill>
              </a:endParaRPr>
            </a:p>
          </p:txBody>
        </p:sp>
        <p:sp>
          <p:nvSpPr>
            <p:cNvPr id="22" name="Bouton d’action : vide 21">
              <a:hlinkClick r:id="rId4" action="ppaction://hlinksldjump" highlightClick="1"/>
              <a:extLst>
                <a:ext uri="{FF2B5EF4-FFF2-40B4-BE49-F238E27FC236}">
                  <a16:creationId xmlns:a16="http://schemas.microsoft.com/office/drawing/2014/main" id="{25788504-161E-44FB-A0B8-D08FFF931BFE}"/>
                </a:ext>
              </a:extLst>
            </p:cNvPr>
            <p:cNvSpPr/>
            <p:nvPr/>
          </p:nvSpPr>
          <p:spPr>
            <a:xfrm>
              <a:off x="5713461" y="6153796"/>
              <a:ext cx="306405" cy="271742"/>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dirty="0">
                  <a:solidFill>
                    <a:prstClr val="black"/>
                  </a:solidFill>
                </a:rPr>
                <a:t>X</a:t>
              </a:r>
            </a:p>
          </p:txBody>
        </p:sp>
        <p:sp>
          <p:nvSpPr>
            <p:cNvPr id="31756" name="ZoneTexte 22">
              <a:extLst>
                <a:ext uri="{FF2B5EF4-FFF2-40B4-BE49-F238E27FC236}">
                  <a16:creationId xmlns:a16="http://schemas.microsoft.com/office/drawing/2014/main" id="{EA3DFE5E-E539-4BFB-B18C-221372DE4E97}"/>
                </a:ext>
              </a:extLst>
            </p:cNvPr>
            <p:cNvSpPr txBox="1">
              <a:spLocks noChangeArrowheads="1"/>
            </p:cNvSpPr>
            <p:nvPr/>
          </p:nvSpPr>
          <p:spPr bwMode="auto">
            <a:xfrm>
              <a:off x="6019759" y="6155069"/>
              <a:ext cx="1350538" cy="35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buFont typeface="Arial" panose="020B0604020202020204" pitchFamily="34" charset="0"/>
                <a:buNone/>
              </a:pPr>
              <a:r>
                <a:rPr lang="fr-FR" altLang="fr-FR">
                  <a:solidFill>
                    <a:schemeClr val="bg1"/>
                  </a:solidFill>
                  <a:latin typeface="Arial" panose="020B0604020202020204" pitchFamily="34" charset="0"/>
                </a:rPr>
                <a:t>Back to menu</a:t>
              </a:r>
            </a:p>
          </p:txBody>
        </p:sp>
        <p:sp>
          <p:nvSpPr>
            <p:cNvPr id="31757" name="ZoneTexte 23">
              <a:extLst>
                <a:ext uri="{FF2B5EF4-FFF2-40B4-BE49-F238E27FC236}">
                  <a16:creationId xmlns:a16="http://schemas.microsoft.com/office/drawing/2014/main" id="{E73AD2CB-F2AE-4112-A956-193FC6077B0D}"/>
                </a:ext>
              </a:extLst>
            </p:cNvPr>
            <p:cNvSpPr txBox="1">
              <a:spLocks noChangeArrowheads="1"/>
            </p:cNvSpPr>
            <p:nvPr/>
          </p:nvSpPr>
          <p:spPr bwMode="auto">
            <a:xfrm>
              <a:off x="9748103" y="6135725"/>
              <a:ext cx="2071327" cy="32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Tx/>
                <a:buNone/>
              </a:pPr>
              <a:r>
                <a:rPr lang="fr-FR" altLang="fr-FR">
                  <a:solidFill>
                    <a:srgbClr val="FFFFFF"/>
                  </a:solidFill>
                  <a:latin typeface="Arial" panose="020B0604020202020204" pitchFamily="34" charset="0"/>
                </a:rPr>
                <a:t>Previous</a:t>
              </a:r>
            </a:p>
          </p:txBody>
        </p:sp>
        <p:pic>
          <p:nvPicPr>
            <p:cNvPr id="31758" name="Image 25">
              <a:extLst>
                <a:ext uri="{FF2B5EF4-FFF2-40B4-BE49-F238E27FC236}">
                  <a16:creationId xmlns:a16="http://schemas.microsoft.com/office/drawing/2014/main" id="{7859B422-B5A1-4462-BA86-4003F95EE5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Bouton d’action : vide 26">
              <a:hlinkClick r:id="" action="ppaction://hlinkshowjump?jump=previousslide" highlightClick="1"/>
              <a:extLst>
                <a:ext uri="{FF2B5EF4-FFF2-40B4-BE49-F238E27FC236}">
                  <a16:creationId xmlns:a16="http://schemas.microsoft.com/office/drawing/2014/main" id="{CC3FAF51-C040-455E-98B2-31509FDCD904}"/>
                </a:ext>
              </a:extLst>
            </p:cNvPr>
            <p:cNvSpPr/>
            <p:nvPr/>
          </p:nvSpPr>
          <p:spPr>
            <a:xfrm>
              <a:off x="9439542" y="6153796"/>
              <a:ext cx="306406" cy="271742"/>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dirty="0">
                  <a:solidFill>
                    <a:prstClr val="black"/>
                  </a:solidFill>
                </a:rPr>
                <a:t>&lt;</a:t>
              </a:r>
            </a:p>
          </p:txBody>
        </p:sp>
      </p:grpSp>
      <p:sp>
        <p:nvSpPr>
          <p:cNvPr id="31748" name="Forme automatique 2">
            <a:extLst>
              <a:ext uri="{FF2B5EF4-FFF2-40B4-BE49-F238E27FC236}">
                <a16:creationId xmlns:a16="http://schemas.microsoft.com/office/drawing/2014/main" id="{89D69C6C-EC9E-4322-8A1A-ED5154C70525}"/>
              </a:ext>
            </a:extLst>
          </p:cNvPr>
          <p:cNvSpPr>
            <a:spLocks noChangeArrowheads="1"/>
          </p:cNvSpPr>
          <p:nvPr/>
        </p:nvSpPr>
        <p:spPr bwMode="auto">
          <a:xfrm>
            <a:off x="360363" y="3429000"/>
            <a:ext cx="11501437" cy="2371725"/>
          </a:xfrm>
          <a:prstGeom prst="bracketPair">
            <a:avLst>
              <a:gd name="adj" fmla="val 8051"/>
            </a:avLst>
          </a:prstGeom>
          <a:noFill/>
          <a:ln w="38100">
            <a:solidFill>
              <a:schemeClr val="accent1"/>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algn="ctr" defTabSz="914400">
              <a:lnSpc>
                <a:spcPct val="100000"/>
              </a:lnSpc>
              <a:spcBef>
                <a:spcPct val="0"/>
              </a:spcBef>
              <a:buFontTx/>
              <a:buNone/>
            </a:pPr>
            <a:r>
              <a:rPr lang="fr-FR" altLang="fr-FR" sz="2000" b="1">
                <a:solidFill>
                  <a:srgbClr val="00707C"/>
                </a:solidFill>
                <a:latin typeface="Arial" panose="020B0604020202020204" pitchFamily="34" charset="0"/>
              </a:rPr>
              <a:t>Why?</a:t>
            </a:r>
          </a:p>
          <a:p>
            <a:pPr defTabSz="914400">
              <a:lnSpc>
                <a:spcPct val="100000"/>
              </a:lnSpc>
              <a:spcBef>
                <a:spcPct val="0"/>
              </a:spcBef>
              <a:buFontTx/>
              <a:buNone/>
            </a:pPr>
            <a:endParaRPr lang="fr-FR" altLang="fr-FR" sz="1600" b="1">
              <a:solidFill>
                <a:srgbClr val="000000"/>
              </a:solidFill>
              <a:latin typeface="Arial" panose="020B0604020202020204" pitchFamily="34" charset="0"/>
            </a:endParaRPr>
          </a:p>
          <a:p>
            <a:pPr defTabSz="914400">
              <a:lnSpc>
                <a:spcPct val="100000"/>
              </a:lnSpc>
              <a:spcBef>
                <a:spcPct val="0"/>
              </a:spcBef>
              <a:buFontTx/>
              <a:buNone/>
            </a:pPr>
            <a:r>
              <a:rPr lang="fr-FR" altLang="fr-FR" sz="2400" b="1">
                <a:solidFill>
                  <a:srgbClr val="000000"/>
                </a:solidFill>
                <a:latin typeface="Arial" panose="020B0604020202020204" pitchFamily="34" charset="0"/>
              </a:rPr>
              <a:t>	</a:t>
            </a:r>
            <a:endParaRPr lang="fr-FR" altLang="fr-FR" sz="2400">
              <a:solidFill>
                <a:srgbClr val="000000"/>
              </a:solidFill>
              <a:latin typeface="Arial" panose="020B0604020202020204" pitchFamily="34" charset="0"/>
            </a:endParaRPr>
          </a:p>
        </p:txBody>
      </p:sp>
      <p:graphicFrame>
        <p:nvGraphicFramePr>
          <p:cNvPr id="3" name="Diagramme 2" descr="Diagram to illustrate benefits of useful microbes">
            <a:extLst>
              <a:ext uri="{FF2B5EF4-FFF2-40B4-BE49-F238E27FC236}">
                <a16:creationId xmlns:a16="http://schemas.microsoft.com/office/drawing/2014/main" id="{4996CFF9-3C35-408D-B5FD-B902CC0DD39A}"/>
              </a:ext>
            </a:extLst>
          </p:cNvPr>
          <p:cNvGraphicFramePr/>
          <p:nvPr/>
        </p:nvGraphicFramePr>
        <p:xfrm>
          <a:off x="867033" y="3103685"/>
          <a:ext cx="10762734" cy="302089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7650" name="ZoneTexte 3">
            <a:extLst>
              <a:ext uri="{FF2B5EF4-FFF2-40B4-BE49-F238E27FC236}">
                <a16:creationId xmlns:a16="http://schemas.microsoft.com/office/drawing/2014/main" id="{259FCB80-BAB4-41A2-AD50-BBFA3E66DDAF}"/>
              </a:ext>
            </a:extLst>
          </p:cNvPr>
          <p:cNvSpPr txBox="1">
            <a:spLocks noGrp="1" noChangeArrowheads="1"/>
          </p:cNvSpPr>
          <p:nvPr>
            <p:ph type="title" idx="4294967295"/>
          </p:nvPr>
        </p:nvSpPr>
        <p:spPr>
          <a:xfrm>
            <a:off x="0" y="25400"/>
            <a:ext cx="12234863" cy="1016000"/>
          </a:xfrm>
        </p:spPr>
        <p:txBody>
          <a:bodyPr rot="0" spcFirstLastPara="0" vertOverflow="overflow" horzOverflow="overflow" lIns="91440" tIns="45720" rIns="91440" bIns="45720" spcCol="0" rtlCol="0" fromWordArt="0" forceAA="0">
            <a:spAutoFit/>
          </a:bodyPr>
          <a:lstStyle>
            <a:lvl1pPr>
              <a:defRPr sz="900">
                <a:solidFill>
                  <a:schemeClr val="tx1"/>
                </a:solidFill>
                <a:latin typeface="Microsoft Sans Serif" panose="020B0604020202020204" pitchFamily="34" charset="0"/>
              </a:defRPr>
            </a:lvl1pPr>
            <a:lvl2pPr>
              <a:defRPr sz="900">
                <a:solidFill>
                  <a:schemeClr val="tx1"/>
                </a:solidFill>
                <a:latin typeface="Microsoft Sans Serif" panose="020B0604020202020204" pitchFamily="34" charset="0"/>
              </a:defRPr>
            </a:lvl2pPr>
            <a:lvl3pPr>
              <a:defRPr sz="900">
                <a:solidFill>
                  <a:schemeClr val="tx1"/>
                </a:solidFill>
                <a:latin typeface="Microsoft Sans Serif" panose="020B0604020202020204" pitchFamily="34" charset="0"/>
              </a:defRPr>
            </a:lvl3pPr>
            <a:lvl4pPr>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eaLnBrk="0" fontAlgn="base" hangingPunct="0">
              <a:spcBef>
                <a:spcPct val="0"/>
              </a:spcBef>
              <a:spcAft>
                <a:spcPct val="0"/>
              </a:spcAft>
              <a:defRPr sz="900">
                <a:solidFill>
                  <a:schemeClr val="tx1"/>
                </a:solidFill>
                <a:latin typeface="Microsoft Sans Serif" panose="020B0604020202020204" pitchFamily="34" charset="0"/>
              </a:defRPr>
            </a:lvl9pPr>
          </a:lstStyle>
          <a:p>
            <a:pPr algn="ctr" eaLnBrk="1" hangingPunct="1">
              <a:lnSpc>
                <a:spcPct val="100000"/>
              </a:lnSpc>
              <a:defRPr/>
            </a:pPr>
            <a:r>
              <a:rPr lang="fr-FR" altLang="fr-FR" sz="3200" dirty="0" err="1">
                <a:solidFill>
                  <a:srgbClr val="00707C"/>
                </a:solidFill>
                <a:latin typeface="Arial" panose="020B0604020202020204" pitchFamily="34" charset="0"/>
                <a:ea typeface="+mn-ea"/>
                <a:cs typeface="Arial" panose="020B0604020202020204" pitchFamily="34" charset="0"/>
              </a:rPr>
              <a:t>Microbiological</a:t>
            </a:r>
            <a:r>
              <a:rPr lang="fr-FR" altLang="fr-FR" sz="3200" dirty="0">
                <a:solidFill>
                  <a:srgbClr val="00707C"/>
                </a:solidFill>
                <a:latin typeface="Arial" panose="020B0604020202020204" pitchFamily="34" charset="0"/>
                <a:ea typeface="+mn-ea"/>
                <a:cs typeface="Arial" panose="020B0604020202020204" pitchFamily="34" charset="0"/>
              </a:rPr>
              <a:t> aspects</a:t>
            </a:r>
            <a:br>
              <a:rPr lang="fr-FR" altLang="fr-FR" sz="3200" dirty="0">
                <a:solidFill>
                  <a:srgbClr val="00707C"/>
                </a:solidFill>
                <a:latin typeface="Arial" panose="020B0604020202020204" pitchFamily="34" charset="0"/>
                <a:ea typeface="+mn-ea"/>
                <a:cs typeface="Arial" panose="020B0604020202020204" pitchFamily="34" charset="0"/>
              </a:rPr>
            </a:br>
            <a:r>
              <a:rPr lang="fr-FR" altLang="fr-FR" sz="2800" dirty="0" err="1">
                <a:solidFill>
                  <a:srgbClr val="00707C"/>
                </a:solidFill>
                <a:latin typeface="Arial" panose="020B0604020202020204" pitchFamily="34" charset="0"/>
                <a:ea typeface="+mn-ea"/>
                <a:cs typeface="Arial" panose="020B0604020202020204" pitchFamily="34" charset="0"/>
              </a:rPr>
              <a:t>Useful</a:t>
            </a:r>
            <a:r>
              <a:rPr lang="fr-FR" altLang="fr-FR" sz="2800" dirty="0">
                <a:solidFill>
                  <a:srgbClr val="00707C"/>
                </a:solidFill>
                <a:latin typeface="Arial" panose="020B0604020202020204" pitchFamily="34" charset="0"/>
                <a:ea typeface="+mn-ea"/>
                <a:cs typeface="Arial" panose="020B0604020202020204" pitchFamily="34" charset="0"/>
              </a:rPr>
              <a:t> microbes</a:t>
            </a:r>
          </a:p>
        </p:txBody>
      </p:sp>
    </p:spTree>
  </p:cSld>
  <p:clrMapOvr>
    <a:overrideClrMapping bg1="lt1" tx1="dk1" bg2="lt2" tx2="dk2" accent1="accent1" accent2="accent2" accent3="accent3" accent4="accent4" accent5="accent5" accent6="accent6" hlink="hlink" folHlink="folHlink"/>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794" name="Groupe 17" descr="Navigation tool">
            <a:extLst>
              <a:ext uri="{FF2B5EF4-FFF2-40B4-BE49-F238E27FC236}">
                <a16:creationId xmlns:a16="http://schemas.microsoft.com/office/drawing/2014/main" id="{2ABB0AD5-A42C-42D7-9CAC-9E3F3A83AAAD}"/>
              </a:ext>
            </a:extLst>
          </p:cNvPr>
          <p:cNvGrpSpPr>
            <a:grpSpLocks/>
          </p:cNvGrpSpPr>
          <p:nvPr/>
        </p:nvGrpSpPr>
        <p:grpSpPr bwMode="auto">
          <a:xfrm>
            <a:off x="-41275" y="6135688"/>
            <a:ext cx="12276138" cy="768350"/>
            <a:chOff x="-41565" y="6016088"/>
            <a:chExt cx="12276859" cy="888671"/>
          </a:xfrm>
        </p:grpSpPr>
        <p:sp>
          <p:nvSpPr>
            <p:cNvPr id="33800" name="ZoneTexte 18">
              <a:extLst>
                <a:ext uri="{FF2B5EF4-FFF2-40B4-BE49-F238E27FC236}">
                  <a16:creationId xmlns:a16="http://schemas.microsoft.com/office/drawing/2014/main" id="{4404D4FA-F703-459C-9C30-D98DACC31AE7}"/>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Tx/>
                <a:buNone/>
              </a:pPr>
              <a:r>
                <a:rPr lang="fr-FR" altLang="fr-FR">
                  <a:solidFill>
                    <a:srgbClr val="FFFFFF"/>
                  </a:solidFill>
                </a:rPr>
                <a:t>Close</a:t>
              </a:r>
            </a:p>
          </p:txBody>
        </p:sp>
        <p:sp>
          <p:nvSpPr>
            <p:cNvPr id="33801" name="ZoneTexte 19">
              <a:extLst>
                <a:ext uri="{FF2B5EF4-FFF2-40B4-BE49-F238E27FC236}">
                  <a16:creationId xmlns:a16="http://schemas.microsoft.com/office/drawing/2014/main" id="{A6CE18AE-7C3A-45C6-96AA-BA580CE777D4}"/>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Tx/>
                <a:buNone/>
              </a:pPr>
              <a:r>
                <a:rPr lang="fr-FR" altLang="fr-FR">
                  <a:solidFill>
                    <a:srgbClr val="FFFFFF"/>
                  </a:solidFill>
                </a:rPr>
                <a:t>                             Next</a:t>
              </a:r>
            </a:p>
          </p:txBody>
        </p:sp>
        <p:sp>
          <p:nvSpPr>
            <p:cNvPr id="21" name="Rectangle 20">
              <a:extLst>
                <a:ext uri="{FF2B5EF4-FFF2-40B4-BE49-F238E27FC236}">
                  <a16:creationId xmlns:a16="http://schemas.microsoft.com/office/drawing/2014/main" id="{05BD7C80-93A5-4CEA-84C3-5950433C3DD8}"/>
                </a:ext>
              </a:extLst>
            </p:cNvPr>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fr-FR" sz="1800">
                <a:solidFill>
                  <a:srgbClr val="FFFFFF"/>
                </a:solidFill>
              </a:endParaRPr>
            </a:p>
          </p:txBody>
        </p:sp>
        <p:sp>
          <p:nvSpPr>
            <p:cNvPr id="22" name="Bouton d’action : vide 21">
              <a:hlinkClick r:id="rId3" action="ppaction://hlinksldjump" highlightClick="1"/>
              <a:extLst>
                <a:ext uri="{FF2B5EF4-FFF2-40B4-BE49-F238E27FC236}">
                  <a16:creationId xmlns:a16="http://schemas.microsoft.com/office/drawing/2014/main" id="{6D156F77-FB4D-428F-AADC-ABC63C5B583A}"/>
                </a:ext>
              </a:extLst>
            </p:cNvPr>
            <p:cNvSpPr/>
            <p:nvPr/>
          </p:nvSpPr>
          <p:spPr>
            <a:xfrm>
              <a:off x="5713461" y="6153795"/>
              <a:ext cx="306405" cy="271742"/>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dirty="0">
                  <a:solidFill>
                    <a:prstClr val="black"/>
                  </a:solidFill>
                </a:rPr>
                <a:t>X</a:t>
              </a:r>
            </a:p>
          </p:txBody>
        </p:sp>
        <p:sp>
          <p:nvSpPr>
            <p:cNvPr id="33804" name="ZoneTexte 22">
              <a:extLst>
                <a:ext uri="{FF2B5EF4-FFF2-40B4-BE49-F238E27FC236}">
                  <a16:creationId xmlns:a16="http://schemas.microsoft.com/office/drawing/2014/main" id="{75650473-7C33-4FFB-B652-A5E9902E6918}"/>
                </a:ext>
              </a:extLst>
            </p:cNvPr>
            <p:cNvSpPr txBox="1">
              <a:spLocks noChangeArrowheads="1"/>
            </p:cNvSpPr>
            <p:nvPr/>
          </p:nvSpPr>
          <p:spPr bwMode="auto">
            <a:xfrm>
              <a:off x="6019759" y="6155069"/>
              <a:ext cx="1135237" cy="32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 typeface="Arial" panose="020B0604020202020204" pitchFamily="34" charset="0"/>
                <a:buNone/>
              </a:pPr>
              <a:r>
                <a:rPr lang="fr-FR" altLang="fr-FR">
                  <a:solidFill>
                    <a:schemeClr val="bg1"/>
                  </a:solidFill>
                  <a:latin typeface="Arial" panose="020B0604020202020204" pitchFamily="34" charset="0"/>
                </a:rPr>
                <a:t>Back to menu</a:t>
              </a:r>
            </a:p>
          </p:txBody>
        </p:sp>
        <p:pic>
          <p:nvPicPr>
            <p:cNvPr id="33805" name="Image 25">
              <a:extLst>
                <a:ext uri="{FF2B5EF4-FFF2-40B4-BE49-F238E27FC236}">
                  <a16:creationId xmlns:a16="http://schemas.microsoft.com/office/drawing/2014/main" id="{F760C7CA-48F8-46DD-9022-3DEB2AB12F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5" name="Diagramme 4" descr="Diagram about reducing food waste">
            <a:extLst>
              <a:ext uri="{FF2B5EF4-FFF2-40B4-BE49-F238E27FC236}">
                <a16:creationId xmlns:a16="http://schemas.microsoft.com/office/drawing/2014/main" id="{BBC8C122-2546-42F5-92B8-F4963ADE8DBB}"/>
              </a:ext>
            </a:extLst>
          </p:cNvPr>
          <p:cNvGraphicFramePr/>
          <p:nvPr/>
        </p:nvGraphicFramePr>
        <p:xfrm>
          <a:off x="7182066" y="1279775"/>
          <a:ext cx="4133419" cy="46032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3796" name="Forme automatique 2">
            <a:extLst>
              <a:ext uri="{FF2B5EF4-FFF2-40B4-BE49-F238E27FC236}">
                <a16:creationId xmlns:a16="http://schemas.microsoft.com/office/drawing/2014/main" id="{EF3AD4D1-905D-49BD-BFBC-72C8B05175FC}"/>
              </a:ext>
            </a:extLst>
          </p:cNvPr>
          <p:cNvSpPr>
            <a:spLocks noChangeArrowheads="1"/>
          </p:cNvSpPr>
          <p:nvPr/>
        </p:nvSpPr>
        <p:spPr bwMode="auto">
          <a:xfrm>
            <a:off x="6411913" y="579438"/>
            <a:ext cx="5695950" cy="5303837"/>
          </a:xfrm>
          <a:prstGeom prst="bracketPair">
            <a:avLst>
              <a:gd name="adj" fmla="val 8051"/>
            </a:avLst>
          </a:prstGeom>
          <a:noFill/>
          <a:ln w="38100">
            <a:solidFill>
              <a:schemeClr val="accent1"/>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algn="ctr" defTabSz="914400">
              <a:lnSpc>
                <a:spcPct val="100000"/>
              </a:lnSpc>
              <a:spcBef>
                <a:spcPct val="0"/>
              </a:spcBef>
              <a:buFontTx/>
              <a:buNone/>
            </a:pPr>
            <a:r>
              <a:rPr lang="fr-FR" altLang="fr-FR" sz="2000" b="1">
                <a:solidFill>
                  <a:srgbClr val="00707C"/>
                </a:solidFill>
                <a:latin typeface="Arial" panose="020B0604020202020204" pitchFamily="34" charset="0"/>
              </a:rPr>
              <a:t>How can we reduce food waste ?</a:t>
            </a:r>
          </a:p>
          <a:p>
            <a:pPr defTabSz="914400">
              <a:lnSpc>
                <a:spcPct val="100000"/>
              </a:lnSpc>
              <a:spcBef>
                <a:spcPct val="0"/>
              </a:spcBef>
              <a:buFontTx/>
              <a:buNone/>
            </a:pPr>
            <a:endParaRPr lang="fr-FR" altLang="fr-FR" sz="1600" b="1">
              <a:solidFill>
                <a:srgbClr val="000000"/>
              </a:solidFill>
              <a:latin typeface="Arial" panose="020B0604020202020204" pitchFamily="34" charset="0"/>
            </a:endParaRPr>
          </a:p>
          <a:p>
            <a:pPr defTabSz="914400">
              <a:lnSpc>
                <a:spcPct val="100000"/>
              </a:lnSpc>
              <a:spcBef>
                <a:spcPct val="0"/>
              </a:spcBef>
              <a:buFontTx/>
              <a:buNone/>
            </a:pPr>
            <a:r>
              <a:rPr lang="fr-FR" altLang="fr-FR" sz="2400" b="1">
                <a:solidFill>
                  <a:srgbClr val="000000"/>
                </a:solidFill>
                <a:latin typeface="Arial" panose="020B0604020202020204" pitchFamily="34" charset="0"/>
              </a:rPr>
              <a:t>	</a:t>
            </a:r>
            <a:endParaRPr lang="fr-FR" altLang="fr-FR" sz="2400">
              <a:solidFill>
                <a:srgbClr val="000000"/>
              </a:solidFill>
              <a:latin typeface="Arial" panose="020B0604020202020204" pitchFamily="34" charset="0"/>
            </a:endParaRPr>
          </a:p>
        </p:txBody>
      </p:sp>
      <p:sp>
        <p:nvSpPr>
          <p:cNvPr id="38" name="Forme automatique 2">
            <a:extLst>
              <a:ext uri="{FF2B5EF4-FFF2-40B4-BE49-F238E27FC236}">
                <a16:creationId xmlns:a16="http://schemas.microsoft.com/office/drawing/2014/main" id="{CBC8A322-453C-4D02-A4DC-AB9F7376E6B7}"/>
              </a:ext>
            </a:extLst>
          </p:cNvPr>
          <p:cNvSpPr>
            <a:spLocks noChangeArrowheads="1"/>
          </p:cNvSpPr>
          <p:nvPr/>
        </p:nvSpPr>
        <p:spPr bwMode="auto">
          <a:xfrm>
            <a:off x="185738" y="4225925"/>
            <a:ext cx="6072187" cy="1831975"/>
          </a:xfrm>
          <a:prstGeom prst="bracketPair">
            <a:avLst>
              <a:gd name="adj" fmla="val 8051"/>
            </a:avLst>
          </a:prstGeom>
          <a:noFill/>
          <a:ln w="38100">
            <a:solidFill>
              <a:schemeClr val="accent1"/>
            </a:solidFill>
            <a:round/>
            <a:headEnd/>
            <a:tailEnd/>
          </a:ln>
          <a:effectLst/>
        </p:spPr>
        <p:txBody>
          <a:bodyPr lIns="45720" rIns="45720"/>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defTabSz="914400">
              <a:defRPr/>
            </a:pPr>
            <a:r>
              <a:rPr lang="fr-FR" altLang="fr-FR" sz="2000" b="1" dirty="0">
                <a:solidFill>
                  <a:schemeClr val="accent1"/>
                </a:solidFill>
                <a:latin typeface="Arial" panose="020B0604020202020204" pitchFamily="34" charset="0"/>
              </a:rPr>
              <a:t>Food </a:t>
            </a:r>
            <a:r>
              <a:rPr lang="fr-FR" altLang="fr-FR" sz="2000" b="1" dirty="0" err="1">
                <a:solidFill>
                  <a:schemeClr val="accent1"/>
                </a:solidFill>
                <a:latin typeface="Arial" panose="020B0604020202020204" pitchFamily="34" charset="0"/>
              </a:rPr>
              <a:t>waste</a:t>
            </a:r>
            <a:endParaRPr lang="fr-FR" altLang="fr-FR" sz="2000" b="1" dirty="0">
              <a:solidFill>
                <a:schemeClr val="accent1"/>
              </a:solidFill>
              <a:latin typeface="Arial" panose="020B0604020202020204" pitchFamily="34" charset="0"/>
            </a:endParaRPr>
          </a:p>
          <a:p>
            <a:pPr defTabSz="914400">
              <a:defRPr/>
            </a:pPr>
            <a:endParaRPr lang="fr-FR" altLang="fr-FR" sz="1400" dirty="0">
              <a:solidFill>
                <a:schemeClr val="accent1"/>
              </a:solidFill>
              <a:latin typeface="Arial" panose="020B0604020202020204" pitchFamily="34" charset="0"/>
              <a:sym typeface="Wingdings" panose="05000000000000000000" pitchFamily="2" charset="2"/>
            </a:endParaRPr>
          </a:p>
          <a:p>
            <a:pPr marL="171450" indent="-171450" defTabSz="914400">
              <a:buFont typeface="Wingdings" pitchFamily="2" charset="2"/>
              <a:buChar char="à"/>
              <a:defRPr/>
            </a:pPr>
            <a:r>
              <a:rPr lang="fr-FR" altLang="fr-FR" sz="1400" b="1" dirty="0">
                <a:solidFill>
                  <a:schemeClr val="accent1"/>
                </a:solidFill>
                <a:latin typeface="Arial" panose="020B0604020202020204" pitchFamily="34" charset="0"/>
                <a:sym typeface="Wingdings" panose="05000000000000000000" pitchFamily="2" charset="2"/>
              </a:rPr>
              <a:t>1/3 </a:t>
            </a:r>
            <a:r>
              <a:rPr lang="fr-FR" altLang="fr-FR" sz="1400" dirty="0">
                <a:solidFill>
                  <a:schemeClr val="accent1"/>
                </a:solidFill>
                <a:latin typeface="Arial" panose="020B0604020202020204" pitchFamily="34" charset="0"/>
                <a:sym typeface="Wingdings" panose="05000000000000000000" pitchFamily="2" charset="2"/>
              </a:rPr>
              <a:t>of the </a:t>
            </a:r>
            <a:r>
              <a:rPr lang="fr-FR" altLang="fr-FR" sz="1400" dirty="0" err="1">
                <a:solidFill>
                  <a:schemeClr val="accent1"/>
                </a:solidFill>
                <a:latin typeface="Arial" panose="020B0604020202020204" pitchFamily="34" charset="0"/>
                <a:sym typeface="Wingdings" panose="05000000000000000000" pitchFamily="2" charset="2"/>
              </a:rPr>
              <a:t>world’s</a:t>
            </a:r>
            <a:r>
              <a:rPr lang="fr-FR" altLang="fr-FR" sz="1400" dirty="0">
                <a:solidFill>
                  <a:schemeClr val="accent1"/>
                </a:solidFill>
                <a:latin typeface="Arial" panose="020B0604020202020204" pitchFamily="34" charset="0"/>
                <a:sym typeface="Wingdings" panose="05000000000000000000" pitchFamily="2" charset="2"/>
              </a:rPr>
              <a:t> </a:t>
            </a:r>
            <a:r>
              <a:rPr lang="fr-FR" altLang="fr-FR" sz="1400" dirty="0" err="1">
                <a:solidFill>
                  <a:schemeClr val="accent1"/>
                </a:solidFill>
                <a:latin typeface="Arial" panose="020B0604020202020204" pitchFamily="34" charset="0"/>
                <a:sym typeface="Wingdings" panose="05000000000000000000" pitchFamily="2" charset="2"/>
              </a:rPr>
              <a:t>food</a:t>
            </a:r>
            <a:r>
              <a:rPr lang="fr-FR" altLang="fr-FR" sz="1400" dirty="0">
                <a:solidFill>
                  <a:schemeClr val="accent1"/>
                </a:solidFill>
                <a:latin typeface="Arial" panose="020B0604020202020204" pitchFamily="34" charset="0"/>
                <a:sym typeface="Wingdings" panose="05000000000000000000" pitchFamily="2" charset="2"/>
              </a:rPr>
              <a:t> </a:t>
            </a:r>
            <a:r>
              <a:rPr lang="fr-FR" altLang="fr-FR" sz="1400" dirty="0" err="1">
                <a:solidFill>
                  <a:schemeClr val="accent1"/>
                </a:solidFill>
                <a:latin typeface="Arial" panose="020B0604020202020204" pitchFamily="34" charset="0"/>
                <a:sym typeface="Wingdings" panose="05000000000000000000" pitchFamily="2" charset="2"/>
              </a:rPr>
              <a:t>is</a:t>
            </a:r>
            <a:r>
              <a:rPr lang="fr-FR" altLang="fr-FR" sz="1400" dirty="0">
                <a:solidFill>
                  <a:schemeClr val="accent1"/>
                </a:solidFill>
                <a:latin typeface="Arial" panose="020B0604020202020204" pitchFamily="34" charset="0"/>
                <a:sym typeface="Wingdings" panose="05000000000000000000" pitchFamily="2" charset="2"/>
              </a:rPr>
              <a:t> </a:t>
            </a:r>
            <a:r>
              <a:rPr lang="fr-FR" altLang="fr-FR" sz="1400" dirty="0" err="1">
                <a:solidFill>
                  <a:schemeClr val="accent1"/>
                </a:solidFill>
                <a:latin typeface="Arial" panose="020B0604020202020204" pitchFamily="34" charset="0"/>
                <a:sym typeface="Wingdings" panose="05000000000000000000" pitchFamily="2" charset="2"/>
              </a:rPr>
              <a:t>lost</a:t>
            </a:r>
            <a:r>
              <a:rPr lang="fr-FR" altLang="fr-FR" sz="1400" dirty="0">
                <a:solidFill>
                  <a:schemeClr val="accent1"/>
                </a:solidFill>
                <a:latin typeface="Arial" panose="020B0604020202020204" pitchFamily="34" charset="0"/>
                <a:sym typeface="Wingdings" panose="05000000000000000000" pitchFamily="2" charset="2"/>
              </a:rPr>
              <a:t> or </a:t>
            </a:r>
            <a:r>
              <a:rPr lang="fr-FR" altLang="fr-FR" sz="1400" dirty="0" err="1">
                <a:solidFill>
                  <a:schemeClr val="accent1"/>
                </a:solidFill>
                <a:latin typeface="Arial" panose="020B0604020202020204" pitchFamily="34" charset="0"/>
                <a:sym typeface="Wingdings" panose="05000000000000000000" pitchFamily="2" charset="2"/>
              </a:rPr>
              <a:t>wasted</a:t>
            </a:r>
            <a:r>
              <a:rPr lang="fr-FR" altLang="fr-FR" sz="1400" dirty="0">
                <a:solidFill>
                  <a:schemeClr val="accent1"/>
                </a:solidFill>
                <a:latin typeface="Arial" panose="020B0604020202020204" pitchFamily="34" charset="0"/>
                <a:sym typeface="Wingdings" panose="05000000000000000000" pitchFamily="2" charset="2"/>
              </a:rPr>
              <a:t> </a:t>
            </a:r>
            <a:r>
              <a:rPr lang="fr-FR" altLang="fr-FR" sz="1400" dirty="0" err="1">
                <a:solidFill>
                  <a:schemeClr val="accent1"/>
                </a:solidFill>
                <a:latin typeface="Arial" panose="020B0604020202020204" pitchFamily="34" charset="0"/>
                <a:sym typeface="Wingdings" panose="05000000000000000000" pitchFamily="2" charset="2"/>
              </a:rPr>
              <a:t>every</a:t>
            </a:r>
            <a:r>
              <a:rPr lang="fr-FR" altLang="fr-FR" sz="1400" dirty="0">
                <a:solidFill>
                  <a:schemeClr val="accent1"/>
                </a:solidFill>
                <a:latin typeface="Arial" panose="020B0604020202020204" pitchFamily="34" charset="0"/>
                <a:sym typeface="Wingdings" panose="05000000000000000000" pitchFamily="2" charset="2"/>
              </a:rPr>
              <a:t> </a:t>
            </a:r>
            <a:r>
              <a:rPr lang="fr-FR" altLang="fr-FR" sz="1400" dirty="0" err="1">
                <a:solidFill>
                  <a:schemeClr val="accent1"/>
                </a:solidFill>
                <a:latin typeface="Arial" panose="020B0604020202020204" pitchFamily="34" charset="0"/>
                <a:sym typeface="Wingdings" panose="05000000000000000000" pitchFamily="2" charset="2"/>
              </a:rPr>
              <a:t>year</a:t>
            </a:r>
            <a:r>
              <a:rPr lang="fr-FR" altLang="fr-FR" sz="1400" dirty="0">
                <a:solidFill>
                  <a:schemeClr val="accent1"/>
                </a:solidFill>
                <a:latin typeface="Arial" panose="020B0604020202020204" pitchFamily="34" charset="0"/>
                <a:sym typeface="Wingdings" panose="05000000000000000000" pitchFamily="2" charset="2"/>
              </a:rPr>
              <a:t> </a:t>
            </a:r>
            <a:r>
              <a:rPr lang="fr-FR" altLang="fr-FR" sz="1400" b="1" dirty="0">
                <a:solidFill>
                  <a:schemeClr val="accent1"/>
                </a:solidFill>
                <a:latin typeface="Arial" panose="020B0604020202020204" pitchFamily="34" charset="0"/>
                <a:sym typeface="Wingdings" panose="05000000000000000000" pitchFamily="2" charset="2"/>
              </a:rPr>
              <a:t>(1,3 billion ton per </a:t>
            </a:r>
            <a:r>
              <a:rPr lang="fr-FR" altLang="fr-FR" sz="1400" b="1" dirty="0" err="1">
                <a:solidFill>
                  <a:schemeClr val="accent1"/>
                </a:solidFill>
                <a:latin typeface="Arial" panose="020B0604020202020204" pitchFamily="34" charset="0"/>
                <a:sym typeface="Wingdings" panose="05000000000000000000" pitchFamily="2" charset="2"/>
              </a:rPr>
              <a:t>year</a:t>
            </a:r>
            <a:r>
              <a:rPr lang="fr-FR" altLang="fr-FR" sz="1400" b="1" dirty="0">
                <a:solidFill>
                  <a:schemeClr val="accent1"/>
                </a:solidFill>
                <a:latin typeface="Arial" panose="020B0604020202020204" pitchFamily="34" charset="0"/>
                <a:sym typeface="Wingdings" panose="05000000000000000000" pitchFamily="2" charset="2"/>
              </a:rPr>
              <a:t>)</a:t>
            </a:r>
            <a:endParaRPr lang="fr-FR" altLang="fr-FR" sz="1400" dirty="0">
              <a:solidFill>
                <a:schemeClr val="accent1"/>
              </a:solidFill>
              <a:latin typeface="Arial" panose="020B0604020202020204" pitchFamily="34" charset="0"/>
              <a:sym typeface="Wingdings" panose="05000000000000000000" pitchFamily="2" charset="2"/>
            </a:endParaRPr>
          </a:p>
          <a:p>
            <a:pPr marL="171450" indent="-171450" defTabSz="914400">
              <a:buFont typeface="Wingdings" pitchFamily="2" charset="2"/>
              <a:buChar char="à"/>
              <a:defRPr/>
            </a:pPr>
            <a:r>
              <a:rPr lang="fr-FR" altLang="fr-FR" sz="1400" b="1" dirty="0">
                <a:solidFill>
                  <a:schemeClr val="accent1"/>
                </a:solidFill>
                <a:latin typeface="Arial" panose="020B0604020202020204" pitchFamily="34" charset="0"/>
                <a:sym typeface="Wingdings" panose="05000000000000000000" pitchFamily="2" charset="2"/>
              </a:rPr>
              <a:t>280 kg/</a:t>
            </a:r>
            <a:r>
              <a:rPr lang="fr-FR" altLang="fr-FR" sz="1400" b="1" dirty="0" err="1">
                <a:solidFill>
                  <a:schemeClr val="accent1"/>
                </a:solidFill>
                <a:latin typeface="Arial" panose="020B0604020202020204" pitchFamily="34" charset="0"/>
                <a:sym typeface="Wingdings" panose="05000000000000000000" pitchFamily="2" charset="2"/>
              </a:rPr>
              <a:t>year</a:t>
            </a:r>
            <a:r>
              <a:rPr lang="fr-FR" altLang="fr-FR" sz="1400" b="1" dirty="0">
                <a:solidFill>
                  <a:schemeClr val="accent1"/>
                </a:solidFill>
                <a:latin typeface="Arial" panose="020B0604020202020204" pitchFamily="34" charset="0"/>
                <a:sym typeface="Wingdings" panose="05000000000000000000" pitchFamily="2" charset="2"/>
              </a:rPr>
              <a:t> per capita </a:t>
            </a:r>
            <a:r>
              <a:rPr lang="fr-FR" altLang="fr-FR" sz="1400" dirty="0">
                <a:solidFill>
                  <a:schemeClr val="accent1"/>
                </a:solidFill>
                <a:latin typeface="Arial" panose="020B0604020202020204" pitchFamily="34" charset="0"/>
                <a:sym typeface="Wingdings" panose="05000000000000000000" pitchFamily="2" charset="2"/>
              </a:rPr>
              <a:t>of </a:t>
            </a:r>
            <a:r>
              <a:rPr lang="fr-FR" altLang="fr-FR" sz="1400" dirty="0" err="1">
                <a:solidFill>
                  <a:schemeClr val="accent1"/>
                </a:solidFill>
                <a:latin typeface="Arial" panose="020B0604020202020204" pitchFamily="34" charset="0"/>
                <a:sym typeface="Wingdings" panose="05000000000000000000" pitchFamily="2" charset="2"/>
              </a:rPr>
              <a:t>food</a:t>
            </a:r>
            <a:r>
              <a:rPr lang="fr-FR" altLang="fr-FR" sz="1400" dirty="0">
                <a:solidFill>
                  <a:schemeClr val="accent1"/>
                </a:solidFill>
                <a:latin typeface="Arial" panose="020B0604020202020204" pitchFamily="34" charset="0"/>
                <a:sym typeface="Wingdings" panose="05000000000000000000" pitchFamily="2" charset="2"/>
              </a:rPr>
              <a:t> </a:t>
            </a:r>
            <a:r>
              <a:rPr lang="fr-FR" altLang="fr-FR" sz="1400" dirty="0" err="1">
                <a:solidFill>
                  <a:schemeClr val="accent1"/>
                </a:solidFill>
                <a:latin typeface="Arial" panose="020B0604020202020204" pitchFamily="34" charset="0"/>
                <a:sym typeface="Wingdings" panose="05000000000000000000" pitchFamily="2" charset="2"/>
              </a:rPr>
              <a:t>loss</a:t>
            </a:r>
            <a:r>
              <a:rPr lang="fr-FR" altLang="fr-FR" sz="1400" dirty="0">
                <a:solidFill>
                  <a:schemeClr val="accent1"/>
                </a:solidFill>
                <a:latin typeface="Arial" panose="020B0604020202020204" pitchFamily="34" charset="0"/>
                <a:sym typeface="Wingdings" panose="05000000000000000000" pitchFamily="2" charset="2"/>
              </a:rPr>
              <a:t> in Europe</a:t>
            </a:r>
          </a:p>
          <a:p>
            <a:pPr marL="171450" indent="-171450" defTabSz="914400">
              <a:buFont typeface="Wingdings" pitchFamily="2" charset="2"/>
              <a:buChar char="à"/>
              <a:defRPr/>
            </a:pPr>
            <a:r>
              <a:rPr lang="fr-FR" altLang="fr-FR" sz="1400" b="1" dirty="0">
                <a:solidFill>
                  <a:schemeClr val="accent1"/>
                </a:solidFill>
                <a:latin typeface="Arial" panose="020B0604020202020204" pitchFamily="34" charset="0"/>
                <a:sym typeface="Wingdings" panose="05000000000000000000" pitchFamily="2" charset="2"/>
              </a:rPr>
              <a:t>95 kg/</a:t>
            </a:r>
            <a:r>
              <a:rPr lang="fr-FR" altLang="fr-FR" sz="1400" b="1" dirty="0" err="1">
                <a:solidFill>
                  <a:schemeClr val="accent1"/>
                </a:solidFill>
                <a:latin typeface="Arial" panose="020B0604020202020204" pitchFamily="34" charset="0"/>
                <a:sym typeface="Wingdings" panose="05000000000000000000" pitchFamily="2" charset="2"/>
              </a:rPr>
              <a:t>year</a:t>
            </a:r>
            <a:r>
              <a:rPr lang="fr-FR" altLang="fr-FR" sz="1400" b="1" dirty="0">
                <a:solidFill>
                  <a:schemeClr val="accent1"/>
                </a:solidFill>
                <a:latin typeface="Arial" panose="020B0604020202020204" pitchFamily="34" charset="0"/>
                <a:sym typeface="Wingdings" panose="05000000000000000000" pitchFamily="2" charset="2"/>
              </a:rPr>
              <a:t> per capita </a:t>
            </a:r>
            <a:r>
              <a:rPr lang="fr-FR" altLang="fr-FR" sz="1400" dirty="0">
                <a:solidFill>
                  <a:schemeClr val="accent1"/>
                </a:solidFill>
                <a:latin typeface="Arial" panose="020B0604020202020204" pitchFamily="34" charset="0"/>
                <a:sym typeface="Wingdings" panose="05000000000000000000" pitchFamily="2" charset="2"/>
              </a:rPr>
              <a:t>of </a:t>
            </a:r>
            <a:r>
              <a:rPr lang="fr-FR" altLang="fr-FR" sz="1400" dirty="0" err="1">
                <a:solidFill>
                  <a:schemeClr val="accent1"/>
                </a:solidFill>
                <a:latin typeface="Arial" panose="020B0604020202020204" pitchFamily="34" charset="0"/>
                <a:sym typeface="Wingdings" panose="05000000000000000000" pitchFamily="2" charset="2"/>
              </a:rPr>
              <a:t>food</a:t>
            </a:r>
            <a:r>
              <a:rPr lang="fr-FR" altLang="fr-FR" sz="1400" dirty="0">
                <a:solidFill>
                  <a:schemeClr val="accent1"/>
                </a:solidFill>
                <a:latin typeface="Arial" panose="020B0604020202020204" pitchFamily="34" charset="0"/>
                <a:sym typeface="Wingdings" panose="05000000000000000000" pitchFamily="2" charset="2"/>
              </a:rPr>
              <a:t> </a:t>
            </a:r>
            <a:r>
              <a:rPr lang="fr-FR" altLang="fr-FR" sz="1400" dirty="0" err="1">
                <a:solidFill>
                  <a:schemeClr val="accent1"/>
                </a:solidFill>
                <a:latin typeface="Arial" panose="020B0604020202020204" pitchFamily="34" charset="0"/>
                <a:sym typeface="Wingdings" panose="05000000000000000000" pitchFamily="2" charset="2"/>
              </a:rPr>
              <a:t>waste</a:t>
            </a:r>
            <a:r>
              <a:rPr lang="fr-FR" altLang="fr-FR" sz="1400" dirty="0">
                <a:solidFill>
                  <a:schemeClr val="accent1"/>
                </a:solidFill>
                <a:latin typeface="Arial" panose="020B0604020202020204" pitchFamily="34" charset="0"/>
                <a:sym typeface="Wingdings" panose="05000000000000000000" pitchFamily="2" charset="2"/>
              </a:rPr>
              <a:t> </a:t>
            </a:r>
            <a:r>
              <a:rPr lang="fr-FR" altLang="fr-FR" sz="1400" dirty="0" err="1">
                <a:solidFill>
                  <a:schemeClr val="accent1"/>
                </a:solidFill>
                <a:latin typeface="Arial" panose="020B0604020202020204" pitchFamily="34" charset="0"/>
                <a:sym typeface="Wingdings" panose="05000000000000000000" pitchFamily="2" charset="2"/>
              </a:rPr>
              <a:t>is</a:t>
            </a:r>
            <a:r>
              <a:rPr lang="fr-FR" altLang="fr-FR" sz="1400" dirty="0">
                <a:solidFill>
                  <a:schemeClr val="accent1"/>
                </a:solidFill>
                <a:latin typeface="Arial" panose="020B0604020202020204" pitchFamily="34" charset="0"/>
                <a:sym typeface="Wingdings" panose="05000000000000000000" pitchFamily="2" charset="2"/>
              </a:rPr>
              <a:t> due to </a:t>
            </a:r>
            <a:r>
              <a:rPr lang="fr-FR" altLang="fr-FR" sz="1400" dirty="0" err="1">
                <a:solidFill>
                  <a:schemeClr val="accent1"/>
                </a:solidFill>
                <a:latin typeface="Arial" panose="020B0604020202020204" pitchFamily="34" charset="0"/>
                <a:sym typeface="Wingdings" panose="05000000000000000000" pitchFamily="2" charset="2"/>
              </a:rPr>
              <a:t>consumers</a:t>
            </a:r>
            <a:endParaRPr lang="fr-FR" altLang="fr-FR" sz="1400" dirty="0">
              <a:solidFill>
                <a:schemeClr val="accent1"/>
              </a:solidFill>
              <a:latin typeface="Arial" panose="020B0604020202020204" pitchFamily="34" charset="0"/>
              <a:sym typeface="Wingdings" panose="05000000000000000000" pitchFamily="2" charset="2"/>
            </a:endParaRPr>
          </a:p>
          <a:p>
            <a:pPr marL="171450" indent="-171450" defTabSz="914400">
              <a:buFont typeface="Wingdings" pitchFamily="2" charset="2"/>
              <a:buChar char="à"/>
              <a:defRPr/>
            </a:pPr>
            <a:r>
              <a:rPr lang="fr-FR" altLang="fr-FR" sz="1400" b="1" dirty="0">
                <a:solidFill>
                  <a:schemeClr val="accent1"/>
                </a:solidFill>
                <a:latin typeface="Arial" panose="020B0604020202020204" pitchFamily="34" charset="0"/>
                <a:sym typeface="Wingdings" panose="05000000000000000000" pitchFamily="2" charset="2"/>
              </a:rPr>
              <a:t>10% </a:t>
            </a:r>
            <a:r>
              <a:rPr lang="fr-FR" altLang="fr-FR" sz="1400" dirty="0">
                <a:solidFill>
                  <a:schemeClr val="accent1"/>
                </a:solidFill>
                <a:latin typeface="Arial" panose="020B0604020202020204" pitchFamily="34" charset="0"/>
                <a:sym typeface="Wingdings" panose="05000000000000000000" pitchFamily="2" charset="2"/>
              </a:rPr>
              <a:t>of </a:t>
            </a:r>
            <a:r>
              <a:rPr lang="fr-FR" altLang="fr-FR" sz="1400" dirty="0" err="1">
                <a:solidFill>
                  <a:schemeClr val="accent1"/>
                </a:solidFill>
                <a:latin typeface="Arial" panose="020B0604020202020204" pitchFamily="34" charset="0"/>
                <a:sym typeface="Wingdings" panose="05000000000000000000" pitchFamily="2" charset="2"/>
              </a:rPr>
              <a:t>food</a:t>
            </a:r>
            <a:r>
              <a:rPr lang="fr-FR" altLang="fr-FR" sz="1400" dirty="0">
                <a:solidFill>
                  <a:schemeClr val="accent1"/>
                </a:solidFill>
                <a:latin typeface="Arial" panose="020B0604020202020204" pitchFamily="34" charset="0"/>
                <a:sym typeface="Wingdings" panose="05000000000000000000" pitchFamily="2" charset="2"/>
              </a:rPr>
              <a:t> </a:t>
            </a:r>
            <a:r>
              <a:rPr lang="fr-FR" altLang="fr-FR" sz="1400" dirty="0" err="1">
                <a:solidFill>
                  <a:schemeClr val="accent1"/>
                </a:solidFill>
                <a:latin typeface="Arial" panose="020B0604020202020204" pitchFamily="34" charset="0"/>
                <a:sym typeface="Wingdings" panose="05000000000000000000" pitchFamily="2" charset="2"/>
              </a:rPr>
              <a:t>waste</a:t>
            </a:r>
            <a:r>
              <a:rPr lang="fr-FR" altLang="fr-FR" sz="1400" dirty="0">
                <a:solidFill>
                  <a:schemeClr val="accent1"/>
                </a:solidFill>
                <a:latin typeface="Arial" panose="020B0604020202020204" pitchFamily="34" charset="0"/>
                <a:sym typeface="Wingdings" panose="05000000000000000000" pitchFamily="2" charset="2"/>
              </a:rPr>
              <a:t> </a:t>
            </a:r>
            <a:r>
              <a:rPr lang="fr-FR" altLang="fr-FR" sz="1400" dirty="0" err="1">
                <a:solidFill>
                  <a:schemeClr val="accent1"/>
                </a:solidFill>
                <a:latin typeface="Arial" panose="020B0604020202020204" pitchFamily="34" charset="0"/>
                <a:sym typeface="Wingdings" panose="05000000000000000000" pitchFamily="2" charset="2"/>
              </a:rPr>
              <a:t>is</a:t>
            </a:r>
            <a:r>
              <a:rPr lang="fr-FR" altLang="fr-FR" sz="1400" dirty="0">
                <a:solidFill>
                  <a:schemeClr val="accent1"/>
                </a:solidFill>
                <a:latin typeface="Arial" panose="020B0604020202020204" pitchFamily="34" charset="0"/>
                <a:sym typeface="Wingdings" panose="05000000000000000000" pitchFamily="2" charset="2"/>
              </a:rPr>
              <a:t> </a:t>
            </a:r>
            <a:r>
              <a:rPr lang="fr-FR" altLang="fr-FR" sz="1400" dirty="0" err="1">
                <a:solidFill>
                  <a:schemeClr val="accent1"/>
                </a:solidFill>
                <a:latin typeface="Arial" panose="020B0604020202020204" pitchFamily="34" charset="0"/>
                <a:sym typeface="Wingdings" panose="05000000000000000000" pitchFamily="2" charset="2"/>
              </a:rPr>
              <a:t>linked</a:t>
            </a:r>
            <a:r>
              <a:rPr lang="fr-FR" altLang="fr-FR" sz="1400" dirty="0">
                <a:solidFill>
                  <a:schemeClr val="accent1"/>
                </a:solidFill>
                <a:latin typeface="Arial" panose="020B0604020202020204" pitchFamily="34" charset="0"/>
                <a:sym typeface="Wingdings" panose="05000000000000000000" pitchFamily="2" charset="2"/>
              </a:rPr>
              <a:t> to date labelling on </a:t>
            </a:r>
            <a:r>
              <a:rPr lang="fr-FR" altLang="fr-FR" sz="1400" dirty="0" err="1">
                <a:solidFill>
                  <a:schemeClr val="accent1"/>
                </a:solidFill>
                <a:latin typeface="Arial" panose="020B0604020202020204" pitchFamily="34" charset="0"/>
                <a:sym typeface="Wingdings" panose="05000000000000000000" pitchFamily="2" charset="2"/>
              </a:rPr>
              <a:t>food</a:t>
            </a:r>
            <a:r>
              <a:rPr lang="fr-FR" altLang="fr-FR" sz="1400" dirty="0">
                <a:solidFill>
                  <a:schemeClr val="accent1"/>
                </a:solidFill>
                <a:latin typeface="Arial" panose="020B0604020202020204" pitchFamily="34" charset="0"/>
                <a:sym typeface="Wingdings" panose="05000000000000000000" pitchFamily="2" charset="2"/>
              </a:rPr>
              <a:t> </a:t>
            </a:r>
            <a:r>
              <a:rPr lang="fr-FR" altLang="fr-FR" sz="1400" dirty="0" err="1">
                <a:solidFill>
                  <a:schemeClr val="accent1"/>
                </a:solidFill>
                <a:latin typeface="Arial" panose="020B0604020202020204" pitchFamily="34" charset="0"/>
                <a:sym typeface="Wingdings" panose="05000000000000000000" pitchFamily="2" charset="2"/>
              </a:rPr>
              <a:t>products</a:t>
            </a:r>
            <a:endParaRPr lang="fr-FR" altLang="fr-FR" sz="1400" dirty="0">
              <a:solidFill>
                <a:schemeClr val="accent1"/>
              </a:solidFill>
              <a:latin typeface="Arial" panose="020B0604020202020204" pitchFamily="34" charset="0"/>
            </a:endParaRPr>
          </a:p>
          <a:p>
            <a:pPr defTabSz="914400">
              <a:defRPr/>
            </a:pPr>
            <a:r>
              <a:rPr lang="fr-FR" altLang="fr-FR" sz="2400" b="1" dirty="0">
                <a:solidFill>
                  <a:schemeClr val="accent1"/>
                </a:solidFill>
                <a:latin typeface="Arial" panose="020B0604020202020204" pitchFamily="34" charset="0"/>
              </a:rPr>
              <a:t>	</a:t>
            </a:r>
            <a:endParaRPr lang="fr-FR" altLang="fr-FR" sz="2400" dirty="0">
              <a:solidFill>
                <a:schemeClr val="accent1"/>
              </a:solidFill>
              <a:latin typeface="Arial" panose="020B0604020202020204" pitchFamily="34" charset="0"/>
            </a:endParaRPr>
          </a:p>
        </p:txBody>
      </p:sp>
      <p:sp>
        <p:nvSpPr>
          <p:cNvPr id="63495" name="Forme automatique 2">
            <a:extLst>
              <a:ext uri="{FF2B5EF4-FFF2-40B4-BE49-F238E27FC236}">
                <a16:creationId xmlns:a16="http://schemas.microsoft.com/office/drawing/2014/main" id="{2A726F93-A28D-49D3-A9A0-B56CE78CA6AE}"/>
              </a:ext>
            </a:extLst>
          </p:cNvPr>
          <p:cNvSpPr>
            <a:spLocks noChangeArrowheads="1"/>
          </p:cNvSpPr>
          <p:nvPr/>
        </p:nvSpPr>
        <p:spPr bwMode="auto">
          <a:xfrm>
            <a:off x="128588" y="609600"/>
            <a:ext cx="6129337" cy="3478213"/>
          </a:xfrm>
          <a:prstGeom prst="bracketPair">
            <a:avLst>
              <a:gd name="adj" fmla="val 8051"/>
            </a:avLst>
          </a:prstGeom>
          <a:noFill/>
          <a:ln w="38100">
            <a:solidFill>
              <a:schemeClr val="accent1"/>
            </a:solidFill>
            <a:round/>
            <a:headEnd/>
            <a:tailEnd/>
          </a:ln>
          <a:effectLst/>
        </p:spPr>
        <p:txBody>
          <a:bodyPr lIns="45720" rIns="45720"/>
          <a:lstStyle>
            <a:lvl1pPr eaLnBrk="0" hangingPunct="0">
              <a:lnSpc>
                <a:spcPct val="118000"/>
              </a:lnSpc>
              <a:spcBef>
                <a:spcPts val="300"/>
              </a:spcBef>
              <a:buFont typeface="Arial" charset="0"/>
              <a:buChar char="•"/>
              <a:defRPr sz="1200">
                <a:solidFill>
                  <a:schemeClr val="tx1"/>
                </a:solidFill>
                <a:latin typeface="Microsoft Sans Serif" pitchFamily="34" charset="0"/>
              </a:defRPr>
            </a:lvl1pPr>
            <a:lvl2pPr marL="914400" indent="-171450" eaLnBrk="0" hangingPunct="0">
              <a:lnSpc>
                <a:spcPct val="118000"/>
              </a:lnSpc>
              <a:spcBef>
                <a:spcPts val="500"/>
              </a:spcBef>
              <a:buFont typeface="Arial" charset="0"/>
              <a:buChar char="•"/>
              <a:defRPr sz="1000">
                <a:solidFill>
                  <a:schemeClr val="tx1"/>
                </a:solidFill>
                <a:latin typeface="Microsoft Sans Serif" pitchFamily="34" charset="0"/>
              </a:defRPr>
            </a:lvl2pPr>
            <a:lvl3pPr marL="1314450" indent="-171450" eaLnBrk="0" hangingPunct="0">
              <a:lnSpc>
                <a:spcPct val="118000"/>
              </a:lnSpc>
              <a:spcBef>
                <a:spcPts val="500"/>
              </a:spcBef>
              <a:buFont typeface="Arial" charset="0"/>
              <a:buChar char="•"/>
              <a:defRPr sz="1000">
                <a:solidFill>
                  <a:schemeClr val="tx1"/>
                </a:solidFill>
                <a:latin typeface="Microsoft Sans Serif" pitchFamily="34" charset="0"/>
              </a:defRPr>
            </a:lvl3pPr>
            <a:lvl4pPr marL="1600200" indent="-228600" eaLnBrk="0" hangingPunct="0">
              <a:lnSpc>
                <a:spcPct val="118000"/>
              </a:lnSpc>
              <a:spcBef>
                <a:spcPts val="500"/>
              </a:spcBef>
              <a:buFont typeface="Arial" charset="0"/>
              <a:buChar char="•"/>
              <a:defRPr sz="1000">
                <a:solidFill>
                  <a:schemeClr val="tx1"/>
                </a:solidFill>
                <a:latin typeface="Microsoft Sans Serif" pitchFamily="34" charset="0"/>
              </a:defRPr>
            </a:lvl4pPr>
            <a:lvl5pPr marL="2057400" indent="-228600" eaLnBrk="0" hangingPunct="0">
              <a:lnSpc>
                <a:spcPct val="118000"/>
              </a:lnSpc>
              <a:spcBef>
                <a:spcPts val="500"/>
              </a:spcBef>
              <a:buFont typeface="Arial" charset="0"/>
              <a:buChar char="•"/>
              <a:defRPr sz="1000">
                <a:solidFill>
                  <a:schemeClr val="tx1"/>
                </a:solidFill>
                <a:latin typeface="Microsoft Sans Serif" pitchFamily="34" charset="0"/>
              </a:defRPr>
            </a:lvl5pPr>
            <a:lvl6pPr marL="2514600" indent="-228600" eaLnBrk="0" fontAlgn="base" hangingPunct="0">
              <a:lnSpc>
                <a:spcPct val="118000"/>
              </a:lnSpc>
              <a:spcBef>
                <a:spcPts val="500"/>
              </a:spcBef>
              <a:spcAft>
                <a:spcPct val="0"/>
              </a:spcAft>
              <a:buFont typeface="Arial" charset="0"/>
              <a:buChar char="•"/>
              <a:defRPr sz="1000">
                <a:solidFill>
                  <a:schemeClr val="tx1"/>
                </a:solidFill>
                <a:latin typeface="Microsoft Sans Serif" pitchFamily="34" charset="0"/>
              </a:defRPr>
            </a:lvl6pPr>
            <a:lvl7pPr marL="2971800" indent="-228600" eaLnBrk="0" fontAlgn="base" hangingPunct="0">
              <a:lnSpc>
                <a:spcPct val="118000"/>
              </a:lnSpc>
              <a:spcBef>
                <a:spcPts val="500"/>
              </a:spcBef>
              <a:spcAft>
                <a:spcPct val="0"/>
              </a:spcAft>
              <a:buFont typeface="Arial" charset="0"/>
              <a:buChar char="•"/>
              <a:defRPr sz="1000">
                <a:solidFill>
                  <a:schemeClr val="tx1"/>
                </a:solidFill>
                <a:latin typeface="Microsoft Sans Serif" pitchFamily="34" charset="0"/>
              </a:defRPr>
            </a:lvl7pPr>
            <a:lvl8pPr marL="3429000" indent="-228600" eaLnBrk="0" fontAlgn="base" hangingPunct="0">
              <a:lnSpc>
                <a:spcPct val="118000"/>
              </a:lnSpc>
              <a:spcBef>
                <a:spcPts val="500"/>
              </a:spcBef>
              <a:spcAft>
                <a:spcPct val="0"/>
              </a:spcAft>
              <a:buFont typeface="Arial" charset="0"/>
              <a:buChar char="•"/>
              <a:defRPr sz="1000">
                <a:solidFill>
                  <a:schemeClr val="tx1"/>
                </a:solidFill>
                <a:latin typeface="Microsoft Sans Serif" pitchFamily="34" charset="0"/>
              </a:defRPr>
            </a:lvl8pPr>
            <a:lvl9pPr marL="3886200" indent="-228600" eaLnBrk="0" fontAlgn="base" hangingPunct="0">
              <a:lnSpc>
                <a:spcPct val="118000"/>
              </a:lnSpc>
              <a:spcBef>
                <a:spcPts val="500"/>
              </a:spcBef>
              <a:spcAft>
                <a:spcPct val="0"/>
              </a:spcAft>
              <a:buFont typeface="Arial" charset="0"/>
              <a:buChar char="•"/>
              <a:defRPr sz="1000">
                <a:solidFill>
                  <a:schemeClr val="tx1"/>
                </a:solidFill>
                <a:latin typeface="Microsoft Sans Serif" pitchFamily="34" charset="0"/>
              </a:defRPr>
            </a:lvl9pPr>
          </a:lstStyle>
          <a:p>
            <a:pPr algn="ctr" defTabSz="914400">
              <a:lnSpc>
                <a:spcPct val="100000"/>
              </a:lnSpc>
              <a:spcBef>
                <a:spcPct val="0"/>
              </a:spcBef>
              <a:buFontTx/>
              <a:buNone/>
              <a:defRPr/>
            </a:pPr>
            <a:r>
              <a:rPr lang="fr-FR" altLang="fr-FR" sz="2000" b="1" dirty="0">
                <a:solidFill>
                  <a:schemeClr val="accent1"/>
                </a:solidFill>
                <a:latin typeface="Arial" panose="020B0604020202020204" pitchFamily="34" charset="0"/>
              </a:rPr>
              <a:t>Labels</a:t>
            </a:r>
          </a:p>
          <a:p>
            <a:pPr defTabSz="914400">
              <a:lnSpc>
                <a:spcPct val="100000"/>
              </a:lnSpc>
              <a:spcBef>
                <a:spcPct val="0"/>
              </a:spcBef>
              <a:buFontTx/>
              <a:buNone/>
              <a:defRPr/>
            </a:pPr>
            <a:endParaRPr lang="fr-FR" altLang="fr-FR" sz="1400" dirty="0">
              <a:solidFill>
                <a:schemeClr val="accent1"/>
              </a:solidFill>
              <a:latin typeface="Arial" panose="020B0604020202020204" pitchFamily="34" charset="0"/>
            </a:endParaRPr>
          </a:p>
          <a:p>
            <a:pPr defTabSz="914400">
              <a:lnSpc>
                <a:spcPct val="100000"/>
              </a:lnSpc>
              <a:spcBef>
                <a:spcPct val="0"/>
              </a:spcBef>
              <a:buFontTx/>
              <a:buNone/>
              <a:defRPr/>
            </a:pPr>
            <a:r>
              <a:rPr lang="fr-FR" altLang="fr-FR" sz="1400" dirty="0">
                <a:solidFill>
                  <a:schemeClr val="accent1"/>
                </a:solidFill>
                <a:latin typeface="Arial" panose="020B0604020202020204" pitchFamily="34" charset="0"/>
              </a:rPr>
              <a:t>Labels </a:t>
            </a:r>
            <a:r>
              <a:rPr lang="fr-FR" altLang="fr-FR" sz="1400" dirty="0" err="1">
                <a:solidFill>
                  <a:schemeClr val="accent1"/>
                </a:solidFill>
                <a:latin typeface="Arial" panose="020B0604020202020204" pitchFamily="34" charset="0"/>
              </a:rPr>
              <a:t>can</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be</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divided</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into</a:t>
            </a:r>
            <a:r>
              <a:rPr lang="fr-FR" altLang="fr-FR" sz="1400" dirty="0">
                <a:solidFill>
                  <a:schemeClr val="accent1"/>
                </a:solidFill>
                <a:latin typeface="Arial" panose="020B0604020202020204" pitchFamily="34" charset="0"/>
              </a:rPr>
              <a:t> 3 main </a:t>
            </a:r>
            <a:r>
              <a:rPr lang="fr-FR" altLang="fr-FR" sz="1400" dirty="0" err="1">
                <a:solidFill>
                  <a:schemeClr val="accent1"/>
                </a:solidFill>
                <a:latin typeface="Arial" panose="020B0604020202020204" pitchFamily="34" charset="0"/>
              </a:rPr>
              <a:t>categories</a:t>
            </a:r>
            <a:r>
              <a:rPr lang="fr-FR" altLang="fr-FR" sz="1400" dirty="0">
                <a:solidFill>
                  <a:schemeClr val="accent1"/>
                </a:solidFill>
                <a:latin typeface="Arial" panose="020B0604020202020204" pitchFamily="34" charset="0"/>
              </a:rPr>
              <a:t>: </a:t>
            </a:r>
          </a:p>
          <a:p>
            <a:pPr marL="171450" defTabSz="914400">
              <a:lnSpc>
                <a:spcPct val="100000"/>
              </a:lnSpc>
              <a:spcBef>
                <a:spcPct val="0"/>
              </a:spcBef>
              <a:buFont typeface="Wingdings" panose="05000000000000000000" pitchFamily="2" charset="2"/>
              <a:buChar char="Ø"/>
              <a:defRPr/>
            </a:pPr>
            <a:r>
              <a:rPr lang="fr-FR" altLang="fr-FR" sz="1400" dirty="0">
                <a:solidFill>
                  <a:schemeClr val="accent1"/>
                </a:solidFill>
                <a:latin typeface="Arial" panose="020B0604020202020204" pitchFamily="34" charset="0"/>
              </a:rPr>
              <a:t> </a:t>
            </a:r>
            <a:r>
              <a:rPr lang="fr-FR" altLang="fr-FR" sz="1400" b="1" dirty="0">
                <a:solidFill>
                  <a:schemeClr val="accent1"/>
                </a:solidFill>
                <a:latin typeface="Arial" panose="020B0604020202020204" pitchFamily="34" charset="0"/>
              </a:rPr>
              <a:t>Food </a:t>
            </a:r>
            <a:r>
              <a:rPr lang="fr-FR" altLang="fr-FR" sz="1400" b="1" dirty="0" err="1">
                <a:solidFill>
                  <a:schemeClr val="accent1"/>
                </a:solidFill>
                <a:latin typeface="Arial" panose="020B0604020202020204" pitchFamily="34" charset="0"/>
              </a:rPr>
              <a:t>identity</a:t>
            </a:r>
            <a:r>
              <a:rPr lang="fr-FR" altLang="fr-FR" sz="1400" b="1" dirty="0">
                <a:solidFill>
                  <a:schemeClr val="accent1"/>
                </a:solidFill>
                <a:latin typeface="Arial" panose="020B0604020202020204" pitchFamily="34" charset="0"/>
              </a:rPr>
              <a:t> </a:t>
            </a:r>
            <a:r>
              <a:rPr lang="fr-FR" altLang="fr-FR" sz="1400" dirty="0">
                <a:solidFill>
                  <a:schemeClr val="accent1"/>
                </a:solidFill>
                <a:latin typeface="Arial" panose="020B0604020202020204" pitchFamily="34" charset="0"/>
              </a:rPr>
              <a:t>(</a:t>
            </a:r>
            <a:r>
              <a:rPr lang="fr-FR" altLang="fr-FR" sz="1400" dirty="0" err="1">
                <a:solidFill>
                  <a:schemeClr val="accent1"/>
                </a:solidFill>
                <a:latin typeface="Arial" panose="020B0604020202020204" pitchFamily="34" charset="0"/>
              </a:rPr>
              <a:t>name</a:t>
            </a:r>
            <a:r>
              <a:rPr lang="fr-FR" altLang="fr-FR" sz="1400" dirty="0">
                <a:solidFill>
                  <a:schemeClr val="accent1"/>
                </a:solidFill>
                <a:latin typeface="Arial" panose="020B0604020202020204" pitchFamily="34" charset="0"/>
              </a:rPr>
              <a:t>, description, origine etc.)</a:t>
            </a:r>
          </a:p>
          <a:p>
            <a:pPr marL="171450" defTabSz="914400">
              <a:lnSpc>
                <a:spcPct val="100000"/>
              </a:lnSpc>
              <a:spcBef>
                <a:spcPct val="0"/>
              </a:spcBef>
              <a:buFont typeface="Wingdings" panose="05000000000000000000" pitchFamily="2" charset="2"/>
              <a:buChar char="Ø"/>
              <a:defRPr/>
            </a:pPr>
            <a:r>
              <a:rPr lang="fr-FR" altLang="fr-FR" sz="1400" dirty="0">
                <a:solidFill>
                  <a:schemeClr val="accent1"/>
                </a:solidFill>
                <a:latin typeface="Arial" panose="020B0604020202020204" pitchFamily="34" charset="0"/>
              </a:rPr>
              <a:t> </a:t>
            </a:r>
            <a:r>
              <a:rPr lang="fr-FR" altLang="fr-FR" sz="1400" b="1" dirty="0" err="1">
                <a:solidFill>
                  <a:schemeClr val="accent1"/>
                </a:solidFill>
                <a:latin typeface="Arial" panose="020B0604020202020204" pitchFamily="34" charset="0"/>
              </a:rPr>
              <a:t>Nutritional</a:t>
            </a:r>
            <a:r>
              <a:rPr lang="fr-FR" altLang="fr-FR" sz="1400" b="1" dirty="0">
                <a:solidFill>
                  <a:schemeClr val="accent1"/>
                </a:solidFill>
                <a:latin typeface="Arial" panose="020B0604020202020204" pitchFamily="34" charset="0"/>
              </a:rPr>
              <a:t> aspects </a:t>
            </a:r>
            <a:r>
              <a:rPr lang="fr-FR" altLang="fr-FR" sz="1400" dirty="0">
                <a:solidFill>
                  <a:schemeClr val="accent1"/>
                </a:solidFill>
                <a:latin typeface="Arial" panose="020B0604020202020204" pitchFamily="34" charset="0"/>
              </a:rPr>
              <a:t>(</a:t>
            </a:r>
            <a:r>
              <a:rPr lang="fr-FR" altLang="fr-FR" sz="1400" dirty="0" err="1">
                <a:solidFill>
                  <a:schemeClr val="accent1"/>
                </a:solidFill>
                <a:latin typeface="Arial" panose="020B0604020202020204" pitchFamily="34" charset="0"/>
              </a:rPr>
              <a:t>ingredients</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list</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nutritional</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declaration</a:t>
            </a:r>
            <a:r>
              <a:rPr lang="fr-FR" altLang="fr-FR" sz="1400" dirty="0">
                <a:solidFill>
                  <a:schemeClr val="accent1"/>
                </a:solidFill>
                <a:latin typeface="Arial" panose="020B0604020202020204" pitchFamily="34" charset="0"/>
              </a:rPr>
              <a:t>, etc.)</a:t>
            </a:r>
          </a:p>
          <a:p>
            <a:pPr marL="171450" defTabSz="914400">
              <a:lnSpc>
                <a:spcPct val="100000"/>
              </a:lnSpc>
              <a:spcBef>
                <a:spcPct val="0"/>
              </a:spcBef>
              <a:buFont typeface="Wingdings" panose="05000000000000000000" pitchFamily="2" charset="2"/>
              <a:buChar char="Ø"/>
              <a:defRPr/>
            </a:pPr>
            <a:r>
              <a:rPr lang="fr-FR" altLang="fr-FR" sz="1400" dirty="0">
                <a:solidFill>
                  <a:schemeClr val="accent1"/>
                </a:solidFill>
                <a:latin typeface="Arial" panose="020B0604020202020204" pitchFamily="34" charset="0"/>
              </a:rPr>
              <a:t> </a:t>
            </a:r>
            <a:r>
              <a:rPr lang="fr-FR" altLang="fr-FR" sz="1400" b="1" dirty="0">
                <a:solidFill>
                  <a:schemeClr val="accent1"/>
                </a:solidFill>
                <a:latin typeface="Arial" panose="020B0604020202020204" pitchFamily="34" charset="0"/>
              </a:rPr>
              <a:t>Food </a:t>
            </a:r>
            <a:r>
              <a:rPr lang="fr-FR" altLang="fr-FR" sz="1400" b="1" dirty="0" err="1">
                <a:solidFill>
                  <a:schemeClr val="accent1"/>
                </a:solidFill>
                <a:latin typeface="Arial" panose="020B0604020202020204" pitchFamily="34" charset="0"/>
              </a:rPr>
              <a:t>hygiene</a:t>
            </a:r>
            <a:r>
              <a:rPr lang="fr-FR" altLang="fr-FR" sz="1400" b="1" dirty="0">
                <a:solidFill>
                  <a:schemeClr val="accent1"/>
                </a:solidFill>
                <a:latin typeface="Arial" panose="020B0604020202020204" pitchFamily="34" charset="0"/>
              </a:rPr>
              <a:t> and </a:t>
            </a:r>
            <a:r>
              <a:rPr lang="fr-FR" altLang="fr-FR" sz="1400" b="1" dirty="0" err="1">
                <a:solidFill>
                  <a:schemeClr val="accent1"/>
                </a:solidFill>
                <a:latin typeface="Arial" panose="020B0604020202020204" pitchFamily="34" charset="0"/>
              </a:rPr>
              <a:t>safety</a:t>
            </a:r>
            <a:r>
              <a:rPr lang="fr-FR" altLang="fr-FR" sz="1400" b="1" dirty="0">
                <a:solidFill>
                  <a:schemeClr val="accent1"/>
                </a:solidFill>
                <a:latin typeface="Arial" panose="020B0604020202020204" pitchFamily="34" charset="0"/>
              </a:rPr>
              <a:t> </a:t>
            </a:r>
            <a:r>
              <a:rPr lang="fr-FR" altLang="fr-FR" sz="1400" dirty="0">
                <a:solidFill>
                  <a:schemeClr val="accent1"/>
                </a:solidFill>
                <a:latin typeface="Arial" panose="020B0604020202020204" pitchFamily="34" charset="0"/>
              </a:rPr>
              <a:t>(date of minimum </a:t>
            </a:r>
            <a:r>
              <a:rPr lang="fr-FR" altLang="fr-FR" sz="1400" dirty="0" err="1">
                <a:solidFill>
                  <a:schemeClr val="accent1"/>
                </a:solidFill>
                <a:latin typeface="Arial" panose="020B0604020202020204" pitchFamily="34" charset="0"/>
              </a:rPr>
              <a:t>durability</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special</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storage</a:t>
            </a:r>
            <a:r>
              <a:rPr lang="fr-FR" altLang="fr-FR" sz="1400" dirty="0">
                <a:solidFill>
                  <a:schemeClr val="accent1"/>
                </a:solidFill>
                <a:latin typeface="Arial" panose="020B0604020202020204" pitchFamily="34" charset="0"/>
              </a:rPr>
              <a:t> conditions, </a:t>
            </a:r>
            <a:r>
              <a:rPr lang="fr-FR" altLang="fr-FR" sz="1400" dirty="0" err="1">
                <a:solidFill>
                  <a:schemeClr val="accent1"/>
                </a:solidFill>
                <a:latin typeface="Arial" panose="020B0604020202020204" pitchFamily="34" charset="0"/>
              </a:rPr>
              <a:t>allergens</a:t>
            </a:r>
            <a:r>
              <a:rPr lang="fr-FR" altLang="fr-FR" sz="1400" dirty="0">
                <a:solidFill>
                  <a:schemeClr val="accent1"/>
                </a:solidFill>
                <a:latin typeface="Arial" panose="020B0604020202020204" pitchFamily="34" charset="0"/>
              </a:rPr>
              <a:t>, etc.) </a:t>
            </a:r>
            <a:r>
              <a:rPr lang="fr-FR" altLang="fr-FR" sz="1400" dirty="0" err="1">
                <a:solidFill>
                  <a:schemeClr val="accent1"/>
                </a:solidFill>
                <a:latin typeface="Arial" panose="020B0604020202020204" pitchFamily="34" charset="0"/>
              </a:rPr>
              <a:t>including</a:t>
            </a:r>
            <a:r>
              <a:rPr lang="fr-FR" altLang="fr-FR" sz="1400" dirty="0">
                <a:solidFill>
                  <a:schemeClr val="accent1"/>
                </a:solidFill>
                <a:latin typeface="Arial" panose="020B0604020202020204" pitchFamily="34" charset="0"/>
              </a:rPr>
              <a:t>:</a:t>
            </a:r>
          </a:p>
          <a:p>
            <a:pPr lvl="2" defTabSz="914400">
              <a:lnSpc>
                <a:spcPct val="100000"/>
              </a:lnSpc>
              <a:spcBef>
                <a:spcPct val="0"/>
              </a:spcBef>
              <a:buFont typeface="Courier New" pitchFamily="49" charset="0"/>
              <a:buChar char="o"/>
              <a:defRPr/>
            </a:pPr>
            <a:r>
              <a:rPr lang="fr-FR" altLang="fr-FR" sz="1400" dirty="0">
                <a:solidFill>
                  <a:schemeClr val="accent1"/>
                </a:solidFill>
                <a:latin typeface="Arial" panose="020B0604020202020204" pitchFamily="34" charset="0"/>
              </a:rPr>
              <a:t>« Use by »</a:t>
            </a:r>
            <a:r>
              <a:rPr lang="fr-FR" altLang="fr-FR" sz="1400" dirty="0">
                <a:solidFill>
                  <a:schemeClr val="accent1"/>
                </a:solidFill>
                <a:latin typeface="Arial" panose="020B0604020202020204" pitchFamily="34" charset="0"/>
                <a:sym typeface="Wingdings" pitchFamily="2" charset="2"/>
              </a:rPr>
              <a:t> </a:t>
            </a:r>
            <a:r>
              <a:rPr lang="fr-FR" altLang="fr-FR" sz="1400" dirty="0" err="1">
                <a:solidFill>
                  <a:schemeClr val="accent1"/>
                </a:solidFill>
                <a:latin typeface="Arial" panose="020B0604020202020204" pitchFamily="34" charset="0"/>
                <a:sym typeface="Wingdings" pitchFamily="2" charset="2"/>
              </a:rPr>
              <a:t>indicates</a:t>
            </a:r>
            <a:r>
              <a:rPr lang="fr-FR" altLang="fr-FR" sz="1400" dirty="0">
                <a:solidFill>
                  <a:schemeClr val="accent1"/>
                </a:solidFill>
                <a:latin typeface="Arial" panose="020B0604020202020204" pitchFamily="34" charset="0"/>
                <a:sym typeface="Wingdings" pitchFamily="2" charset="2"/>
              </a:rPr>
              <a:t> the date </a:t>
            </a:r>
            <a:r>
              <a:rPr lang="fr-FR" altLang="fr-FR" sz="1400" dirty="0" err="1">
                <a:solidFill>
                  <a:schemeClr val="accent1"/>
                </a:solidFill>
                <a:latin typeface="Arial" panose="020B0604020202020204" pitchFamily="34" charset="0"/>
                <a:sym typeface="Wingdings" pitchFamily="2" charset="2"/>
              </a:rPr>
              <a:t>until</a:t>
            </a:r>
            <a:r>
              <a:rPr lang="fr-FR" altLang="fr-FR" sz="1400" dirty="0">
                <a:solidFill>
                  <a:schemeClr val="accent1"/>
                </a:solidFill>
                <a:latin typeface="Arial" panose="020B0604020202020204" pitchFamily="34" charset="0"/>
                <a:sym typeface="Wingdings" pitchFamily="2" charset="2"/>
              </a:rPr>
              <a:t> </a:t>
            </a:r>
            <a:r>
              <a:rPr lang="fr-FR" altLang="fr-FR" sz="1400" dirty="0" err="1">
                <a:solidFill>
                  <a:schemeClr val="accent1"/>
                </a:solidFill>
                <a:latin typeface="Arial" panose="020B0604020202020204" pitchFamily="34" charset="0"/>
                <a:sym typeface="Wingdings" pitchFamily="2" charset="2"/>
              </a:rPr>
              <a:t>when</a:t>
            </a:r>
            <a:r>
              <a:rPr lang="fr-FR" altLang="fr-FR" sz="1400" dirty="0">
                <a:solidFill>
                  <a:schemeClr val="accent1"/>
                </a:solidFill>
                <a:latin typeface="Arial" panose="020B0604020202020204" pitchFamily="34" charset="0"/>
                <a:sym typeface="Wingdings" pitchFamily="2" charset="2"/>
              </a:rPr>
              <a:t> the </a:t>
            </a:r>
            <a:r>
              <a:rPr lang="fr-FR" altLang="fr-FR" sz="1400" dirty="0" err="1">
                <a:solidFill>
                  <a:schemeClr val="accent1"/>
                </a:solidFill>
                <a:latin typeface="Arial" panose="020B0604020202020204" pitchFamily="34" charset="0"/>
                <a:sym typeface="Wingdings" pitchFamily="2" charset="2"/>
              </a:rPr>
              <a:t>food</a:t>
            </a:r>
            <a:r>
              <a:rPr lang="fr-FR" altLang="fr-FR" sz="1400" dirty="0">
                <a:solidFill>
                  <a:schemeClr val="accent1"/>
                </a:solidFill>
                <a:latin typeface="Arial" panose="020B0604020202020204" pitchFamily="34" charset="0"/>
                <a:sym typeface="Wingdings" pitchFamily="2" charset="2"/>
              </a:rPr>
              <a:t> </a:t>
            </a:r>
            <a:r>
              <a:rPr lang="fr-FR" altLang="fr-FR" sz="1400" dirty="0" err="1">
                <a:solidFill>
                  <a:schemeClr val="accent1"/>
                </a:solidFill>
                <a:latin typeface="Arial" panose="020B0604020202020204" pitchFamily="34" charset="0"/>
                <a:sym typeface="Wingdings" pitchFamily="2" charset="2"/>
              </a:rPr>
              <a:t>can</a:t>
            </a:r>
            <a:r>
              <a:rPr lang="fr-FR" altLang="fr-FR" sz="1400" dirty="0">
                <a:solidFill>
                  <a:schemeClr val="accent1"/>
                </a:solidFill>
                <a:latin typeface="Arial" panose="020B0604020202020204" pitchFamily="34" charset="0"/>
                <a:sym typeface="Wingdings" pitchFamily="2" charset="2"/>
              </a:rPr>
              <a:t> </a:t>
            </a:r>
            <a:r>
              <a:rPr lang="fr-FR" altLang="fr-FR" sz="1400" dirty="0" err="1">
                <a:solidFill>
                  <a:schemeClr val="accent1"/>
                </a:solidFill>
                <a:latin typeface="Arial" panose="020B0604020202020204" pitchFamily="34" charset="0"/>
                <a:sym typeface="Wingdings" pitchFamily="2" charset="2"/>
              </a:rPr>
              <a:t>be</a:t>
            </a:r>
            <a:r>
              <a:rPr lang="fr-FR" altLang="fr-FR" sz="1400" dirty="0">
                <a:solidFill>
                  <a:schemeClr val="accent1"/>
                </a:solidFill>
                <a:latin typeface="Arial" panose="020B0604020202020204" pitchFamily="34" charset="0"/>
                <a:sym typeface="Wingdings" pitchFamily="2" charset="2"/>
              </a:rPr>
              <a:t> </a:t>
            </a:r>
            <a:r>
              <a:rPr lang="fr-FR" altLang="fr-FR" sz="1400" dirty="0" err="1">
                <a:solidFill>
                  <a:schemeClr val="accent1"/>
                </a:solidFill>
                <a:latin typeface="Arial" panose="020B0604020202020204" pitchFamily="34" charset="0"/>
                <a:sym typeface="Wingdings" pitchFamily="2" charset="2"/>
              </a:rPr>
              <a:t>eaten</a:t>
            </a:r>
            <a:r>
              <a:rPr lang="fr-FR" altLang="fr-FR" sz="1400" dirty="0">
                <a:solidFill>
                  <a:schemeClr val="accent1"/>
                </a:solidFill>
                <a:latin typeface="Arial" panose="020B0604020202020204" pitchFamily="34" charset="0"/>
                <a:sym typeface="Wingdings" pitchFamily="2" charset="2"/>
              </a:rPr>
              <a:t> </a:t>
            </a:r>
            <a:r>
              <a:rPr lang="fr-FR" altLang="fr-FR" sz="1400" dirty="0" err="1">
                <a:solidFill>
                  <a:schemeClr val="accent1"/>
                </a:solidFill>
                <a:latin typeface="Arial" panose="020B0604020202020204" pitchFamily="34" charset="0"/>
                <a:sym typeface="Wingdings" pitchFamily="2" charset="2"/>
              </a:rPr>
              <a:t>safely</a:t>
            </a:r>
            <a:r>
              <a:rPr lang="fr-FR" altLang="fr-FR" sz="1400" dirty="0">
                <a:solidFill>
                  <a:schemeClr val="accent1"/>
                </a:solidFill>
                <a:latin typeface="Arial" panose="020B0604020202020204" pitchFamily="34" charset="0"/>
                <a:sym typeface="Wingdings" pitchFamily="2" charset="2"/>
              </a:rPr>
              <a:t> </a:t>
            </a:r>
            <a:r>
              <a:rPr lang="fr-FR" altLang="fr-FR" sz="1400" dirty="0" err="1">
                <a:solidFill>
                  <a:schemeClr val="accent1"/>
                </a:solidFill>
                <a:latin typeface="Arial" panose="020B0604020202020204" pitchFamily="34" charset="0"/>
                <a:sym typeface="Wingdings" pitchFamily="2" charset="2"/>
              </a:rPr>
              <a:t>without</a:t>
            </a:r>
            <a:r>
              <a:rPr lang="fr-FR" altLang="fr-FR" sz="1400" dirty="0">
                <a:solidFill>
                  <a:schemeClr val="accent1"/>
                </a:solidFill>
                <a:latin typeface="Arial" panose="020B0604020202020204" pitchFamily="34" charset="0"/>
                <a:sym typeface="Wingdings" pitchFamily="2" charset="2"/>
              </a:rPr>
              <a:t> </a:t>
            </a:r>
            <a:r>
              <a:rPr lang="fr-FR" altLang="fr-FR" sz="1400" dirty="0" err="1">
                <a:solidFill>
                  <a:schemeClr val="accent1"/>
                </a:solidFill>
                <a:latin typeface="Arial" panose="020B0604020202020204" pitchFamily="34" charset="0"/>
                <a:sym typeface="Wingdings" pitchFamily="2" charset="2"/>
              </a:rPr>
              <a:t>health</a:t>
            </a:r>
            <a:r>
              <a:rPr lang="fr-FR" altLang="fr-FR" sz="1400" dirty="0">
                <a:solidFill>
                  <a:schemeClr val="accent1"/>
                </a:solidFill>
                <a:latin typeface="Arial" panose="020B0604020202020204" pitchFamily="34" charset="0"/>
                <a:sym typeface="Wingdings" pitchFamily="2" charset="2"/>
              </a:rPr>
              <a:t> </a:t>
            </a:r>
            <a:r>
              <a:rPr lang="fr-FR" altLang="fr-FR" sz="1400" dirty="0" err="1">
                <a:solidFill>
                  <a:schemeClr val="accent1"/>
                </a:solidFill>
                <a:latin typeface="Arial" panose="020B0604020202020204" pitchFamily="34" charset="0"/>
                <a:sym typeface="Wingdings" pitchFamily="2" charset="2"/>
              </a:rPr>
              <a:t>risks</a:t>
            </a:r>
            <a:endParaRPr lang="fr-FR" altLang="fr-FR" sz="1400" dirty="0">
              <a:solidFill>
                <a:schemeClr val="accent1"/>
              </a:solidFill>
              <a:latin typeface="Arial" panose="020B0604020202020204" pitchFamily="34" charset="0"/>
            </a:endParaRPr>
          </a:p>
          <a:p>
            <a:pPr lvl="2" defTabSz="914400">
              <a:lnSpc>
                <a:spcPct val="100000"/>
              </a:lnSpc>
              <a:spcBef>
                <a:spcPct val="0"/>
              </a:spcBef>
              <a:buFont typeface="Courier New" pitchFamily="49" charset="0"/>
              <a:buChar char="o"/>
              <a:defRPr/>
            </a:pPr>
            <a:r>
              <a:rPr lang="fr-FR" altLang="fr-FR" sz="1400" dirty="0">
                <a:solidFill>
                  <a:schemeClr val="accent1"/>
                </a:solidFill>
                <a:latin typeface="Arial" panose="020B0604020202020204" pitchFamily="34" charset="0"/>
              </a:rPr>
              <a:t>« Best </a:t>
            </a:r>
            <a:r>
              <a:rPr lang="fr-FR" altLang="fr-FR" sz="1400" dirty="0" err="1">
                <a:solidFill>
                  <a:schemeClr val="accent1"/>
                </a:solidFill>
                <a:latin typeface="Arial" panose="020B0604020202020204" pitchFamily="34" charset="0"/>
              </a:rPr>
              <a:t>before</a:t>
            </a:r>
            <a:r>
              <a:rPr lang="fr-FR" altLang="fr-FR" sz="1400" dirty="0">
                <a:solidFill>
                  <a:schemeClr val="accent1"/>
                </a:solidFill>
                <a:latin typeface="Arial" panose="020B0604020202020204" pitchFamily="34" charset="0"/>
              </a:rPr>
              <a:t> » </a:t>
            </a:r>
            <a:r>
              <a:rPr lang="fr-FR" altLang="fr-FR" sz="1400" dirty="0" err="1">
                <a:solidFill>
                  <a:schemeClr val="accent1"/>
                </a:solidFill>
                <a:latin typeface="Arial" panose="020B0604020202020204" pitchFamily="34" charset="0"/>
              </a:rPr>
              <a:t>indicates</a:t>
            </a:r>
            <a:r>
              <a:rPr lang="fr-FR" altLang="fr-FR" sz="1400" dirty="0">
                <a:solidFill>
                  <a:schemeClr val="accent1"/>
                </a:solidFill>
                <a:latin typeface="Arial" panose="020B0604020202020204" pitchFamily="34" charset="0"/>
              </a:rPr>
              <a:t> the date </a:t>
            </a:r>
            <a:r>
              <a:rPr lang="fr-FR" altLang="fr-FR" sz="1400" dirty="0" err="1">
                <a:solidFill>
                  <a:schemeClr val="accent1"/>
                </a:solidFill>
                <a:latin typeface="Arial" panose="020B0604020202020204" pitchFamily="34" charset="0"/>
              </a:rPr>
              <a:t>until</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when</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food</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retains</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its</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expected</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quality</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eating</a:t>
            </a:r>
            <a:r>
              <a:rPr lang="fr-FR" altLang="fr-FR" sz="1400" dirty="0">
                <a:solidFill>
                  <a:schemeClr val="accent1"/>
                </a:solidFill>
                <a:latin typeface="Arial" panose="020B0604020202020204" pitchFamily="34" charset="0"/>
              </a:rPr>
              <a:t> the </a:t>
            </a:r>
            <a:r>
              <a:rPr lang="fr-FR" altLang="fr-FR" sz="1400" dirty="0" err="1">
                <a:solidFill>
                  <a:schemeClr val="accent1"/>
                </a:solidFill>
                <a:latin typeface="Arial" panose="020B0604020202020204" pitchFamily="34" charset="0"/>
              </a:rPr>
              <a:t>food</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after</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this</a:t>
            </a:r>
            <a:r>
              <a:rPr lang="fr-FR" altLang="fr-FR" sz="1400" dirty="0">
                <a:solidFill>
                  <a:schemeClr val="accent1"/>
                </a:solidFill>
                <a:latin typeface="Arial" panose="020B0604020202020204" pitchFamily="34" charset="0"/>
              </a:rPr>
              <a:t> date </a:t>
            </a:r>
            <a:r>
              <a:rPr lang="fr-FR" altLang="fr-FR" sz="1400" dirty="0" err="1">
                <a:solidFill>
                  <a:schemeClr val="accent1"/>
                </a:solidFill>
                <a:latin typeface="Arial" panose="020B0604020202020204" pitchFamily="34" charset="0"/>
              </a:rPr>
              <a:t>will</a:t>
            </a:r>
            <a:r>
              <a:rPr lang="fr-FR" altLang="fr-FR" sz="1400" dirty="0">
                <a:solidFill>
                  <a:schemeClr val="accent1"/>
                </a:solidFill>
                <a:latin typeface="Arial" panose="020B0604020202020204" pitchFamily="34" charset="0"/>
              </a:rPr>
              <a:t> not </a:t>
            </a:r>
            <a:r>
              <a:rPr lang="fr-FR" altLang="fr-FR" sz="1400" dirty="0" err="1">
                <a:solidFill>
                  <a:schemeClr val="accent1"/>
                </a:solidFill>
                <a:latin typeface="Arial" panose="020B0604020202020204" pitchFamily="34" charset="0"/>
              </a:rPr>
              <a:t>mean</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you’ll</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get</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ill</a:t>
            </a:r>
            <a:r>
              <a:rPr lang="fr-FR" altLang="fr-FR" sz="1400" dirty="0">
                <a:solidFill>
                  <a:schemeClr val="accent1"/>
                </a:solidFill>
                <a:latin typeface="Arial" panose="020B0604020202020204" pitchFamily="34" charset="0"/>
              </a:rPr>
              <a:t> but the </a:t>
            </a:r>
            <a:r>
              <a:rPr lang="fr-FR" altLang="fr-FR" sz="1400" dirty="0" err="1">
                <a:solidFill>
                  <a:schemeClr val="accent1"/>
                </a:solidFill>
                <a:latin typeface="Arial" panose="020B0604020202020204" pitchFamily="34" charset="0"/>
              </a:rPr>
              <a:t>flavour</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might</a:t>
            </a:r>
            <a:r>
              <a:rPr lang="fr-FR" altLang="fr-FR" sz="1400" dirty="0">
                <a:solidFill>
                  <a:schemeClr val="accent1"/>
                </a:solidFill>
                <a:latin typeface="Arial" panose="020B0604020202020204" pitchFamily="34" charset="0"/>
              </a:rPr>
              <a:t> not </a:t>
            </a:r>
            <a:r>
              <a:rPr lang="fr-FR" altLang="fr-FR" sz="1400" dirty="0" err="1">
                <a:solidFill>
                  <a:schemeClr val="accent1"/>
                </a:solidFill>
                <a:latin typeface="Arial" panose="020B0604020202020204" pitchFamily="34" charset="0"/>
              </a:rPr>
              <a:t>be</a:t>
            </a:r>
            <a:r>
              <a:rPr lang="fr-FR" altLang="fr-FR" sz="1400" dirty="0">
                <a:solidFill>
                  <a:schemeClr val="accent1"/>
                </a:solidFill>
                <a:latin typeface="Arial" panose="020B0604020202020204" pitchFamily="34" charset="0"/>
              </a:rPr>
              <a:t> as good)</a:t>
            </a:r>
          </a:p>
          <a:p>
            <a:pPr lvl="2" defTabSz="914400">
              <a:lnSpc>
                <a:spcPct val="100000"/>
              </a:lnSpc>
              <a:spcBef>
                <a:spcPct val="0"/>
              </a:spcBef>
              <a:buFont typeface="Courier New" pitchFamily="49" charset="0"/>
              <a:buChar char="o"/>
              <a:defRPr/>
            </a:pPr>
            <a:r>
              <a:rPr lang="fr-FR" altLang="fr-FR" sz="1400" dirty="0">
                <a:solidFill>
                  <a:schemeClr val="accent1"/>
                </a:solidFill>
                <a:latin typeface="Arial" panose="020B0604020202020204" pitchFamily="34" charset="0"/>
              </a:rPr>
              <a:t>« Display </a:t>
            </a:r>
            <a:r>
              <a:rPr lang="fr-FR" altLang="fr-FR" sz="1400" dirty="0" err="1">
                <a:solidFill>
                  <a:schemeClr val="accent1"/>
                </a:solidFill>
                <a:latin typeface="Arial" panose="020B0604020202020204" pitchFamily="34" charset="0"/>
              </a:rPr>
              <a:t>until</a:t>
            </a:r>
            <a:r>
              <a:rPr lang="fr-FR" altLang="fr-FR" sz="1400" dirty="0">
                <a:solidFill>
                  <a:schemeClr val="accent1"/>
                </a:solidFill>
                <a:latin typeface="Arial" panose="020B0604020202020204" pitchFamily="34" charset="0"/>
              </a:rPr>
              <a:t> »</a:t>
            </a:r>
          </a:p>
          <a:p>
            <a:pPr lvl="2" defTabSz="914400">
              <a:lnSpc>
                <a:spcPct val="100000"/>
              </a:lnSpc>
              <a:spcBef>
                <a:spcPct val="0"/>
              </a:spcBef>
              <a:buFont typeface="Courier New" pitchFamily="49" charset="0"/>
              <a:buChar char="o"/>
              <a:defRPr/>
            </a:pPr>
            <a:r>
              <a:rPr lang="fr-FR" altLang="fr-FR" sz="1400" dirty="0">
                <a:solidFill>
                  <a:schemeClr val="accent1"/>
                </a:solidFill>
                <a:latin typeface="Arial" panose="020B0604020202020204" pitchFamily="34" charset="0"/>
              </a:rPr>
              <a:t>« Consume </a:t>
            </a:r>
            <a:r>
              <a:rPr lang="fr-FR" altLang="fr-FR" sz="1400" dirty="0" err="1">
                <a:solidFill>
                  <a:schemeClr val="accent1"/>
                </a:solidFill>
                <a:latin typeface="Arial" panose="020B0604020202020204" pitchFamily="34" charset="0"/>
              </a:rPr>
              <a:t>within</a:t>
            </a:r>
            <a:r>
              <a:rPr lang="fr-FR" altLang="fr-FR" sz="1400" dirty="0">
                <a:solidFill>
                  <a:schemeClr val="accent1"/>
                </a:solidFill>
                <a:latin typeface="Arial" panose="020B0604020202020204" pitchFamily="34" charset="0"/>
              </a:rPr>
              <a:t> 3 </a:t>
            </a:r>
            <a:r>
              <a:rPr lang="fr-FR" altLang="fr-FR" sz="1400" dirty="0" err="1">
                <a:solidFill>
                  <a:schemeClr val="accent1"/>
                </a:solidFill>
                <a:latin typeface="Arial" panose="020B0604020202020204" pitchFamily="34" charset="0"/>
              </a:rPr>
              <a:t>days</a:t>
            </a:r>
            <a:r>
              <a:rPr lang="fr-FR" altLang="fr-FR" sz="1400" dirty="0">
                <a:solidFill>
                  <a:schemeClr val="accent1"/>
                </a:solidFill>
                <a:latin typeface="Arial" panose="020B0604020202020204" pitchFamily="34" charset="0"/>
              </a:rPr>
              <a:t> of </a:t>
            </a:r>
            <a:r>
              <a:rPr lang="fr-FR" altLang="fr-FR" sz="1400" dirty="0" err="1">
                <a:solidFill>
                  <a:schemeClr val="accent1"/>
                </a:solidFill>
                <a:latin typeface="Arial" panose="020B0604020202020204" pitchFamily="34" charset="0"/>
              </a:rPr>
              <a:t>opening</a:t>
            </a:r>
            <a:r>
              <a:rPr lang="fr-FR" altLang="fr-FR" sz="1400" dirty="0">
                <a:solidFill>
                  <a:schemeClr val="accent1"/>
                </a:solidFill>
                <a:latin typeface="Arial" panose="020B0604020202020204" pitchFamily="34" charset="0"/>
              </a:rPr>
              <a:t> »</a:t>
            </a:r>
          </a:p>
          <a:p>
            <a:pPr lvl="2" defTabSz="914400">
              <a:lnSpc>
                <a:spcPct val="100000"/>
              </a:lnSpc>
              <a:spcBef>
                <a:spcPct val="0"/>
              </a:spcBef>
              <a:buFont typeface="Courier New" pitchFamily="49" charset="0"/>
              <a:buChar char="o"/>
              <a:defRPr/>
            </a:pP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Keep</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refrigerated</a:t>
            </a:r>
            <a:r>
              <a:rPr lang="fr-FR" altLang="fr-FR" sz="1400" dirty="0">
                <a:solidFill>
                  <a:schemeClr val="accent1"/>
                </a:solidFill>
                <a:latin typeface="Arial" panose="020B0604020202020204" pitchFamily="34" charset="0"/>
              </a:rPr>
              <a:t> once </a:t>
            </a:r>
            <a:r>
              <a:rPr lang="fr-FR" altLang="fr-FR" sz="1400" dirty="0" err="1">
                <a:solidFill>
                  <a:schemeClr val="accent1"/>
                </a:solidFill>
                <a:latin typeface="Arial" panose="020B0604020202020204" pitchFamily="34" charset="0"/>
              </a:rPr>
              <a:t>opened</a:t>
            </a:r>
            <a:r>
              <a:rPr lang="fr-FR" altLang="fr-FR" sz="1400" dirty="0">
                <a:solidFill>
                  <a:schemeClr val="accent1"/>
                </a:solidFill>
                <a:latin typeface="Arial" panose="020B0604020202020204" pitchFamily="34" charset="0"/>
              </a:rPr>
              <a:t> »</a:t>
            </a:r>
          </a:p>
          <a:p>
            <a:pPr defTabSz="914400">
              <a:lnSpc>
                <a:spcPct val="100000"/>
              </a:lnSpc>
              <a:spcBef>
                <a:spcPct val="0"/>
              </a:spcBef>
              <a:buFontTx/>
              <a:buNone/>
              <a:defRPr/>
            </a:pPr>
            <a:endParaRPr lang="fr-FR" altLang="fr-FR" sz="1600" b="1" dirty="0">
              <a:solidFill>
                <a:schemeClr val="accent1"/>
              </a:solidFill>
              <a:latin typeface="Arial" panose="020B0604020202020204" pitchFamily="34" charset="0"/>
            </a:endParaRPr>
          </a:p>
          <a:p>
            <a:pPr defTabSz="914400">
              <a:lnSpc>
                <a:spcPct val="100000"/>
              </a:lnSpc>
              <a:spcBef>
                <a:spcPct val="0"/>
              </a:spcBef>
              <a:buFontTx/>
              <a:buNone/>
              <a:defRPr/>
            </a:pPr>
            <a:r>
              <a:rPr lang="fr-FR" altLang="fr-FR" sz="2400" b="1" dirty="0">
                <a:solidFill>
                  <a:schemeClr val="accent1"/>
                </a:solidFill>
                <a:latin typeface="Arial" panose="020B0604020202020204" pitchFamily="34" charset="0"/>
              </a:rPr>
              <a:t>	</a:t>
            </a:r>
            <a:endParaRPr lang="fr-FR" altLang="fr-FR" sz="2400" dirty="0">
              <a:solidFill>
                <a:schemeClr val="accent1"/>
              </a:solidFill>
              <a:latin typeface="Arial" panose="020B0604020202020204" pitchFamily="34" charset="0"/>
            </a:endParaRPr>
          </a:p>
        </p:txBody>
      </p:sp>
      <p:sp>
        <p:nvSpPr>
          <p:cNvPr id="2" name="ZoneTexte 3">
            <a:extLst>
              <a:ext uri="{FF2B5EF4-FFF2-40B4-BE49-F238E27FC236}">
                <a16:creationId xmlns:a16="http://schemas.microsoft.com/office/drawing/2014/main" id="{B1BA9B0C-5086-4DA1-BA82-48001A1C0148}"/>
              </a:ext>
            </a:extLst>
          </p:cNvPr>
          <p:cNvSpPr txBox="1">
            <a:spLocks noGrp="1" noChangeArrowheads="1"/>
          </p:cNvSpPr>
          <p:nvPr>
            <p:ph type="title" idx="4294967295"/>
          </p:nvPr>
        </p:nvSpPr>
        <p:spPr>
          <a:xfrm>
            <a:off x="-41275" y="25400"/>
            <a:ext cx="12276138" cy="584200"/>
          </a:xfrm>
        </p:spPr>
        <p:txBody>
          <a:bodyPr rot="0" spcFirstLastPara="0" vertOverflow="overflow" horzOverflow="overflow" lIns="91440" tIns="45720" rIns="91440" bIns="45720" spcCol="0" rtlCol="0" fromWordArt="0" forceAA="0">
            <a:spAutoFit/>
          </a:bodyPr>
          <a:lstStyle>
            <a:lvl1pPr>
              <a:defRPr sz="900">
                <a:solidFill>
                  <a:schemeClr val="tx1"/>
                </a:solidFill>
                <a:latin typeface="Microsoft Sans Serif" panose="020B0604020202020204" pitchFamily="34" charset="0"/>
              </a:defRPr>
            </a:lvl1pPr>
            <a:lvl2pPr>
              <a:defRPr sz="900">
                <a:solidFill>
                  <a:schemeClr val="tx1"/>
                </a:solidFill>
                <a:latin typeface="Microsoft Sans Serif" panose="020B0604020202020204" pitchFamily="34" charset="0"/>
              </a:defRPr>
            </a:lvl2pPr>
            <a:lvl3pPr>
              <a:defRPr sz="900">
                <a:solidFill>
                  <a:schemeClr val="tx1"/>
                </a:solidFill>
                <a:latin typeface="Microsoft Sans Serif" panose="020B0604020202020204" pitchFamily="34" charset="0"/>
              </a:defRPr>
            </a:lvl3pPr>
            <a:lvl4pPr>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eaLnBrk="0" fontAlgn="base" hangingPunct="0">
              <a:spcBef>
                <a:spcPct val="0"/>
              </a:spcBef>
              <a:spcAft>
                <a:spcPct val="0"/>
              </a:spcAft>
              <a:defRPr sz="900">
                <a:solidFill>
                  <a:schemeClr val="tx1"/>
                </a:solidFill>
                <a:latin typeface="Microsoft Sans Serif" panose="020B0604020202020204" pitchFamily="34" charset="0"/>
              </a:defRPr>
            </a:lvl9pPr>
          </a:lstStyle>
          <a:p>
            <a:pPr algn="ctr" eaLnBrk="1" hangingPunct="1">
              <a:lnSpc>
                <a:spcPct val="100000"/>
              </a:lnSpc>
              <a:defRPr/>
            </a:pPr>
            <a:r>
              <a:rPr lang="fr-FR" altLang="fr-FR" sz="3200" dirty="0">
                <a:solidFill>
                  <a:srgbClr val="00707C"/>
                </a:solidFill>
                <a:latin typeface="Arial" panose="020B0604020202020204" pitchFamily="34" charset="0"/>
                <a:ea typeface="+mn-ea"/>
                <a:cs typeface="Arial" panose="020B0604020202020204" pitchFamily="34" charset="0"/>
              </a:rPr>
              <a:t>Food labels</a:t>
            </a:r>
            <a:endParaRPr lang="fr-FR" altLang="fr-FR" sz="2800" dirty="0">
              <a:solidFill>
                <a:srgbClr val="00707C"/>
              </a:solidFill>
              <a:latin typeface="Arial" panose="020B0604020202020204"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e 17" descr="Navigation tool">
            <a:extLst>
              <a:ext uri="{FF2B5EF4-FFF2-40B4-BE49-F238E27FC236}">
                <a16:creationId xmlns:a16="http://schemas.microsoft.com/office/drawing/2014/main" id="{54D73F46-5BB5-4CF5-A55D-C14AC0545BE1}"/>
              </a:ext>
            </a:extLst>
          </p:cNvPr>
          <p:cNvGrpSpPr>
            <a:grpSpLocks/>
          </p:cNvGrpSpPr>
          <p:nvPr/>
        </p:nvGrpSpPr>
        <p:grpSpPr bwMode="auto">
          <a:xfrm>
            <a:off x="-41275" y="6135688"/>
            <a:ext cx="12276138" cy="768350"/>
            <a:chOff x="-41565" y="6016088"/>
            <a:chExt cx="12276859" cy="888671"/>
          </a:xfrm>
        </p:grpSpPr>
        <p:sp>
          <p:nvSpPr>
            <p:cNvPr id="34835" name="ZoneTexte 18">
              <a:extLst>
                <a:ext uri="{FF2B5EF4-FFF2-40B4-BE49-F238E27FC236}">
                  <a16:creationId xmlns:a16="http://schemas.microsoft.com/office/drawing/2014/main" id="{73E59518-B500-4A8B-BF76-FC5B65682605}"/>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Tx/>
                <a:buNone/>
              </a:pPr>
              <a:r>
                <a:rPr lang="fr-FR" altLang="fr-FR">
                  <a:solidFill>
                    <a:srgbClr val="FFFFFF"/>
                  </a:solidFill>
                </a:rPr>
                <a:t>Close</a:t>
              </a:r>
            </a:p>
          </p:txBody>
        </p:sp>
        <p:sp>
          <p:nvSpPr>
            <p:cNvPr id="34836" name="ZoneTexte 19">
              <a:extLst>
                <a:ext uri="{FF2B5EF4-FFF2-40B4-BE49-F238E27FC236}">
                  <a16:creationId xmlns:a16="http://schemas.microsoft.com/office/drawing/2014/main" id="{5220E794-4774-493A-993B-561DF28FEBFE}"/>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Tx/>
                <a:buNone/>
              </a:pPr>
              <a:r>
                <a:rPr lang="fr-FR" altLang="fr-FR">
                  <a:solidFill>
                    <a:srgbClr val="FFFFFF"/>
                  </a:solidFill>
                </a:rPr>
                <a:t>                             Next</a:t>
              </a:r>
            </a:p>
          </p:txBody>
        </p:sp>
        <p:sp>
          <p:nvSpPr>
            <p:cNvPr id="21" name="Rectangle 20">
              <a:extLst>
                <a:ext uri="{FF2B5EF4-FFF2-40B4-BE49-F238E27FC236}">
                  <a16:creationId xmlns:a16="http://schemas.microsoft.com/office/drawing/2014/main" id="{E631037C-0941-49E2-A640-7AB16296C9DF}"/>
                </a:ext>
              </a:extLst>
            </p:cNvPr>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fr-FR" sz="1800">
                <a:solidFill>
                  <a:srgbClr val="FFFFFF"/>
                </a:solidFill>
              </a:endParaRPr>
            </a:p>
          </p:txBody>
        </p:sp>
        <p:sp>
          <p:nvSpPr>
            <p:cNvPr id="22" name="Bouton d’action : vide 21">
              <a:hlinkClick r:id="rId2" action="ppaction://hlinksldjump" highlightClick="1"/>
              <a:extLst>
                <a:ext uri="{FF2B5EF4-FFF2-40B4-BE49-F238E27FC236}">
                  <a16:creationId xmlns:a16="http://schemas.microsoft.com/office/drawing/2014/main" id="{19426342-16DC-4659-BAAF-E0C662AE8510}"/>
                </a:ext>
              </a:extLst>
            </p:cNvPr>
            <p:cNvSpPr/>
            <p:nvPr/>
          </p:nvSpPr>
          <p:spPr>
            <a:xfrm>
              <a:off x="5713461" y="6153795"/>
              <a:ext cx="306405" cy="271742"/>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dirty="0">
                  <a:solidFill>
                    <a:prstClr val="black"/>
                  </a:solidFill>
                </a:rPr>
                <a:t>X</a:t>
              </a:r>
            </a:p>
          </p:txBody>
        </p:sp>
        <p:sp>
          <p:nvSpPr>
            <p:cNvPr id="34839" name="ZoneTexte 22">
              <a:extLst>
                <a:ext uri="{FF2B5EF4-FFF2-40B4-BE49-F238E27FC236}">
                  <a16:creationId xmlns:a16="http://schemas.microsoft.com/office/drawing/2014/main" id="{0BE35594-E6B9-487E-A940-A0DF23105FC8}"/>
                </a:ext>
              </a:extLst>
            </p:cNvPr>
            <p:cNvSpPr txBox="1">
              <a:spLocks noChangeArrowheads="1"/>
            </p:cNvSpPr>
            <p:nvPr/>
          </p:nvSpPr>
          <p:spPr bwMode="auto">
            <a:xfrm>
              <a:off x="6019759" y="6155069"/>
              <a:ext cx="1453854" cy="35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buFont typeface="Arial" panose="020B0604020202020204" pitchFamily="34" charset="0"/>
                <a:buNone/>
              </a:pPr>
              <a:r>
                <a:rPr lang="fr-FR" altLang="fr-FR">
                  <a:solidFill>
                    <a:schemeClr val="bg1"/>
                  </a:solidFill>
                  <a:latin typeface="Arial" panose="020B0604020202020204" pitchFamily="34" charset="0"/>
                </a:rPr>
                <a:t>Back to menu</a:t>
              </a:r>
            </a:p>
          </p:txBody>
        </p:sp>
        <p:pic>
          <p:nvPicPr>
            <p:cNvPr id="34840" name="Image 25">
              <a:extLst>
                <a:ext uri="{FF2B5EF4-FFF2-40B4-BE49-F238E27FC236}">
                  <a16:creationId xmlns:a16="http://schemas.microsoft.com/office/drawing/2014/main" id="{A5A37147-8C7B-435C-941E-1951EAB2BC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ZoneTexte 37">
            <a:extLst>
              <a:ext uri="{FF2B5EF4-FFF2-40B4-BE49-F238E27FC236}">
                <a16:creationId xmlns:a16="http://schemas.microsoft.com/office/drawing/2014/main" id="{DA5E5128-7DCD-4AC1-8E31-CEE44AC41978}"/>
              </a:ext>
            </a:extLst>
          </p:cNvPr>
          <p:cNvSpPr txBox="1"/>
          <p:nvPr/>
        </p:nvSpPr>
        <p:spPr>
          <a:xfrm>
            <a:off x="25400" y="5162550"/>
            <a:ext cx="3157538" cy="1016000"/>
          </a:xfrm>
          <a:prstGeom prst="rect">
            <a:avLst/>
          </a:prstGeom>
          <a:noFill/>
        </p:spPr>
        <p:txBody>
          <a:bodyPr>
            <a:spAutoFit/>
          </a:bodyPr>
          <a:lstStyle/>
          <a:p>
            <a:pPr marL="171450" indent="-171450" defTabSz="914400" eaLnBrk="1" hangingPunct="1">
              <a:buFont typeface="Wingdings" panose="05000000000000000000" pitchFamily="2" charset="2"/>
              <a:buChar char="Ø"/>
              <a:defRPr/>
            </a:pPr>
            <a:r>
              <a:rPr lang="en-US" sz="1200" dirty="0">
                <a:solidFill>
                  <a:schemeClr val="accent4">
                    <a:lumMod val="25000"/>
                  </a:schemeClr>
                </a:solidFill>
                <a:latin typeface="Arial" panose="020B0604020202020204" pitchFamily="34" charset="0"/>
              </a:rPr>
              <a:t>Use a </a:t>
            </a:r>
            <a:r>
              <a:rPr lang="en-US" sz="1200">
                <a:solidFill>
                  <a:schemeClr val="accent4">
                    <a:lumMod val="25000"/>
                  </a:schemeClr>
                </a:solidFill>
                <a:latin typeface="Arial" panose="020B0604020202020204" pitchFamily="34" charset="0"/>
              </a:rPr>
              <a:t>cooking thermometer </a:t>
            </a:r>
          </a:p>
          <a:p>
            <a:pPr defTabSz="914400" eaLnBrk="1" hangingPunct="1">
              <a:defRPr/>
            </a:pPr>
            <a:r>
              <a:rPr lang="en-US" sz="1200">
                <a:solidFill>
                  <a:schemeClr val="accent4">
                    <a:lumMod val="25000"/>
                  </a:schemeClr>
                </a:solidFill>
                <a:latin typeface="Arial" panose="020B0604020202020204" pitchFamily="34" charset="0"/>
              </a:rPr>
              <a:t>   (75°C for poultry/pork meat/hamburger  </a:t>
            </a:r>
          </a:p>
          <a:p>
            <a:pPr defTabSz="914400" eaLnBrk="1" hangingPunct="1">
              <a:defRPr/>
            </a:pPr>
            <a:r>
              <a:rPr lang="en-US" sz="1200">
                <a:solidFill>
                  <a:schemeClr val="accent4">
                    <a:lumMod val="25000"/>
                  </a:schemeClr>
                </a:solidFill>
                <a:latin typeface="Arial" panose="020B0604020202020204" pitchFamily="34" charset="0"/>
              </a:rPr>
              <a:t>    65°C for red meat)</a:t>
            </a:r>
            <a:endParaRPr lang="en-US" sz="1200" dirty="0">
              <a:solidFill>
                <a:schemeClr val="accent4">
                  <a:lumMod val="25000"/>
                </a:schemeClr>
              </a:solidFill>
              <a:latin typeface="Arial" panose="020B0604020202020204" pitchFamily="34" charset="0"/>
            </a:endParaRPr>
          </a:p>
          <a:p>
            <a:pPr marL="171450" indent="-171450" defTabSz="914400" eaLnBrk="1" hangingPunct="1">
              <a:buFont typeface="Wingdings" panose="05000000000000000000" pitchFamily="2" charset="2"/>
              <a:buChar char="Ø"/>
              <a:defRPr/>
            </a:pPr>
            <a:r>
              <a:rPr lang="en-US" sz="1200" dirty="0">
                <a:solidFill>
                  <a:schemeClr val="accent4">
                    <a:lumMod val="25000"/>
                  </a:schemeClr>
                </a:solidFill>
                <a:latin typeface="Arial" panose="020B0604020202020204" pitchFamily="34" charset="0"/>
              </a:rPr>
              <a:t>The inside of the meat should not be pink or glossy</a:t>
            </a:r>
            <a:endParaRPr lang="fr-FR" sz="1200" dirty="0">
              <a:solidFill>
                <a:schemeClr val="accent4">
                  <a:lumMod val="25000"/>
                </a:schemeClr>
              </a:solidFill>
              <a:latin typeface="Arial" panose="020B0604020202020204" pitchFamily="34" charset="0"/>
            </a:endParaRPr>
          </a:p>
        </p:txBody>
      </p:sp>
      <p:pic>
        <p:nvPicPr>
          <p:cNvPr id="34820" name="Picture 8" descr="Cooking thermometer">
            <a:extLst>
              <a:ext uri="{FF2B5EF4-FFF2-40B4-BE49-F238E27FC236}">
                <a16:creationId xmlns:a16="http://schemas.microsoft.com/office/drawing/2014/main" id="{827B810F-3EEA-44FB-9097-2938BE5328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2538" y="4438650"/>
            <a:ext cx="684212"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ZoneTexte 38">
            <a:extLst>
              <a:ext uri="{FF2B5EF4-FFF2-40B4-BE49-F238E27FC236}">
                <a16:creationId xmlns:a16="http://schemas.microsoft.com/office/drawing/2014/main" id="{FB40B02E-6584-4BA0-B13E-E3772999EEA5}"/>
              </a:ext>
            </a:extLst>
          </p:cNvPr>
          <p:cNvSpPr txBox="1"/>
          <p:nvPr/>
        </p:nvSpPr>
        <p:spPr>
          <a:xfrm>
            <a:off x="3240088" y="5680075"/>
            <a:ext cx="2825750" cy="461963"/>
          </a:xfrm>
          <a:prstGeom prst="rect">
            <a:avLst/>
          </a:prstGeom>
          <a:noFill/>
        </p:spPr>
        <p:txBody>
          <a:bodyPr>
            <a:spAutoFit/>
          </a:bodyPr>
          <a:lstStyle/>
          <a:p>
            <a:pPr marL="171450" indent="-171450" defTabSz="914400" eaLnBrk="1" hangingPunct="1">
              <a:buFont typeface="Wingdings" panose="05000000000000000000" pitchFamily="2" charset="2"/>
              <a:buChar char="Ø"/>
              <a:defRPr/>
            </a:pPr>
            <a:r>
              <a:rPr lang="en-US" sz="1200" dirty="0">
                <a:solidFill>
                  <a:schemeClr val="accent4">
                    <a:lumMod val="25000"/>
                  </a:schemeClr>
                </a:solidFill>
                <a:latin typeface="Arial" panose="020B0604020202020204" pitchFamily="34" charset="0"/>
              </a:rPr>
              <a:t>Be careful with the use of barbecues</a:t>
            </a:r>
          </a:p>
          <a:p>
            <a:pPr marL="171450" indent="-171450" defTabSz="914400" eaLnBrk="1" hangingPunct="1">
              <a:buFont typeface="Wingdings" panose="05000000000000000000" pitchFamily="2" charset="2"/>
              <a:buChar char="Ø"/>
              <a:defRPr/>
            </a:pPr>
            <a:r>
              <a:rPr lang="en-US" sz="1200" dirty="0">
                <a:solidFill>
                  <a:schemeClr val="accent4">
                    <a:lumMod val="25000"/>
                  </a:schemeClr>
                </a:solidFill>
                <a:latin typeface="Arial" panose="020B0604020202020204" pitchFamily="34" charset="0"/>
              </a:rPr>
              <a:t>Use a covered container</a:t>
            </a:r>
            <a:endParaRPr lang="fr-FR" sz="1200" dirty="0">
              <a:solidFill>
                <a:schemeClr val="accent4">
                  <a:lumMod val="25000"/>
                </a:schemeClr>
              </a:solidFill>
              <a:latin typeface="Arial" panose="020B0604020202020204" pitchFamily="34" charset="0"/>
            </a:endParaRPr>
          </a:p>
        </p:txBody>
      </p:sp>
      <p:pic>
        <p:nvPicPr>
          <p:cNvPr id="34822" name="Picture 7" descr="Covered container">
            <a:extLst>
              <a:ext uri="{FF2B5EF4-FFF2-40B4-BE49-F238E27FC236}">
                <a16:creationId xmlns:a16="http://schemas.microsoft.com/office/drawing/2014/main" id="{D9953670-6CB1-41AE-9FF1-E86AA80CA9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8475" y="4940300"/>
            <a:ext cx="576263" cy="687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23" name="ZoneTexte 39">
            <a:extLst>
              <a:ext uri="{FF2B5EF4-FFF2-40B4-BE49-F238E27FC236}">
                <a16:creationId xmlns:a16="http://schemas.microsoft.com/office/drawing/2014/main" id="{C6C7968F-D295-4123-BB10-FD155542ADCC}"/>
              </a:ext>
            </a:extLst>
          </p:cNvPr>
          <p:cNvSpPr txBox="1">
            <a:spLocks noChangeArrowheads="1"/>
          </p:cNvSpPr>
          <p:nvPr/>
        </p:nvSpPr>
        <p:spPr bwMode="auto">
          <a:xfrm>
            <a:off x="7642225" y="5246688"/>
            <a:ext cx="2068513" cy="646112"/>
          </a:xfrm>
          <a:prstGeom prst="rect">
            <a:avLst/>
          </a:prstGeom>
          <a:noFill/>
          <a:ln>
            <a:noFill/>
          </a:ln>
        </p:spPr>
        <p:txBody>
          <a:bodyPr>
            <a:spAutoFit/>
          </a:bodyPr>
          <a:lstStyle>
            <a:lvl1pPr marL="171450" indent="-171450">
              <a:defRPr sz="900">
                <a:solidFill>
                  <a:schemeClr val="tx1"/>
                </a:solidFill>
                <a:latin typeface="Microsoft Sans Serif" pitchFamily="34" charset="0"/>
              </a:defRPr>
            </a:lvl1pPr>
            <a:lvl2pPr>
              <a:defRPr sz="900">
                <a:solidFill>
                  <a:schemeClr val="tx1"/>
                </a:solidFill>
                <a:latin typeface="Microsoft Sans Serif" pitchFamily="34" charset="0"/>
              </a:defRPr>
            </a:lvl2pPr>
            <a:lvl3pPr>
              <a:defRPr sz="900">
                <a:solidFill>
                  <a:schemeClr val="tx1"/>
                </a:solidFill>
                <a:latin typeface="Microsoft Sans Serif" pitchFamily="34" charset="0"/>
              </a:defRPr>
            </a:lvl3pPr>
            <a:lvl4pPr>
              <a:defRPr sz="900">
                <a:solidFill>
                  <a:schemeClr val="tx1"/>
                </a:solidFill>
                <a:latin typeface="Microsoft Sans Serif" pitchFamily="34" charset="0"/>
              </a:defRPr>
            </a:lvl4pPr>
            <a:lvl5pPr>
              <a:defRPr sz="900">
                <a:solidFill>
                  <a:schemeClr val="tx1"/>
                </a:solidFill>
                <a:latin typeface="Microsoft Sans Serif" pitchFamily="34" charset="0"/>
              </a:defRPr>
            </a:lvl5pPr>
            <a:lvl6pPr marL="1371600" indent="914400" eaLnBrk="0" fontAlgn="base" hangingPunct="0">
              <a:spcBef>
                <a:spcPct val="0"/>
              </a:spcBef>
              <a:spcAft>
                <a:spcPct val="0"/>
              </a:spcAft>
              <a:defRPr sz="900">
                <a:solidFill>
                  <a:schemeClr val="tx1"/>
                </a:solidFill>
                <a:latin typeface="Microsoft Sans Serif" pitchFamily="34" charset="0"/>
              </a:defRPr>
            </a:lvl6pPr>
            <a:lvl7pPr marL="1828800" indent="914400" eaLnBrk="0" fontAlgn="base" hangingPunct="0">
              <a:spcBef>
                <a:spcPct val="0"/>
              </a:spcBef>
              <a:spcAft>
                <a:spcPct val="0"/>
              </a:spcAft>
              <a:defRPr sz="900">
                <a:solidFill>
                  <a:schemeClr val="tx1"/>
                </a:solidFill>
                <a:latin typeface="Microsoft Sans Serif" pitchFamily="34" charset="0"/>
              </a:defRPr>
            </a:lvl7pPr>
            <a:lvl8pPr marL="2286000" indent="914400" eaLnBrk="0" fontAlgn="base" hangingPunct="0">
              <a:spcBef>
                <a:spcPct val="0"/>
              </a:spcBef>
              <a:spcAft>
                <a:spcPct val="0"/>
              </a:spcAft>
              <a:defRPr sz="900">
                <a:solidFill>
                  <a:schemeClr val="tx1"/>
                </a:solidFill>
                <a:latin typeface="Microsoft Sans Serif" pitchFamily="34" charset="0"/>
              </a:defRPr>
            </a:lvl8pPr>
            <a:lvl9pPr marL="2743200" indent="914400" eaLnBrk="0" fontAlgn="base" hangingPunct="0">
              <a:spcBef>
                <a:spcPct val="0"/>
              </a:spcBef>
              <a:spcAft>
                <a:spcPct val="0"/>
              </a:spcAft>
              <a:defRPr sz="900">
                <a:solidFill>
                  <a:schemeClr val="tx1"/>
                </a:solidFill>
                <a:latin typeface="Microsoft Sans Serif" pitchFamily="34" charset="0"/>
              </a:defRPr>
            </a:lvl9pPr>
          </a:lstStyle>
          <a:p>
            <a:pPr defTabSz="914400" eaLnBrk="1" hangingPunct="1">
              <a:buFont typeface="Wingdings" pitchFamily="2" charset="2"/>
              <a:buChar char="Ø"/>
              <a:defRPr/>
            </a:pPr>
            <a:r>
              <a:rPr lang="en-US" altLang="fr-FR" sz="1200" b="1" dirty="0">
                <a:solidFill>
                  <a:schemeClr val="accent3">
                    <a:lumMod val="75000"/>
                  </a:schemeClr>
                </a:solidFill>
                <a:latin typeface="Arial" charset="0"/>
                <a:cs typeface="Arial" charset="0"/>
              </a:rPr>
              <a:t>Do not </a:t>
            </a:r>
            <a:r>
              <a:rPr lang="en-US" altLang="fr-FR" sz="1200" dirty="0">
                <a:solidFill>
                  <a:schemeClr val="accent3">
                    <a:lumMod val="75000"/>
                  </a:schemeClr>
                </a:solidFill>
                <a:latin typeface="Arial" charset="0"/>
                <a:cs typeface="Arial" charset="0"/>
              </a:rPr>
              <a:t>freeze twice</a:t>
            </a:r>
          </a:p>
          <a:p>
            <a:pPr defTabSz="914400" eaLnBrk="1" hangingPunct="1">
              <a:buFont typeface="Wingdings" pitchFamily="2" charset="2"/>
              <a:buChar char="Ø"/>
              <a:defRPr/>
            </a:pPr>
            <a:r>
              <a:rPr lang="en-US" altLang="fr-FR" sz="1200" dirty="0">
                <a:solidFill>
                  <a:schemeClr val="accent3">
                    <a:lumMod val="75000"/>
                  </a:schemeClr>
                </a:solidFill>
                <a:latin typeface="Arial" charset="0"/>
                <a:cs typeface="Arial" charset="0"/>
              </a:rPr>
              <a:t>Defrost food in the fridge, microwave or hot water</a:t>
            </a:r>
            <a:endParaRPr lang="fr-FR" altLang="fr-FR" sz="1200" dirty="0">
              <a:solidFill>
                <a:schemeClr val="accent3">
                  <a:lumMod val="75000"/>
                </a:schemeClr>
              </a:solidFill>
              <a:latin typeface="Arial" charset="0"/>
              <a:cs typeface="Arial" charset="0"/>
            </a:endParaRPr>
          </a:p>
        </p:txBody>
      </p:sp>
      <p:pic>
        <p:nvPicPr>
          <p:cNvPr id="34824" name="Picture 6" descr="Frozen food">
            <a:extLst>
              <a:ext uri="{FF2B5EF4-FFF2-40B4-BE49-F238E27FC236}">
                <a16:creationId xmlns:a16="http://schemas.microsoft.com/office/drawing/2014/main" id="{0BE73456-028C-4E0D-94D0-18C67827E0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6850" y="5241925"/>
            <a:ext cx="600075" cy="59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24" name="ZoneTexte 40">
            <a:extLst>
              <a:ext uri="{FF2B5EF4-FFF2-40B4-BE49-F238E27FC236}">
                <a16:creationId xmlns:a16="http://schemas.microsoft.com/office/drawing/2014/main" id="{9EB67AE3-C31F-4FC7-87A3-AAED12D4FD31}"/>
              </a:ext>
            </a:extLst>
          </p:cNvPr>
          <p:cNvSpPr txBox="1">
            <a:spLocks noChangeArrowheads="1"/>
          </p:cNvSpPr>
          <p:nvPr/>
        </p:nvSpPr>
        <p:spPr bwMode="auto">
          <a:xfrm>
            <a:off x="9875838" y="4179888"/>
            <a:ext cx="2257425" cy="1939925"/>
          </a:xfrm>
          <a:prstGeom prst="rect">
            <a:avLst/>
          </a:prstGeom>
          <a:noFill/>
          <a:ln>
            <a:noFill/>
          </a:ln>
        </p:spPr>
        <p:txBody>
          <a:bodyPr>
            <a:spAutoFit/>
          </a:bodyPr>
          <a:lstStyle>
            <a:lvl1pPr marL="171450" indent="-171450">
              <a:defRPr sz="900">
                <a:solidFill>
                  <a:schemeClr val="tx1"/>
                </a:solidFill>
                <a:latin typeface="Microsoft Sans Serif" pitchFamily="34" charset="0"/>
              </a:defRPr>
            </a:lvl1pPr>
            <a:lvl2pPr>
              <a:defRPr sz="900">
                <a:solidFill>
                  <a:schemeClr val="tx1"/>
                </a:solidFill>
                <a:latin typeface="Microsoft Sans Serif" pitchFamily="34" charset="0"/>
              </a:defRPr>
            </a:lvl2pPr>
            <a:lvl3pPr>
              <a:defRPr sz="900">
                <a:solidFill>
                  <a:schemeClr val="tx1"/>
                </a:solidFill>
                <a:latin typeface="Microsoft Sans Serif" pitchFamily="34" charset="0"/>
              </a:defRPr>
            </a:lvl3pPr>
            <a:lvl4pPr>
              <a:defRPr sz="900">
                <a:solidFill>
                  <a:schemeClr val="tx1"/>
                </a:solidFill>
                <a:latin typeface="Microsoft Sans Serif" pitchFamily="34" charset="0"/>
              </a:defRPr>
            </a:lvl4pPr>
            <a:lvl5pPr>
              <a:defRPr sz="900">
                <a:solidFill>
                  <a:schemeClr val="tx1"/>
                </a:solidFill>
                <a:latin typeface="Microsoft Sans Serif" pitchFamily="34" charset="0"/>
              </a:defRPr>
            </a:lvl5pPr>
            <a:lvl6pPr marL="1371600" indent="914400" eaLnBrk="0" fontAlgn="base" hangingPunct="0">
              <a:spcBef>
                <a:spcPct val="0"/>
              </a:spcBef>
              <a:spcAft>
                <a:spcPct val="0"/>
              </a:spcAft>
              <a:defRPr sz="900">
                <a:solidFill>
                  <a:schemeClr val="tx1"/>
                </a:solidFill>
                <a:latin typeface="Microsoft Sans Serif" pitchFamily="34" charset="0"/>
              </a:defRPr>
            </a:lvl6pPr>
            <a:lvl7pPr marL="1828800" indent="914400" eaLnBrk="0" fontAlgn="base" hangingPunct="0">
              <a:spcBef>
                <a:spcPct val="0"/>
              </a:spcBef>
              <a:spcAft>
                <a:spcPct val="0"/>
              </a:spcAft>
              <a:defRPr sz="900">
                <a:solidFill>
                  <a:schemeClr val="tx1"/>
                </a:solidFill>
                <a:latin typeface="Microsoft Sans Serif" pitchFamily="34" charset="0"/>
              </a:defRPr>
            </a:lvl7pPr>
            <a:lvl8pPr marL="2286000" indent="914400" eaLnBrk="0" fontAlgn="base" hangingPunct="0">
              <a:spcBef>
                <a:spcPct val="0"/>
              </a:spcBef>
              <a:spcAft>
                <a:spcPct val="0"/>
              </a:spcAft>
              <a:defRPr sz="900">
                <a:solidFill>
                  <a:schemeClr val="tx1"/>
                </a:solidFill>
                <a:latin typeface="Microsoft Sans Serif" pitchFamily="34" charset="0"/>
              </a:defRPr>
            </a:lvl8pPr>
            <a:lvl9pPr marL="2743200" indent="914400" eaLnBrk="0" fontAlgn="base" hangingPunct="0">
              <a:spcBef>
                <a:spcPct val="0"/>
              </a:spcBef>
              <a:spcAft>
                <a:spcPct val="0"/>
              </a:spcAft>
              <a:defRPr sz="900">
                <a:solidFill>
                  <a:schemeClr val="tx1"/>
                </a:solidFill>
                <a:latin typeface="Microsoft Sans Serif" pitchFamily="34" charset="0"/>
              </a:defRPr>
            </a:lvl9pPr>
          </a:lstStyle>
          <a:p>
            <a:pPr defTabSz="914400" eaLnBrk="1" hangingPunct="1">
              <a:buFont typeface="Wingdings" pitchFamily="2" charset="2"/>
              <a:buChar char="Ø"/>
              <a:defRPr/>
            </a:pPr>
            <a:r>
              <a:rPr lang="en-US" altLang="fr-FR" sz="1200" dirty="0">
                <a:solidFill>
                  <a:schemeClr val="accent3">
                    <a:lumMod val="75000"/>
                  </a:schemeClr>
                </a:solidFill>
                <a:latin typeface="Arial" charset="0"/>
                <a:cs typeface="Arial" charset="0"/>
              </a:rPr>
              <a:t>Store eggs in the fridge (not in the door)</a:t>
            </a:r>
          </a:p>
          <a:p>
            <a:pPr defTabSz="914400" eaLnBrk="1" hangingPunct="1">
              <a:buFont typeface="Wingdings" pitchFamily="2" charset="2"/>
              <a:buChar char="Ø"/>
              <a:defRPr/>
            </a:pPr>
            <a:r>
              <a:rPr lang="en-US" altLang="fr-FR" sz="1200" dirty="0">
                <a:solidFill>
                  <a:schemeClr val="accent3">
                    <a:lumMod val="75000"/>
                  </a:schemeClr>
                </a:solidFill>
                <a:latin typeface="Arial" charset="0"/>
                <a:cs typeface="Arial" charset="0"/>
              </a:rPr>
              <a:t>Preferably use pasteurized eggs </a:t>
            </a:r>
          </a:p>
          <a:p>
            <a:pPr defTabSz="914400" eaLnBrk="1" hangingPunct="1">
              <a:buFont typeface="Wingdings" pitchFamily="2" charset="2"/>
              <a:buChar char="Ø"/>
              <a:defRPr/>
            </a:pPr>
            <a:r>
              <a:rPr lang="en-US" altLang="fr-FR" sz="1200" dirty="0">
                <a:solidFill>
                  <a:schemeClr val="accent3">
                    <a:lumMod val="75000"/>
                  </a:schemeClr>
                </a:solidFill>
                <a:latin typeface="Arial" charset="0"/>
                <a:cs typeface="Arial" charset="0"/>
              </a:rPr>
              <a:t>Check the date and </a:t>
            </a:r>
            <a:r>
              <a:rPr lang="en-US" altLang="fr-FR" sz="1200" b="1" dirty="0">
                <a:solidFill>
                  <a:schemeClr val="accent3">
                    <a:lumMod val="75000"/>
                  </a:schemeClr>
                </a:solidFill>
                <a:latin typeface="Arial" charset="0"/>
                <a:cs typeface="Arial" charset="0"/>
              </a:rPr>
              <a:t>do not </a:t>
            </a:r>
            <a:r>
              <a:rPr lang="en-US" altLang="fr-FR" sz="1200" dirty="0">
                <a:solidFill>
                  <a:schemeClr val="accent3">
                    <a:lumMod val="75000"/>
                  </a:schemeClr>
                </a:solidFill>
                <a:latin typeface="Arial" charset="0"/>
                <a:cs typeface="Arial" charset="0"/>
              </a:rPr>
              <a:t>buy dirty eggs or dirty packages</a:t>
            </a:r>
          </a:p>
          <a:p>
            <a:pPr defTabSz="914400" eaLnBrk="1" hangingPunct="1">
              <a:buFont typeface="Wingdings" pitchFamily="2" charset="2"/>
              <a:buChar char="Ø"/>
              <a:defRPr/>
            </a:pPr>
            <a:r>
              <a:rPr lang="en-US" altLang="fr-FR" sz="1200" dirty="0">
                <a:solidFill>
                  <a:schemeClr val="accent3">
                    <a:lumMod val="75000"/>
                  </a:schemeClr>
                </a:solidFill>
                <a:latin typeface="Arial" charset="0"/>
                <a:cs typeface="Arial" charset="0"/>
              </a:rPr>
              <a:t>Eggs from backyards hens are more at risk (</a:t>
            </a:r>
            <a:r>
              <a:rPr lang="en-US" altLang="fr-FR" sz="1200" i="1" dirty="0">
                <a:solidFill>
                  <a:schemeClr val="accent3">
                    <a:lumMod val="75000"/>
                  </a:schemeClr>
                </a:solidFill>
                <a:latin typeface="Arial" charset="0"/>
                <a:cs typeface="Arial" charset="0"/>
              </a:rPr>
              <a:t>Salmonella </a:t>
            </a:r>
            <a:r>
              <a:rPr lang="en-US" altLang="fr-FR" sz="1200" i="1" dirty="0" err="1">
                <a:solidFill>
                  <a:schemeClr val="accent3">
                    <a:lumMod val="75000"/>
                  </a:schemeClr>
                </a:solidFill>
                <a:latin typeface="Arial" charset="0"/>
                <a:cs typeface="Arial" charset="0"/>
              </a:rPr>
              <a:t>enterica</a:t>
            </a:r>
            <a:r>
              <a:rPr lang="en-US" altLang="fr-FR" sz="1200" dirty="0">
                <a:solidFill>
                  <a:schemeClr val="accent3">
                    <a:lumMod val="75000"/>
                  </a:schemeClr>
                </a:solidFill>
                <a:latin typeface="Arial" charset="0"/>
                <a:cs typeface="Arial" charset="0"/>
              </a:rPr>
              <a:t>)</a:t>
            </a:r>
          </a:p>
        </p:txBody>
      </p:sp>
      <p:pic>
        <p:nvPicPr>
          <p:cNvPr id="34826" name="Picture 4" descr="Eggs">
            <a:extLst>
              <a:ext uri="{FF2B5EF4-FFF2-40B4-BE49-F238E27FC236}">
                <a16:creationId xmlns:a16="http://schemas.microsoft.com/office/drawing/2014/main" id="{BA33D6D7-53A3-4D86-A258-DDF56D6A4E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18525" y="4479925"/>
            <a:ext cx="1192213" cy="62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25" name="ZoneTexte 41">
            <a:extLst>
              <a:ext uri="{FF2B5EF4-FFF2-40B4-BE49-F238E27FC236}">
                <a16:creationId xmlns:a16="http://schemas.microsoft.com/office/drawing/2014/main" id="{E3D9006D-75DC-4353-A027-1FC8DE6A9F45}"/>
              </a:ext>
            </a:extLst>
          </p:cNvPr>
          <p:cNvSpPr txBox="1">
            <a:spLocks noChangeArrowheads="1"/>
          </p:cNvSpPr>
          <p:nvPr/>
        </p:nvSpPr>
        <p:spPr bwMode="auto">
          <a:xfrm>
            <a:off x="8616950" y="1673225"/>
            <a:ext cx="3575050" cy="2308225"/>
          </a:xfrm>
          <a:prstGeom prst="rect">
            <a:avLst/>
          </a:prstGeom>
          <a:noFill/>
          <a:ln>
            <a:noFill/>
          </a:ln>
        </p:spPr>
        <p:txBody>
          <a:bodyPr>
            <a:spAutoFit/>
          </a:bodyPr>
          <a:lstStyle>
            <a:lvl1pPr marL="171450" indent="-171450">
              <a:defRPr sz="900">
                <a:solidFill>
                  <a:schemeClr val="tx1"/>
                </a:solidFill>
                <a:latin typeface="Microsoft Sans Serif" pitchFamily="34" charset="0"/>
              </a:defRPr>
            </a:lvl1pPr>
            <a:lvl2pPr marL="628650" indent="-171450">
              <a:defRPr sz="900">
                <a:solidFill>
                  <a:schemeClr val="tx1"/>
                </a:solidFill>
                <a:latin typeface="Microsoft Sans Serif" pitchFamily="34" charset="0"/>
              </a:defRPr>
            </a:lvl2pPr>
            <a:lvl3pPr>
              <a:defRPr sz="900">
                <a:solidFill>
                  <a:schemeClr val="tx1"/>
                </a:solidFill>
                <a:latin typeface="Microsoft Sans Serif" pitchFamily="34" charset="0"/>
              </a:defRPr>
            </a:lvl3pPr>
            <a:lvl4pPr>
              <a:defRPr sz="900">
                <a:solidFill>
                  <a:schemeClr val="tx1"/>
                </a:solidFill>
                <a:latin typeface="Microsoft Sans Serif" pitchFamily="34" charset="0"/>
              </a:defRPr>
            </a:lvl4pPr>
            <a:lvl5pPr>
              <a:defRPr sz="900">
                <a:solidFill>
                  <a:schemeClr val="tx1"/>
                </a:solidFill>
                <a:latin typeface="Microsoft Sans Serif" pitchFamily="34" charset="0"/>
              </a:defRPr>
            </a:lvl5pPr>
            <a:lvl6pPr marL="1371600" indent="914400" eaLnBrk="0" fontAlgn="base" hangingPunct="0">
              <a:spcBef>
                <a:spcPct val="0"/>
              </a:spcBef>
              <a:spcAft>
                <a:spcPct val="0"/>
              </a:spcAft>
              <a:defRPr sz="900">
                <a:solidFill>
                  <a:schemeClr val="tx1"/>
                </a:solidFill>
                <a:latin typeface="Microsoft Sans Serif" pitchFamily="34" charset="0"/>
              </a:defRPr>
            </a:lvl6pPr>
            <a:lvl7pPr marL="1828800" indent="914400" eaLnBrk="0" fontAlgn="base" hangingPunct="0">
              <a:spcBef>
                <a:spcPct val="0"/>
              </a:spcBef>
              <a:spcAft>
                <a:spcPct val="0"/>
              </a:spcAft>
              <a:defRPr sz="900">
                <a:solidFill>
                  <a:schemeClr val="tx1"/>
                </a:solidFill>
                <a:latin typeface="Microsoft Sans Serif" pitchFamily="34" charset="0"/>
              </a:defRPr>
            </a:lvl7pPr>
            <a:lvl8pPr marL="2286000" indent="914400" eaLnBrk="0" fontAlgn="base" hangingPunct="0">
              <a:spcBef>
                <a:spcPct val="0"/>
              </a:spcBef>
              <a:spcAft>
                <a:spcPct val="0"/>
              </a:spcAft>
              <a:defRPr sz="900">
                <a:solidFill>
                  <a:schemeClr val="tx1"/>
                </a:solidFill>
                <a:latin typeface="Microsoft Sans Serif" pitchFamily="34" charset="0"/>
              </a:defRPr>
            </a:lvl8pPr>
            <a:lvl9pPr marL="2743200" indent="914400" eaLnBrk="0" fontAlgn="base" hangingPunct="0">
              <a:spcBef>
                <a:spcPct val="0"/>
              </a:spcBef>
              <a:spcAft>
                <a:spcPct val="0"/>
              </a:spcAft>
              <a:defRPr sz="900">
                <a:solidFill>
                  <a:schemeClr val="tx1"/>
                </a:solidFill>
                <a:latin typeface="Microsoft Sans Serif" pitchFamily="34" charset="0"/>
              </a:defRPr>
            </a:lvl9pPr>
          </a:lstStyle>
          <a:p>
            <a:pPr defTabSz="914400" eaLnBrk="1" hangingPunct="1">
              <a:buFont typeface="Wingdings" pitchFamily="2" charset="2"/>
              <a:buChar char="Ø"/>
              <a:defRPr/>
            </a:pPr>
            <a:r>
              <a:rPr lang="en-US" altLang="fr-FR" sz="1200" u="sng" dirty="0">
                <a:solidFill>
                  <a:schemeClr val="accent3">
                    <a:lumMod val="75000"/>
                  </a:schemeClr>
                </a:solidFill>
                <a:latin typeface="Arial" charset="0"/>
                <a:cs typeface="Arial" charset="0"/>
              </a:rPr>
              <a:t>The day of purchase</a:t>
            </a:r>
          </a:p>
          <a:p>
            <a:pPr defTabSz="914400" eaLnBrk="1" hangingPunct="1">
              <a:buFont typeface="Courier New" pitchFamily="49" charset="0"/>
              <a:buChar char="o"/>
              <a:defRPr/>
            </a:pPr>
            <a:r>
              <a:rPr lang="en-US" altLang="fr-FR" sz="1200" dirty="0">
                <a:solidFill>
                  <a:schemeClr val="accent3">
                    <a:lumMod val="75000"/>
                  </a:schemeClr>
                </a:solidFill>
                <a:latin typeface="Arial" charset="0"/>
                <a:cs typeface="Arial" charset="0"/>
              </a:rPr>
              <a:t>Buy fresh and frozen products last and use cooler bags</a:t>
            </a:r>
          </a:p>
          <a:p>
            <a:pPr defTabSz="914400" eaLnBrk="1" hangingPunct="1">
              <a:buFont typeface="Courier New" pitchFamily="49" charset="0"/>
              <a:buChar char="o"/>
              <a:defRPr/>
            </a:pPr>
            <a:r>
              <a:rPr lang="en-US" altLang="fr-FR" sz="1200" dirty="0">
                <a:solidFill>
                  <a:schemeClr val="accent3">
                    <a:lumMod val="75000"/>
                  </a:schemeClr>
                </a:solidFill>
                <a:latin typeface="Arial" charset="0"/>
                <a:cs typeface="Arial" charset="0"/>
              </a:rPr>
              <a:t>Rapid transport</a:t>
            </a:r>
          </a:p>
          <a:p>
            <a:pPr defTabSz="914400" eaLnBrk="1" hangingPunct="1">
              <a:buFont typeface="Courier New" pitchFamily="49" charset="0"/>
              <a:buChar char="o"/>
              <a:defRPr/>
            </a:pPr>
            <a:r>
              <a:rPr lang="en-US" altLang="fr-FR" sz="1200" dirty="0">
                <a:solidFill>
                  <a:schemeClr val="accent3">
                    <a:lumMod val="75000"/>
                  </a:schemeClr>
                </a:solidFill>
                <a:latin typeface="Arial" charset="0"/>
                <a:cs typeface="Arial" charset="0"/>
              </a:rPr>
              <a:t>Store fresh and frozen products first</a:t>
            </a:r>
          </a:p>
          <a:p>
            <a:pPr defTabSz="914400" eaLnBrk="1" hangingPunct="1">
              <a:buFont typeface="Wingdings" pitchFamily="2" charset="2"/>
              <a:buChar char="Ø"/>
              <a:defRPr/>
            </a:pPr>
            <a:r>
              <a:rPr lang="en-US" altLang="fr-FR" sz="1200" u="sng" dirty="0">
                <a:solidFill>
                  <a:schemeClr val="accent3">
                    <a:lumMod val="75000"/>
                  </a:schemeClr>
                </a:solidFill>
                <a:latin typeface="Arial" charset="0"/>
                <a:cs typeface="Arial" charset="0"/>
              </a:rPr>
              <a:t>In the refrigerator</a:t>
            </a:r>
          </a:p>
          <a:p>
            <a:pPr defTabSz="914400" eaLnBrk="1" hangingPunct="1">
              <a:buFont typeface="Courier New" pitchFamily="49" charset="0"/>
              <a:buChar char="o"/>
              <a:defRPr/>
            </a:pPr>
            <a:r>
              <a:rPr lang="en-US" altLang="fr-FR" sz="1200" dirty="0">
                <a:solidFill>
                  <a:schemeClr val="accent3">
                    <a:lumMod val="75000"/>
                  </a:schemeClr>
                </a:solidFill>
                <a:latin typeface="Arial" charset="0"/>
                <a:cs typeface="Arial" charset="0"/>
              </a:rPr>
              <a:t>Control temperature of the fridge (≤ 4°C)</a:t>
            </a:r>
          </a:p>
          <a:p>
            <a:pPr defTabSz="914400" eaLnBrk="1" hangingPunct="1">
              <a:buFont typeface="Courier New" pitchFamily="49" charset="0"/>
              <a:buChar char="o"/>
              <a:defRPr/>
            </a:pPr>
            <a:r>
              <a:rPr lang="en-US" altLang="fr-FR" sz="1200" dirty="0">
                <a:solidFill>
                  <a:schemeClr val="accent3">
                    <a:lumMod val="75000"/>
                  </a:schemeClr>
                </a:solidFill>
                <a:latin typeface="Arial" charset="0"/>
                <a:cs typeface="Arial" charset="0"/>
              </a:rPr>
              <a:t>Store the most sensitive foods in the coldest areas</a:t>
            </a:r>
          </a:p>
          <a:p>
            <a:pPr defTabSz="914400" eaLnBrk="1" hangingPunct="1">
              <a:buFont typeface="Courier New" pitchFamily="49" charset="0"/>
              <a:buChar char="o"/>
              <a:defRPr/>
            </a:pPr>
            <a:r>
              <a:rPr lang="en-US" altLang="fr-FR" sz="1200" dirty="0">
                <a:solidFill>
                  <a:schemeClr val="accent3">
                    <a:lumMod val="75000"/>
                  </a:schemeClr>
                </a:solidFill>
                <a:latin typeface="Arial" charset="0"/>
                <a:cs typeface="Arial" charset="0"/>
              </a:rPr>
              <a:t>Identify use by dates</a:t>
            </a:r>
          </a:p>
          <a:p>
            <a:pPr defTabSz="914400" eaLnBrk="1" hangingPunct="1">
              <a:buFont typeface="Courier New" pitchFamily="49" charset="0"/>
              <a:buChar char="o"/>
              <a:defRPr/>
            </a:pPr>
            <a:r>
              <a:rPr lang="en-US" altLang="fr-FR" sz="1200" dirty="0">
                <a:solidFill>
                  <a:schemeClr val="accent3">
                    <a:lumMod val="75000"/>
                  </a:schemeClr>
                </a:solidFill>
                <a:latin typeface="Arial" charset="0"/>
                <a:cs typeface="Arial" charset="0"/>
              </a:rPr>
              <a:t>Respect the 1,2,3,4 rule for leftovers.</a:t>
            </a:r>
          </a:p>
          <a:p>
            <a:pPr defTabSz="914400" eaLnBrk="1" hangingPunct="1">
              <a:buFont typeface="Courier New" pitchFamily="49" charset="0"/>
              <a:buChar char="o"/>
              <a:defRPr/>
            </a:pPr>
            <a:r>
              <a:rPr lang="en-US" altLang="fr-FR" sz="1200" b="1" dirty="0">
                <a:solidFill>
                  <a:schemeClr val="accent3">
                    <a:lumMod val="75000"/>
                  </a:schemeClr>
                </a:solidFill>
                <a:latin typeface="Arial" charset="0"/>
                <a:cs typeface="Arial" charset="0"/>
              </a:rPr>
              <a:t>Do not </a:t>
            </a:r>
            <a:r>
              <a:rPr lang="en-US" altLang="fr-FR" sz="1200" dirty="0">
                <a:solidFill>
                  <a:schemeClr val="accent3">
                    <a:lumMod val="75000"/>
                  </a:schemeClr>
                </a:solidFill>
                <a:latin typeface="Arial" charset="0"/>
                <a:cs typeface="Arial" charset="0"/>
              </a:rPr>
              <a:t>put too much hot food in the fridge</a:t>
            </a:r>
            <a:endParaRPr lang="fr-FR" altLang="fr-FR" sz="1200" dirty="0">
              <a:solidFill>
                <a:schemeClr val="accent3">
                  <a:lumMod val="75000"/>
                </a:schemeClr>
              </a:solidFill>
              <a:latin typeface="Arial" charset="0"/>
              <a:cs typeface="Arial" charset="0"/>
            </a:endParaRPr>
          </a:p>
        </p:txBody>
      </p:sp>
      <p:pic>
        <p:nvPicPr>
          <p:cNvPr id="34828" name="Picture 5" descr="Cold chain">
            <a:extLst>
              <a:ext uri="{FF2B5EF4-FFF2-40B4-BE49-F238E27FC236}">
                <a16:creationId xmlns:a16="http://schemas.microsoft.com/office/drawing/2014/main" id="{3C89636A-74FB-484E-BEFE-9D60B4B39E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78675" y="2586038"/>
            <a:ext cx="1035050" cy="63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29" name="ZoneTexte 6">
            <a:extLst>
              <a:ext uri="{FF2B5EF4-FFF2-40B4-BE49-F238E27FC236}">
                <a16:creationId xmlns:a16="http://schemas.microsoft.com/office/drawing/2014/main" id="{2C8ED90F-99D8-4742-ABBC-FCA41B9AD033}"/>
              </a:ext>
            </a:extLst>
          </p:cNvPr>
          <p:cNvSpPr txBox="1">
            <a:spLocks noChangeArrowheads="1"/>
          </p:cNvSpPr>
          <p:nvPr/>
        </p:nvSpPr>
        <p:spPr bwMode="auto">
          <a:xfrm>
            <a:off x="8723313" y="622300"/>
            <a:ext cx="34099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628650" indent="-1714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 typeface="Wingdings" panose="05000000000000000000" pitchFamily="2" charset="2"/>
              <a:buChar char="Ø"/>
            </a:pPr>
            <a:r>
              <a:rPr lang="en-US" altLang="fr-FR">
                <a:solidFill>
                  <a:schemeClr val="accent1"/>
                </a:solidFill>
                <a:latin typeface="Arial" panose="020B0604020202020204" pitchFamily="34" charset="0"/>
              </a:rPr>
              <a:t>Store raw meat/poultry separately from vegetables and ready to eat food during shopping, packing, transport and in the fridge</a:t>
            </a:r>
          </a:p>
          <a:p>
            <a:pPr defTabSz="914400" eaLnBrk="1" hangingPunct="1">
              <a:lnSpc>
                <a:spcPct val="100000"/>
              </a:lnSpc>
              <a:spcBef>
                <a:spcPct val="0"/>
              </a:spcBef>
              <a:buFont typeface="Wingdings" panose="05000000000000000000" pitchFamily="2" charset="2"/>
              <a:buChar char="Ø"/>
            </a:pPr>
            <a:r>
              <a:rPr lang="en-US" altLang="fr-FR">
                <a:solidFill>
                  <a:schemeClr val="accent1"/>
                </a:solidFill>
                <a:latin typeface="Arial" panose="020B0604020202020204" pitchFamily="34" charset="0"/>
              </a:rPr>
              <a:t>Throw away the packaging</a:t>
            </a:r>
            <a:endParaRPr lang="fr-FR" altLang="fr-FR">
              <a:solidFill>
                <a:schemeClr val="accent1"/>
              </a:solidFill>
              <a:latin typeface="Arial" panose="020B0604020202020204" pitchFamily="34" charset="0"/>
            </a:endParaRPr>
          </a:p>
        </p:txBody>
      </p:sp>
      <p:pic>
        <p:nvPicPr>
          <p:cNvPr id="34830" name="Picture 2" descr="Storage in fridge">
            <a:extLst>
              <a:ext uri="{FF2B5EF4-FFF2-40B4-BE49-F238E27FC236}">
                <a16:creationId xmlns:a16="http://schemas.microsoft.com/office/drawing/2014/main" id="{E0EA81D9-96B9-4415-B215-955496D9453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88213" y="935038"/>
            <a:ext cx="1131887" cy="630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03" name="ZoneTexte 4">
            <a:extLst>
              <a:ext uri="{FF2B5EF4-FFF2-40B4-BE49-F238E27FC236}">
                <a16:creationId xmlns:a16="http://schemas.microsoft.com/office/drawing/2014/main" id="{CC9ACB3B-DFA7-4742-8223-1F7BA0B0CF98}"/>
              </a:ext>
            </a:extLst>
          </p:cNvPr>
          <p:cNvSpPr txBox="1">
            <a:spLocks noChangeArrowheads="1"/>
          </p:cNvSpPr>
          <p:nvPr/>
        </p:nvSpPr>
        <p:spPr bwMode="auto">
          <a:xfrm>
            <a:off x="14288" y="133350"/>
            <a:ext cx="4995862" cy="2862263"/>
          </a:xfrm>
          <a:prstGeom prst="rect">
            <a:avLst/>
          </a:prstGeom>
          <a:noFill/>
          <a:ln>
            <a:noFill/>
          </a:ln>
        </p:spPr>
        <p:txBody>
          <a:bodyPr>
            <a:spAutoFit/>
          </a:bodyPr>
          <a:lstStyle>
            <a:lvl1pPr marL="171450" indent="-171450">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628650" indent="-1714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 typeface="Wingdings" panose="05000000000000000000" pitchFamily="2" charset="2"/>
              <a:buChar char="Ø"/>
              <a:defRPr/>
            </a:pPr>
            <a:r>
              <a:rPr lang="en-US" altLang="fr-FR" u="sng">
                <a:solidFill>
                  <a:schemeClr val="accent1"/>
                </a:solidFill>
                <a:latin typeface="Arial" panose="020B0604020202020204" pitchFamily="34" charset="0"/>
              </a:rPr>
              <a:t>For equipment</a:t>
            </a:r>
          </a:p>
          <a:p>
            <a:pPr defTabSz="914400" eaLnBrk="1" hangingPunct="1">
              <a:lnSpc>
                <a:spcPct val="100000"/>
              </a:lnSpc>
              <a:spcBef>
                <a:spcPct val="0"/>
              </a:spcBef>
              <a:buFont typeface="Courier New" panose="02070309020205020404" pitchFamily="49" charset="0"/>
              <a:buChar char="o"/>
              <a:defRPr/>
            </a:pPr>
            <a:r>
              <a:rPr lang="en-US" altLang="fr-FR">
                <a:solidFill>
                  <a:schemeClr val="accent1"/>
                </a:solidFill>
                <a:latin typeface="Arial" panose="020B0604020202020204" pitchFamily="34" charset="0"/>
              </a:rPr>
              <a:t>Use separate cutting boards/ustensils for</a:t>
            </a:r>
          </a:p>
          <a:p>
            <a:pPr marL="0" indent="0" defTabSz="914400" eaLnBrk="1" hangingPunct="1">
              <a:lnSpc>
                <a:spcPct val="100000"/>
              </a:lnSpc>
              <a:spcBef>
                <a:spcPct val="0"/>
              </a:spcBef>
              <a:buFont typeface="Arial" panose="020B0604020202020204" pitchFamily="34" charset="0"/>
              <a:buNone/>
              <a:defRPr/>
            </a:pPr>
            <a:r>
              <a:rPr lang="en-US" altLang="fr-FR">
                <a:solidFill>
                  <a:schemeClr val="accent1"/>
                </a:solidFill>
                <a:latin typeface="Arial" panose="020B0604020202020204" pitchFamily="34" charset="0"/>
              </a:rPr>
              <a:t>    poultry/meat and vegetables (or wash it thoroughly)</a:t>
            </a:r>
          </a:p>
          <a:p>
            <a:pPr defTabSz="914400" eaLnBrk="1" hangingPunct="1">
              <a:lnSpc>
                <a:spcPct val="100000"/>
              </a:lnSpc>
              <a:spcBef>
                <a:spcPct val="0"/>
              </a:spcBef>
              <a:buFont typeface="Courier New" panose="02070309020205020404" pitchFamily="49" charset="0"/>
              <a:buChar char="o"/>
              <a:defRPr/>
            </a:pPr>
            <a:r>
              <a:rPr lang="en-US" altLang="fr-FR" b="1">
                <a:solidFill>
                  <a:schemeClr val="accent1"/>
                </a:solidFill>
                <a:latin typeface="Arial" panose="020B0604020202020204" pitchFamily="34" charset="0"/>
              </a:rPr>
              <a:t>Do not </a:t>
            </a:r>
            <a:r>
              <a:rPr lang="en-US" altLang="fr-FR">
                <a:solidFill>
                  <a:schemeClr val="accent1"/>
                </a:solidFill>
                <a:latin typeface="Arial" panose="020B0604020202020204" pitchFamily="34" charset="0"/>
              </a:rPr>
              <a:t>put cooked meat in the plate used for raw meat</a:t>
            </a:r>
          </a:p>
          <a:p>
            <a:pPr defTabSz="914400" eaLnBrk="1" hangingPunct="1">
              <a:lnSpc>
                <a:spcPct val="100000"/>
              </a:lnSpc>
              <a:spcBef>
                <a:spcPct val="0"/>
              </a:spcBef>
              <a:buFont typeface="Courier New" panose="02070309020205020404" pitchFamily="49" charset="0"/>
              <a:buChar char="o"/>
              <a:defRPr/>
            </a:pPr>
            <a:r>
              <a:rPr lang="en-US" altLang="fr-FR">
                <a:solidFill>
                  <a:schemeClr val="accent1"/>
                </a:solidFill>
                <a:latin typeface="Arial" panose="020B0604020202020204" pitchFamily="34" charset="0"/>
              </a:rPr>
              <a:t>Wash all tools after contact with raw poultry/meat</a:t>
            </a:r>
          </a:p>
          <a:p>
            <a:pPr defTabSz="914400" eaLnBrk="1" hangingPunct="1">
              <a:lnSpc>
                <a:spcPct val="100000"/>
              </a:lnSpc>
              <a:spcBef>
                <a:spcPct val="0"/>
              </a:spcBef>
              <a:buFont typeface="Courier New" panose="02070309020205020404" pitchFamily="49" charset="0"/>
              <a:buChar char="o"/>
              <a:defRPr/>
            </a:pPr>
            <a:r>
              <a:rPr lang="en-US" altLang="fr-FR">
                <a:solidFill>
                  <a:schemeClr val="accent1"/>
                </a:solidFill>
                <a:latin typeface="Arial" panose="020B0604020202020204" pitchFamily="34" charset="0"/>
              </a:rPr>
              <a:t>Clean the fridge regularly</a:t>
            </a:r>
          </a:p>
          <a:p>
            <a:pPr defTabSz="914400" eaLnBrk="1" hangingPunct="1">
              <a:lnSpc>
                <a:spcPct val="100000"/>
              </a:lnSpc>
              <a:spcBef>
                <a:spcPct val="0"/>
              </a:spcBef>
              <a:buFont typeface="Courier New" panose="02070309020205020404" pitchFamily="49" charset="0"/>
              <a:buChar char="o"/>
              <a:defRPr/>
            </a:pPr>
            <a:r>
              <a:rPr lang="en-US" altLang="fr-FR">
                <a:solidFill>
                  <a:schemeClr val="accent1"/>
                </a:solidFill>
                <a:latin typeface="Arial" panose="020B0604020202020204" pitchFamily="34" charset="0"/>
              </a:rPr>
              <a:t>Renew or wash sponges frequently</a:t>
            </a:r>
          </a:p>
          <a:p>
            <a:pPr defTabSz="914400" eaLnBrk="1" hangingPunct="1">
              <a:lnSpc>
                <a:spcPct val="100000"/>
              </a:lnSpc>
              <a:spcBef>
                <a:spcPct val="0"/>
              </a:spcBef>
              <a:buFont typeface="Wingdings" panose="05000000000000000000" pitchFamily="2" charset="2"/>
              <a:buChar char="Ø"/>
              <a:defRPr/>
            </a:pPr>
            <a:r>
              <a:rPr lang="en-US" altLang="fr-FR" u="sng">
                <a:solidFill>
                  <a:schemeClr val="accent1"/>
                </a:solidFill>
                <a:latin typeface="Arial" panose="020B0604020202020204" pitchFamily="34" charset="0"/>
              </a:rPr>
              <a:t>For food</a:t>
            </a:r>
          </a:p>
          <a:p>
            <a:pPr defTabSz="914400" eaLnBrk="1" hangingPunct="1">
              <a:lnSpc>
                <a:spcPct val="100000"/>
              </a:lnSpc>
              <a:spcBef>
                <a:spcPct val="0"/>
              </a:spcBef>
              <a:buFont typeface="Courier New" panose="02070309020205020404" pitchFamily="49" charset="0"/>
              <a:buChar char="o"/>
              <a:defRPr/>
            </a:pPr>
            <a:r>
              <a:rPr lang="en-US" altLang="fr-FR" b="1">
                <a:solidFill>
                  <a:schemeClr val="accent1"/>
                </a:solidFill>
                <a:latin typeface="Arial" panose="020B0604020202020204" pitchFamily="34" charset="0"/>
              </a:rPr>
              <a:t>Do not </a:t>
            </a:r>
            <a:r>
              <a:rPr lang="en-US" altLang="fr-FR">
                <a:solidFill>
                  <a:schemeClr val="accent1"/>
                </a:solidFill>
                <a:latin typeface="Arial" panose="020B0604020202020204" pitchFamily="34" charset="0"/>
              </a:rPr>
              <a:t>wash the meat</a:t>
            </a:r>
          </a:p>
          <a:p>
            <a:pPr defTabSz="914400" eaLnBrk="1" hangingPunct="1">
              <a:lnSpc>
                <a:spcPct val="100000"/>
              </a:lnSpc>
              <a:spcBef>
                <a:spcPct val="0"/>
              </a:spcBef>
              <a:buFont typeface="Courier New" panose="02070309020205020404" pitchFamily="49" charset="0"/>
              <a:buChar char="o"/>
              <a:defRPr/>
            </a:pPr>
            <a:r>
              <a:rPr lang="en-US" altLang="fr-FR">
                <a:solidFill>
                  <a:schemeClr val="accent1"/>
                </a:solidFill>
                <a:latin typeface="Arial" panose="020B0604020202020204" pitchFamily="34" charset="0"/>
              </a:rPr>
              <a:t>Wash fruits and vegetables thoroughly</a:t>
            </a:r>
            <a:endParaRPr lang="en-US" altLang="fr-FR" sz="1400">
              <a:solidFill>
                <a:schemeClr val="accent1"/>
              </a:solidFill>
              <a:latin typeface="Arial" panose="020B0604020202020204" pitchFamily="34" charset="0"/>
            </a:endParaRPr>
          </a:p>
          <a:p>
            <a:pPr defTabSz="914400" eaLnBrk="1" hangingPunct="1">
              <a:lnSpc>
                <a:spcPct val="100000"/>
              </a:lnSpc>
              <a:spcBef>
                <a:spcPct val="0"/>
              </a:spcBef>
              <a:buFont typeface="Wingdings" panose="05000000000000000000" pitchFamily="2" charset="2"/>
              <a:buChar char="Ø"/>
              <a:defRPr/>
            </a:pPr>
            <a:r>
              <a:rPr lang="en-US" altLang="fr-FR" u="sng">
                <a:solidFill>
                  <a:schemeClr val="accent1"/>
                </a:solidFill>
                <a:latin typeface="Arial" panose="020B0604020202020204" pitchFamily="34" charset="0"/>
              </a:rPr>
              <a:t>For the body</a:t>
            </a:r>
          </a:p>
          <a:p>
            <a:pPr defTabSz="914400" eaLnBrk="1" hangingPunct="1">
              <a:lnSpc>
                <a:spcPct val="100000"/>
              </a:lnSpc>
              <a:spcBef>
                <a:spcPct val="0"/>
              </a:spcBef>
              <a:buFont typeface="Courier New" panose="02070309020205020404" pitchFamily="49" charset="0"/>
              <a:buChar char="o"/>
              <a:defRPr/>
            </a:pPr>
            <a:r>
              <a:rPr lang="en-US" altLang="fr-FR">
                <a:solidFill>
                  <a:schemeClr val="accent1"/>
                </a:solidFill>
                <a:latin typeface="Arial" panose="020B0604020202020204" pitchFamily="34" charset="0"/>
              </a:rPr>
              <a:t>Wash hands with soap before, during and after meal preparation</a:t>
            </a:r>
          </a:p>
          <a:p>
            <a:pPr defTabSz="914400" eaLnBrk="1" hangingPunct="1">
              <a:lnSpc>
                <a:spcPct val="100000"/>
              </a:lnSpc>
              <a:spcBef>
                <a:spcPct val="0"/>
              </a:spcBef>
              <a:buFont typeface="Courier New" panose="02070309020205020404" pitchFamily="49" charset="0"/>
              <a:buChar char="o"/>
              <a:defRPr/>
            </a:pPr>
            <a:r>
              <a:rPr lang="en-US" altLang="fr-FR">
                <a:solidFill>
                  <a:schemeClr val="accent1"/>
                </a:solidFill>
                <a:latin typeface="Arial" panose="020B0604020202020204" pitchFamily="34" charset="0"/>
              </a:rPr>
              <a:t>Use clean dry cloths or paper towels</a:t>
            </a:r>
          </a:p>
          <a:p>
            <a:pPr defTabSz="914400" eaLnBrk="1" hangingPunct="1">
              <a:lnSpc>
                <a:spcPct val="100000"/>
              </a:lnSpc>
              <a:spcBef>
                <a:spcPct val="0"/>
              </a:spcBef>
              <a:buFont typeface="Courier New" panose="02070309020205020404" pitchFamily="49" charset="0"/>
              <a:buChar char="o"/>
              <a:defRPr/>
            </a:pPr>
            <a:r>
              <a:rPr lang="en-US" altLang="fr-FR">
                <a:solidFill>
                  <a:schemeClr val="accent1"/>
                </a:solidFill>
                <a:latin typeface="Arial" panose="020B0604020202020204" pitchFamily="34" charset="0"/>
              </a:rPr>
              <a:t>Avoid outside interactions (telephone, animal...)</a:t>
            </a:r>
          </a:p>
          <a:p>
            <a:pPr defTabSz="914400" eaLnBrk="1" hangingPunct="1">
              <a:lnSpc>
                <a:spcPct val="100000"/>
              </a:lnSpc>
              <a:spcBef>
                <a:spcPct val="0"/>
              </a:spcBef>
              <a:buFont typeface="Courier New" panose="02070309020205020404" pitchFamily="49" charset="0"/>
              <a:buChar char="o"/>
              <a:defRPr/>
            </a:pPr>
            <a:r>
              <a:rPr lang="en-US" altLang="fr-FR">
                <a:solidFill>
                  <a:schemeClr val="accent1"/>
                </a:solidFill>
                <a:latin typeface="Arial" panose="020B0604020202020204" pitchFamily="34" charset="0"/>
              </a:rPr>
              <a:t>Prefer pedal bins</a:t>
            </a:r>
          </a:p>
        </p:txBody>
      </p:sp>
      <p:pic>
        <p:nvPicPr>
          <p:cNvPr id="34832" name="Picture 3" descr="Hygiene rules">
            <a:extLst>
              <a:ext uri="{FF2B5EF4-FFF2-40B4-BE49-F238E27FC236}">
                <a16:creationId xmlns:a16="http://schemas.microsoft.com/office/drawing/2014/main" id="{767E0E47-F412-4133-8B4A-33C12AFE209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41863" y="969963"/>
            <a:ext cx="1062037" cy="59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Diagramme 2" descr="Diagram about solutions to limit infection transmission during the food journey">
            <a:extLst>
              <a:ext uri="{FF2B5EF4-FFF2-40B4-BE49-F238E27FC236}">
                <a16:creationId xmlns:a16="http://schemas.microsoft.com/office/drawing/2014/main" id="{AEF26F40-21FD-422C-A4A7-512DE633F573}"/>
              </a:ext>
            </a:extLst>
          </p:cNvPr>
          <p:cNvGraphicFramePr/>
          <p:nvPr/>
        </p:nvGraphicFramePr>
        <p:xfrm>
          <a:off x="621506" y="645114"/>
          <a:ext cx="9676607" cy="544771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 name="ZoneTexte 3">
            <a:extLst>
              <a:ext uri="{FF2B5EF4-FFF2-40B4-BE49-F238E27FC236}">
                <a16:creationId xmlns:a16="http://schemas.microsoft.com/office/drawing/2014/main" id="{73FD7716-50CC-489B-8E27-19E3F4C6E13E}"/>
              </a:ext>
            </a:extLst>
          </p:cNvPr>
          <p:cNvSpPr txBox="1">
            <a:spLocks noGrp="1" noChangeArrowheads="1"/>
          </p:cNvSpPr>
          <p:nvPr>
            <p:ph type="title" idx="4294967295"/>
          </p:nvPr>
        </p:nvSpPr>
        <p:spPr>
          <a:xfrm>
            <a:off x="-41275" y="-9525"/>
            <a:ext cx="12233275" cy="584200"/>
          </a:xfrm>
        </p:spPr>
        <p:txBody>
          <a:bodyPr rot="0" spcFirstLastPara="0" vertOverflow="overflow" horzOverflow="overflow" lIns="91440" tIns="45720" rIns="91440" bIns="45720" spcCol="0" rtlCol="0" fromWordArt="0" forceAA="0">
            <a:spAutoFit/>
          </a:bodyPr>
          <a:lstStyle>
            <a:lvl1pPr>
              <a:defRPr sz="900">
                <a:solidFill>
                  <a:schemeClr val="tx1"/>
                </a:solidFill>
                <a:latin typeface="Microsoft Sans Serif" panose="020B0604020202020204" pitchFamily="34" charset="0"/>
              </a:defRPr>
            </a:lvl1pPr>
            <a:lvl2pPr>
              <a:defRPr sz="900">
                <a:solidFill>
                  <a:schemeClr val="tx1"/>
                </a:solidFill>
                <a:latin typeface="Microsoft Sans Serif" panose="020B0604020202020204" pitchFamily="34" charset="0"/>
              </a:defRPr>
            </a:lvl2pPr>
            <a:lvl3pPr>
              <a:defRPr sz="900">
                <a:solidFill>
                  <a:schemeClr val="tx1"/>
                </a:solidFill>
                <a:latin typeface="Microsoft Sans Serif" panose="020B0604020202020204" pitchFamily="34" charset="0"/>
              </a:defRPr>
            </a:lvl3pPr>
            <a:lvl4pPr>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eaLnBrk="0" fontAlgn="base" hangingPunct="0">
              <a:spcBef>
                <a:spcPct val="0"/>
              </a:spcBef>
              <a:spcAft>
                <a:spcPct val="0"/>
              </a:spcAft>
              <a:defRPr sz="900">
                <a:solidFill>
                  <a:schemeClr val="tx1"/>
                </a:solidFill>
                <a:latin typeface="Microsoft Sans Serif" panose="020B0604020202020204" pitchFamily="34" charset="0"/>
              </a:defRPr>
            </a:lvl9pPr>
          </a:lstStyle>
          <a:p>
            <a:pPr algn="ctr" eaLnBrk="1" hangingPunct="1">
              <a:lnSpc>
                <a:spcPct val="100000"/>
              </a:lnSpc>
              <a:defRPr/>
            </a:pPr>
            <a:r>
              <a:rPr lang="fr-FR" altLang="fr-FR" sz="3200" dirty="0">
                <a:solidFill>
                  <a:srgbClr val="00707C"/>
                </a:solidFill>
                <a:latin typeface="Arial" panose="020B0604020202020204" pitchFamily="34" charset="0"/>
                <a:ea typeface="+mn-ea"/>
                <a:cs typeface="Arial" panose="020B0604020202020204" pitchFamily="34" charset="0"/>
              </a:rPr>
              <a:t>Infection transmission</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e 26" descr="Barre de navigation">
            <a:extLst>
              <a:ext uri="{FF2B5EF4-FFF2-40B4-BE49-F238E27FC236}">
                <a16:creationId xmlns:a16="http://schemas.microsoft.com/office/drawing/2014/main" id="{4EE9557D-F44D-46A8-8AA5-7A43C666F846}"/>
              </a:ext>
            </a:extLst>
          </p:cNvPr>
          <p:cNvGrpSpPr>
            <a:grpSpLocks/>
          </p:cNvGrpSpPr>
          <p:nvPr/>
        </p:nvGrpSpPr>
        <p:grpSpPr bwMode="auto">
          <a:xfrm>
            <a:off x="-41275" y="6165850"/>
            <a:ext cx="12276138" cy="733425"/>
            <a:chOff x="-41565" y="6016088"/>
            <a:chExt cx="12276859" cy="888671"/>
          </a:xfrm>
        </p:grpSpPr>
        <p:sp>
          <p:nvSpPr>
            <p:cNvPr id="15387" name="ZoneTexte 27">
              <a:extLst>
                <a:ext uri="{FF2B5EF4-FFF2-40B4-BE49-F238E27FC236}">
                  <a16:creationId xmlns:a16="http://schemas.microsoft.com/office/drawing/2014/main" id="{A8307E94-CC7D-4814-B764-5042117AB3D2}"/>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Close</a:t>
              </a:r>
            </a:p>
          </p:txBody>
        </p:sp>
        <p:sp>
          <p:nvSpPr>
            <p:cNvPr id="15388" name="ZoneTexte 28">
              <a:extLst>
                <a:ext uri="{FF2B5EF4-FFF2-40B4-BE49-F238E27FC236}">
                  <a16:creationId xmlns:a16="http://schemas.microsoft.com/office/drawing/2014/main" id="{AAE31054-01CE-41DC-A45F-83872307429A}"/>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                             Next</a:t>
              </a:r>
            </a:p>
          </p:txBody>
        </p:sp>
        <p:sp>
          <p:nvSpPr>
            <p:cNvPr id="35" name="Rectangle 34">
              <a:extLst>
                <a:ext uri="{FF2B5EF4-FFF2-40B4-BE49-F238E27FC236}">
                  <a16:creationId xmlns:a16="http://schemas.microsoft.com/office/drawing/2014/main" id="{3BBFDB43-3571-4BE1-BED1-E4FDBF88C955}"/>
                </a:ext>
              </a:extLst>
            </p:cNvPr>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6" name="Bouton d’action : vide 35">
              <a:hlinkClick r:id="rId2" action="ppaction://hlinksldjump" highlightClick="1"/>
              <a:extLst>
                <a:ext uri="{FF2B5EF4-FFF2-40B4-BE49-F238E27FC236}">
                  <a16:creationId xmlns:a16="http://schemas.microsoft.com/office/drawing/2014/main" id="{1BD44F95-2120-460D-872A-5A18FC61D4F4}"/>
                </a:ext>
              </a:extLst>
            </p:cNvPr>
            <p:cNvSpPr/>
            <p:nvPr/>
          </p:nvSpPr>
          <p:spPr>
            <a:xfrm>
              <a:off x="5713461" y="6135347"/>
              <a:ext cx="306405" cy="269294"/>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solidFill>
                    <a:schemeClr val="tx1"/>
                  </a:solidFill>
                </a:rPr>
                <a:t>X</a:t>
              </a:r>
            </a:p>
          </p:txBody>
        </p:sp>
        <p:sp>
          <p:nvSpPr>
            <p:cNvPr id="15391" name="ZoneTexte 31">
              <a:extLst>
                <a:ext uri="{FF2B5EF4-FFF2-40B4-BE49-F238E27FC236}">
                  <a16:creationId xmlns:a16="http://schemas.microsoft.com/office/drawing/2014/main" id="{F6D74023-93F5-4C39-A1AE-E5B8F007D39C}"/>
                </a:ext>
              </a:extLst>
            </p:cNvPr>
            <p:cNvSpPr txBox="1">
              <a:spLocks noChangeArrowheads="1"/>
            </p:cNvSpPr>
            <p:nvPr/>
          </p:nvSpPr>
          <p:spPr bwMode="auto">
            <a:xfrm>
              <a:off x="6072530" y="6136118"/>
              <a:ext cx="2379365" cy="335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latin typeface="Arial" panose="020B0604020202020204" pitchFamily="34" charset="0"/>
                </a:rPr>
                <a:t>Back to main page</a:t>
              </a:r>
            </a:p>
          </p:txBody>
        </p:sp>
        <p:pic>
          <p:nvPicPr>
            <p:cNvPr id="15392" name="Image 34">
              <a:extLst>
                <a:ext uri="{FF2B5EF4-FFF2-40B4-BE49-F238E27FC236}">
                  <a16:creationId xmlns:a16="http://schemas.microsoft.com/office/drawing/2014/main" id="{A1675D83-8F0B-4F97-8A6A-08AD236DA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ZoneTexte 29">
            <a:extLst>
              <a:ext uri="{FF2B5EF4-FFF2-40B4-BE49-F238E27FC236}">
                <a16:creationId xmlns:a16="http://schemas.microsoft.com/office/drawing/2014/main" id="{74389C27-DEF8-4780-B863-0C8DAB66BA3F}"/>
              </a:ext>
            </a:extLst>
          </p:cNvPr>
          <p:cNvSpPr txBox="1"/>
          <p:nvPr/>
        </p:nvSpPr>
        <p:spPr>
          <a:xfrm>
            <a:off x="9990138" y="5272088"/>
            <a:ext cx="1466850" cy="647700"/>
          </a:xfrm>
          <a:prstGeom prst="roundRect">
            <a:avLst/>
          </a:prstGeom>
          <a:noFill/>
          <a:ln w="28575">
            <a:solidFill>
              <a:srgbClr val="FF0000"/>
            </a:solidFill>
          </a:ln>
          <a:effectLst>
            <a:outerShdw blurRad="63500" sx="102000" sy="102000" algn="ctr" rotWithShape="0">
              <a:prstClr val="black">
                <a:alpha val="40000"/>
              </a:prstClr>
            </a:outerShdw>
          </a:effectLst>
        </p:spPr>
        <p:txBody>
          <a:bodyPr>
            <a:spAutoFit/>
          </a:bodyPr>
          <a:lstStyle>
            <a:defPPr>
              <a:defRPr lang="en-US"/>
            </a:defPPr>
            <a:lvl1pPr algn="ctr">
              <a:defRPr sz="1600" b="1">
                <a:latin typeface="Arial" panose="020B0604020202020204" pitchFamily="34" charset="0"/>
                <a:cs typeface="Arial" panose="020B0604020202020204" pitchFamily="34" charset="0"/>
              </a:defRPr>
            </a:lvl1pPr>
          </a:lstStyle>
          <a:p>
            <a:pPr>
              <a:defRPr/>
            </a:pPr>
            <a:r>
              <a:rPr lang="fr-FR" dirty="0">
                <a:hlinkClick r:id="rId4" action="ppaction://hlinksldjump"/>
              </a:rPr>
              <a:t>Food </a:t>
            </a:r>
            <a:r>
              <a:rPr lang="fr-FR" dirty="0" err="1">
                <a:hlinkClick r:id="rId4" action="ppaction://hlinksldjump"/>
              </a:rPr>
              <a:t>safety</a:t>
            </a:r>
            <a:r>
              <a:rPr lang="fr-FR" dirty="0">
                <a:hlinkClick r:id="rId4" action="ppaction://hlinksldjump"/>
              </a:rPr>
              <a:t> </a:t>
            </a:r>
            <a:r>
              <a:rPr lang="fr-FR" dirty="0" err="1">
                <a:hlinkClick r:id="rId4" action="ppaction://hlinksldjump"/>
              </a:rPr>
              <a:t>debate</a:t>
            </a:r>
            <a:r>
              <a:rPr lang="fr-FR" dirty="0">
                <a:hlinkClick r:id="rId4" action="ppaction://hlinksldjump"/>
              </a:rPr>
              <a:t> kit</a:t>
            </a:r>
            <a:endParaRPr lang="fr-FR" dirty="0"/>
          </a:p>
        </p:txBody>
      </p:sp>
      <p:sp>
        <p:nvSpPr>
          <p:cNvPr id="27" name="ZoneTexte 26">
            <a:extLst>
              <a:ext uri="{FF2B5EF4-FFF2-40B4-BE49-F238E27FC236}">
                <a16:creationId xmlns:a16="http://schemas.microsoft.com/office/drawing/2014/main" id="{DC7084F1-DE7E-4983-A51F-B6BC3425C62A}"/>
              </a:ext>
            </a:extLst>
          </p:cNvPr>
          <p:cNvSpPr txBox="1"/>
          <p:nvPr/>
        </p:nvSpPr>
        <p:spPr>
          <a:xfrm>
            <a:off x="10086975" y="4241800"/>
            <a:ext cx="1135063" cy="647700"/>
          </a:xfrm>
          <a:prstGeom prst="roundRect">
            <a:avLst/>
          </a:prstGeom>
          <a:noFill/>
          <a:ln w="28575">
            <a:solidFill>
              <a:srgbClr val="FF0000"/>
            </a:solidFill>
          </a:ln>
          <a:effectLst>
            <a:outerShdw blurRad="63500" sx="102000" sy="102000" algn="ctr" rotWithShape="0">
              <a:prstClr val="black">
                <a:alpha val="40000"/>
              </a:prstClr>
            </a:outerShdw>
          </a:effectLst>
        </p:spPr>
        <p:txBody>
          <a:bodyPr>
            <a:spAutoFit/>
          </a:bodyPr>
          <a:lstStyle>
            <a:defPPr>
              <a:defRPr lang="en-US"/>
            </a:defPPr>
            <a:lvl1pPr algn="ctr">
              <a:defRPr sz="1600" b="1">
                <a:latin typeface="Arial" panose="020B0604020202020204" pitchFamily="34" charset="0"/>
                <a:cs typeface="Arial" panose="020B0604020202020204" pitchFamily="34" charset="0"/>
              </a:defRPr>
            </a:lvl1pPr>
          </a:lstStyle>
          <a:p>
            <a:pPr>
              <a:defRPr/>
            </a:pPr>
            <a:r>
              <a:rPr lang="fr-FR" dirty="0" err="1">
                <a:hlinkClick r:id="rId5" action="ppaction://hlinksldjump"/>
              </a:rPr>
              <a:t>Recipes</a:t>
            </a:r>
            <a:r>
              <a:rPr lang="fr-FR" dirty="0">
                <a:hlinkClick r:id="rId5" action="ppaction://hlinksldjump"/>
              </a:rPr>
              <a:t> book</a:t>
            </a:r>
            <a:endParaRPr lang="fr-FR" dirty="0"/>
          </a:p>
        </p:txBody>
      </p:sp>
      <p:sp>
        <p:nvSpPr>
          <p:cNvPr id="25" name="ZoneTexte 24">
            <a:extLst>
              <a:ext uri="{FF2B5EF4-FFF2-40B4-BE49-F238E27FC236}">
                <a16:creationId xmlns:a16="http://schemas.microsoft.com/office/drawing/2014/main" id="{4BFBFED7-C23E-4992-A32C-B042B451CA23}"/>
              </a:ext>
            </a:extLst>
          </p:cNvPr>
          <p:cNvSpPr txBox="1"/>
          <p:nvPr/>
        </p:nvSpPr>
        <p:spPr>
          <a:xfrm>
            <a:off x="10612438" y="3013075"/>
            <a:ext cx="1095375" cy="919163"/>
          </a:xfrm>
          <a:prstGeom prst="roundRect">
            <a:avLst/>
          </a:prstGeom>
          <a:noFill/>
          <a:ln w="28575">
            <a:solidFill>
              <a:srgbClr val="FF0000"/>
            </a:solidFill>
          </a:ln>
          <a:effectLst>
            <a:outerShdw blurRad="63500" sx="102000" sy="102000" algn="ctr" rotWithShape="0">
              <a:prstClr val="black">
                <a:alpha val="40000"/>
              </a:prstClr>
            </a:outerShdw>
          </a:effectLst>
        </p:spPr>
        <p:txBody>
          <a:bodyPr>
            <a:spAutoFit/>
          </a:bodyPr>
          <a:lstStyle>
            <a:defPPr>
              <a:defRPr lang="en-US"/>
            </a:defPPr>
            <a:lvl1pPr algn="ctr">
              <a:defRPr sz="1600" b="1">
                <a:latin typeface="Arial" panose="020B0604020202020204" pitchFamily="34" charset="0"/>
                <a:cs typeface="Arial" panose="020B0604020202020204" pitchFamily="34" charset="0"/>
              </a:defRPr>
            </a:lvl1pPr>
          </a:lstStyle>
          <a:p>
            <a:pPr>
              <a:defRPr/>
            </a:pPr>
            <a:r>
              <a:rPr lang="fr-FR" dirty="0">
                <a:hlinkClick r:id="rId6" action="ppaction://hlinksldjump"/>
              </a:rPr>
              <a:t>The </a:t>
            </a:r>
            <a:r>
              <a:rPr lang="fr-FR" dirty="0" err="1">
                <a:hlinkClick r:id="rId6" action="ppaction://hlinksldjump"/>
              </a:rPr>
              <a:t>food</a:t>
            </a:r>
            <a:r>
              <a:rPr lang="fr-FR" dirty="0">
                <a:hlinkClick r:id="rId6" action="ppaction://hlinksldjump"/>
              </a:rPr>
              <a:t> </a:t>
            </a:r>
            <a:r>
              <a:rPr lang="fr-FR" dirty="0" err="1">
                <a:hlinkClick r:id="rId6" action="ppaction://hlinksldjump"/>
              </a:rPr>
              <a:t>journey</a:t>
            </a:r>
            <a:endParaRPr lang="fr-FR" dirty="0"/>
          </a:p>
        </p:txBody>
      </p:sp>
      <p:sp>
        <p:nvSpPr>
          <p:cNvPr id="6" name="Virage 5" descr="Flèche">
            <a:extLst>
              <a:ext uri="{FF2B5EF4-FFF2-40B4-BE49-F238E27FC236}">
                <a16:creationId xmlns:a16="http://schemas.microsoft.com/office/drawing/2014/main" id="{79C05539-8794-455B-AE3D-600AF5BB1FAA}"/>
              </a:ext>
            </a:extLst>
          </p:cNvPr>
          <p:cNvSpPr/>
          <p:nvPr/>
        </p:nvSpPr>
        <p:spPr>
          <a:xfrm rot="10800000">
            <a:off x="11518900" y="2482850"/>
            <a:ext cx="465138" cy="3287713"/>
          </a:xfrm>
          <a:prstGeom prst="bentArrow">
            <a:avLst/>
          </a:prstGeom>
          <a:solidFill>
            <a:schemeClr val="accent6">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9" name="Flèche droite 48" descr="Flèche">
            <a:extLst>
              <a:ext uri="{FF2B5EF4-FFF2-40B4-BE49-F238E27FC236}">
                <a16:creationId xmlns:a16="http://schemas.microsoft.com/office/drawing/2014/main" id="{77C55E83-3A9E-480D-9E8D-33B6262F0485}"/>
              </a:ext>
            </a:extLst>
          </p:cNvPr>
          <p:cNvSpPr/>
          <p:nvPr/>
        </p:nvSpPr>
        <p:spPr>
          <a:xfrm rot="5400000">
            <a:off x="10827544" y="2524919"/>
            <a:ext cx="509587" cy="314325"/>
          </a:xfrm>
          <a:prstGeom prst="rightArrow">
            <a:avLst/>
          </a:prstGeom>
          <a:solidFill>
            <a:schemeClr val="accent6">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8" name="Flèche droite 47" descr="Flèche">
            <a:extLst>
              <a:ext uri="{FF2B5EF4-FFF2-40B4-BE49-F238E27FC236}">
                <a16:creationId xmlns:a16="http://schemas.microsoft.com/office/drawing/2014/main" id="{25774149-1B31-4C59-BF4C-224FE93BC3AC}"/>
              </a:ext>
            </a:extLst>
          </p:cNvPr>
          <p:cNvSpPr/>
          <p:nvPr/>
        </p:nvSpPr>
        <p:spPr>
          <a:xfrm rot="5400000">
            <a:off x="9526587" y="3149601"/>
            <a:ext cx="1649413" cy="315912"/>
          </a:xfrm>
          <a:prstGeom prst="rightArrow">
            <a:avLst/>
          </a:prstGeom>
          <a:solidFill>
            <a:schemeClr val="accent6">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1" name="Virage 50" descr="Flèche">
            <a:extLst>
              <a:ext uri="{FF2B5EF4-FFF2-40B4-BE49-F238E27FC236}">
                <a16:creationId xmlns:a16="http://schemas.microsoft.com/office/drawing/2014/main" id="{2A5E13B9-9892-4336-8444-738A9A5182BC}"/>
              </a:ext>
            </a:extLst>
          </p:cNvPr>
          <p:cNvSpPr/>
          <p:nvPr/>
        </p:nvSpPr>
        <p:spPr>
          <a:xfrm rot="10800000">
            <a:off x="6134100" y="2470150"/>
            <a:ext cx="3741738" cy="3487738"/>
          </a:xfrm>
          <a:prstGeom prst="bentArrow">
            <a:avLst>
              <a:gd name="adj1" fmla="val 6069"/>
              <a:gd name="adj2" fmla="val 5851"/>
              <a:gd name="adj3" fmla="val 16723"/>
              <a:gd name="adj4" fmla="val 20939"/>
            </a:avLst>
          </a:prstGeom>
          <a:solidFill>
            <a:schemeClr val="accent6">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7" name="Flèche droite 46" descr="Flèche">
            <a:extLst>
              <a:ext uri="{FF2B5EF4-FFF2-40B4-BE49-F238E27FC236}">
                <a16:creationId xmlns:a16="http://schemas.microsoft.com/office/drawing/2014/main" id="{835F2241-FBA8-4644-B62F-8C2531B54A96}"/>
              </a:ext>
            </a:extLst>
          </p:cNvPr>
          <p:cNvSpPr/>
          <p:nvPr/>
        </p:nvSpPr>
        <p:spPr>
          <a:xfrm rot="6447496">
            <a:off x="7839075" y="3473450"/>
            <a:ext cx="2389188" cy="312738"/>
          </a:xfrm>
          <a:prstGeom prst="rightArrow">
            <a:avLst/>
          </a:prstGeom>
          <a:solidFill>
            <a:schemeClr val="accent6">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3" name="ZoneTexte 32">
            <a:extLst>
              <a:ext uri="{FF2B5EF4-FFF2-40B4-BE49-F238E27FC236}">
                <a16:creationId xmlns:a16="http://schemas.microsoft.com/office/drawing/2014/main" id="{006C8015-F59E-4F73-8D93-C83B2C7F421B}"/>
              </a:ext>
            </a:extLst>
          </p:cNvPr>
          <p:cNvSpPr txBox="1"/>
          <p:nvPr/>
        </p:nvSpPr>
        <p:spPr>
          <a:xfrm>
            <a:off x="9324975" y="1331913"/>
            <a:ext cx="2659063" cy="1022350"/>
          </a:xfrm>
          <a:prstGeom prst="roundRect">
            <a:avLst/>
          </a:prstGeom>
          <a:noFill/>
          <a:ln w="38100">
            <a:solidFill>
              <a:schemeClr val="bg2">
                <a:lumMod val="25000"/>
              </a:schemeClr>
            </a:solidFill>
          </a:ln>
          <a:effectLst>
            <a:outerShdw blurRad="63500" sx="102000" sy="102000" algn="ctr" rotWithShape="0">
              <a:prstClr val="black">
                <a:alpha val="40000"/>
              </a:prstClr>
            </a:outerShdw>
          </a:effectLst>
        </p:spPr>
        <p:txBody>
          <a:bodyPr>
            <a:spAutoFit/>
          </a:bodyPr>
          <a:lstStyle>
            <a:defPPr>
              <a:defRPr lang="en-US"/>
            </a:defPPr>
            <a:lvl1pPr algn="ctr">
              <a:defRPr sz="1800" b="1">
                <a:solidFill>
                  <a:schemeClr val="bg1"/>
                </a:solidFill>
                <a:latin typeface="Arial" panose="020B0604020202020204" pitchFamily="34" charset="0"/>
                <a:cs typeface="Arial" panose="020B0604020202020204" pitchFamily="34" charset="0"/>
              </a:defRPr>
            </a:lvl1pPr>
          </a:lstStyle>
          <a:p>
            <a:pPr>
              <a:defRPr/>
            </a:pPr>
            <a:r>
              <a:rPr lang="fr-FR" dirty="0">
                <a:hlinkClick r:id="rId7" action="ppaction://hlinksldjump"/>
              </a:rPr>
              <a:t>S4</a:t>
            </a:r>
          </a:p>
          <a:p>
            <a:pPr>
              <a:defRPr/>
            </a:pPr>
            <a:r>
              <a:rPr lang="fr-FR" dirty="0">
                <a:hlinkClick r:id="rId7" action="ppaction://hlinksldjump"/>
              </a:rPr>
              <a:t>Infection transmission</a:t>
            </a:r>
            <a:endParaRPr lang="fr-FR" dirty="0"/>
          </a:p>
        </p:txBody>
      </p:sp>
      <p:sp>
        <p:nvSpPr>
          <p:cNvPr id="31" name="ZoneTexte 30">
            <a:extLst>
              <a:ext uri="{FF2B5EF4-FFF2-40B4-BE49-F238E27FC236}">
                <a16:creationId xmlns:a16="http://schemas.microsoft.com/office/drawing/2014/main" id="{474866C2-373D-490D-B438-7DCA2E13C87A}"/>
              </a:ext>
            </a:extLst>
          </p:cNvPr>
          <p:cNvSpPr txBox="1"/>
          <p:nvPr/>
        </p:nvSpPr>
        <p:spPr>
          <a:xfrm>
            <a:off x="6883400" y="4897438"/>
            <a:ext cx="2033588" cy="374650"/>
          </a:xfrm>
          <a:prstGeom prst="roundRect">
            <a:avLst/>
          </a:prstGeom>
          <a:noFill/>
          <a:ln w="28575">
            <a:solidFill>
              <a:srgbClr val="FF0000"/>
            </a:solidFill>
          </a:ln>
          <a:effectLst>
            <a:outerShdw blurRad="63500" sx="102000" sy="102000" algn="ctr" rotWithShape="0">
              <a:prstClr val="black">
                <a:alpha val="40000"/>
              </a:prstClr>
            </a:outerShdw>
          </a:effectLst>
        </p:spPr>
        <p:txBody>
          <a:bodyPr>
            <a:spAutoFit/>
          </a:bodyPr>
          <a:lstStyle>
            <a:defPPr>
              <a:defRPr lang="en-US"/>
            </a:defPPr>
            <a:lvl1pPr algn="ctr">
              <a:defRPr sz="1600" b="1">
                <a:latin typeface="Arial" panose="020B0604020202020204" pitchFamily="34" charset="0"/>
                <a:cs typeface="Arial" panose="020B0604020202020204" pitchFamily="34" charset="0"/>
              </a:defRPr>
            </a:lvl1pPr>
          </a:lstStyle>
          <a:p>
            <a:pPr>
              <a:defRPr/>
            </a:pPr>
            <a:r>
              <a:rPr lang="fr-FR" dirty="0">
                <a:hlinkClick r:id="rId8" action="ppaction://hlinksldjump"/>
              </a:rPr>
              <a:t>Food </a:t>
            </a:r>
            <a:r>
              <a:rPr lang="fr-FR" dirty="0" err="1">
                <a:hlinkClick r:id="rId8" action="ppaction://hlinksldjump"/>
              </a:rPr>
              <a:t>safety</a:t>
            </a:r>
            <a:r>
              <a:rPr lang="fr-FR" dirty="0">
                <a:hlinkClick r:id="rId8" action="ppaction://hlinksldjump"/>
              </a:rPr>
              <a:t> </a:t>
            </a:r>
            <a:r>
              <a:rPr lang="fr-FR" dirty="0" err="1">
                <a:hlinkClick r:id="rId8" action="ppaction://hlinksldjump"/>
              </a:rPr>
              <a:t>facts</a:t>
            </a:r>
            <a:endParaRPr lang="fr-FR" dirty="0"/>
          </a:p>
        </p:txBody>
      </p:sp>
      <p:sp>
        <p:nvSpPr>
          <p:cNvPr id="24" name="ZoneTexte 23">
            <a:extLst>
              <a:ext uri="{FF2B5EF4-FFF2-40B4-BE49-F238E27FC236}">
                <a16:creationId xmlns:a16="http://schemas.microsoft.com/office/drawing/2014/main" id="{C40F6071-39B8-457C-916D-19461E686D35}"/>
              </a:ext>
            </a:extLst>
          </p:cNvPr>
          <p:cNvSpPr txBox="1"/>
          <p:nvPr/>
        </p:nvSpPr>
        <p:spPr>
          <a:xfrm>
            <a:off x="6472238" y="2865438"/>
            <a:ext cx="1539875" cy="920750"/>
          </a:xfrm>
          <a:prstGeom prst="roundRect">
            <a:avLst/>
          </a:prstGeom>
          <a:noFill/>
          <a:ln w="28575">
            <a:solidFill>
              <a:srgbClr val="FF0000"/>
            </a:solidFill>
          </a:ln>
          <a:effectLst>
            <a:outerShdw blurRad="63500" sx="102000" sy="102000" algn="ctr" rotWithShape="0">
              <a:prstClr val="black">
                <a:alpha val="40000"/>
              </a:prstClr>
            </a:outerShdw>
          </a:effectLst>
        </p:spPr>
        <p:txBody>
          <a:bodyPr>
            <a:spAutoFit/>
          </a:bodyPr>
          <a:lstStyle>
            <a:defPPr>
              <a:defRPr lang="en-US"/>
            </a:defPPr>
            <a:lvl1pPr algn="ctr">
              <a:defRPr sz="1600" b="1">
                <a:latin typeface="Arial" panose="020B0604020202020204" pitchFamily="34" charset="0"/>
                <a:cs typeface="Arial" panose="020B0604020202020204" pitchFamily="34" charset="0"/>
              </a:defRPr>
            </a:lvl1pPr>
          </a:lstStyle>
          <a:p>
            <a:pPr>
              <a:defRPr/>
            </a:pPr>
            <a:r>
              <a:rPr lang="fr-FR" dirty="0">
                <a:hlinkClick r:id="rId9" action="ppaction://hlinksldjump"/>
              </a:rPr>
              <a:t>Food </a:t>
            </a:r>
            <a:r>
              <a:rPr lang="fr-FR" dirty="0" err="1">
                <a:hlinkClick r:id="rId9" action="ppaction://hlinksldjump"/>
              </a:rPr>
              <a:t>safety</a:t>
            </a:r>
            <a:r>
              <a:rPr lang="fr-FR" dirty="0">
                <a:hlinkClick r:id="rId9" action="ppaction://hlinksldjump"/>
              </a:rPr>
              <a:t> versus </a:t>
            </a:r>
            <a:r>
              <a:rPr lang="fr-FR" dirty="0" err="1">
                <a:hlinkClick r:id="rId9" action="ppaction://hlinksldjump"/>
              </a:rPr>
              <a:t>food</a:t>
            </a:r>
            <a:r>
              <a:rPr lang="fr-FR" dirty="0">
                <a:hlinkClick r:id="rId9" action="ppaction://hlinksldjump"/>
              </a:rPr>
              <a:t> </a:t>
            </a:r>
            <a:r>
              <a:rPr lang="fr-FR" dirty="0" err="1">
                <a:hlinkClick r:id="rId9" action="ppaction://hlinksldjump"/>
              </a:rPr>
              <a:t>quality</a:t>
            </a:r>
            <a:endParaRPr lang="fr-FR" dirty="0"/>
          </a:p>
        </p:txBody>
      </p:sp>
      <p:sp>
        <p:nvSpPr>
          <p:cNvPr id="52" name="Flèche droite 51" descr="Flèche">
            <a:extLst>
              <a:ext uri="{FF2B5EF4-FFF2-40B4-BE49-F238E27FC236}">
                <a16:creationId xmlns:a16="http://schemas.microsoft.com/office/drawing/2014/main" id="{63A48558-CA6C-45E6-94E5-96B48C3F77F2}"/>
              </a:ext>
            </a:extLst>
          </p:cNvPr>
          <p:cNvSpPr/>
          <p:nvPr/>
        </p:nvSpPr>
        <p:spPr>
          <a:xfrm rot="5400000">
            <a:off x="7046119" y="3485356"/>
            <a:ext cx="2319338" cy="314325"/>
          </a:xfrm>
          <a:prstGeom prst="rightArrow">
            <a:avLst/>
          </a:prstGeom>
          <a:solidFill>
            <a:schemeClr val="accent6">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4" name="Flèche droite 43" descr="Flèche">
            <a:extLst>
              <a:ext uri="{FF2B5EF4-FFF2-40B4-BE49-F238E27FC236}">
                <a16:creationId xmlns:a16="http://schemas.microsoft.com/office/drawing/2014/main" id="{2C72A211-59BD-4F7E-A299-21EEFA138131}"/>
              </a:ext>
            </a:extLst>
          </p:cNvPr>
          <p:cNvSpPr/>
          <p:nvPr/>
        </p:nvSpPr>
        <p:spPr>
          <a:xfrm rot="7811771">
            <a:off x="7174706" y="2483644"/>
            <a:ext cx="385763" cy="282575"/>
          </a:xfrm>
          <a:prstGeom prst="rightArrow">
            <a:avLst/>
          </a:prstGeom>
          <a:solidFill>
            <a:schemeClr val="accent6">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2" name="ZoneTexte 31">
            <a:extLst>
              <a:ext uri="{FF2B5EF4-FFF2-40B4-BE49-F238E27FC236}">
                <a16:creationId xmlns:a16="http://schemas.microsoft.com/office/drawing/2014/main" id="{FFADFC71-85A4-47C3-8BED-3A50E5E79169}"/>
              </a:ext>
            </a:extLst>
          </p:cNvPr>
          <p:cNvSpPr txBox="1"/>
          <p:nvPr/>
        </p:nvSpPr>
        <p:spPr>
          <a:xfrm>
            <a:off x="6219825" y="1331913"/>
            <a:ext cx="2697163" cy="1022350"/>
          </a:xfrm>
          <a:prstGeom prst="roundRect">
            <a:avLst/>
          </a:prstGeom>
          <a:noFill/>
          <a:ln w="38100">
            <a:solidFill>
              <a:schemeClr val="bg2">
                <a:lumMod val="25000"/>
              </a:schemeClr>
            </a:solidFill>
          </a:ln>
          <a:effectLst>
            <a:outerShdw blurRad="63500" sx="102000" sy="102000" algn="ctr" rotWithShape="0">
              <a:prstClr val="black">
                <a:alpha val="40000"/>
              </a:prstClr>
            </a:outerShdw>
          </a:effectLst>
        </p:spPr>
        <p:txBody>
          <a:bodyPr>
            <a:spAutoFit/>
          </a:bodyPr>
          <a:lstStyle>
            <a:defPPr>
              <a:defRPr lang="en-US"/>
            </a:defPPr>
            <a:lvl1pPr algn="ctr">
              <a:defRPr sz="1800" b="1">
                <a:solidFill>
                  <a:schemeClr val="bg1"/>
                </a:solidFill>
                <a:latin typeface="Arial" panose="020B0604020202020204" pitchFamily="34" charset="0"/>
                <a:cs typeface="Arial" panose="020B0604020202020204" pitchFamily="34" charset="0"/>
              </a:defRPr>
            </a:lvl1pPr>
          </a:lstStyle>
          <a:p>
            <a:pPr>
              <a:defRPr/>
            </a:pPr>
            <a:r>
              <a:rPr lang="fr-FR" dirty="0">
                <a:hlinkClick r:id="rId10" action="ppaction://hlinksldjump"/>
              </a:rPr>
              <a:t>S3</a:t>
            </a:r>
          </a:p>
          <a:p>
            <a:pPr>
              <a:defRPr/>
            </a:pPr>
            <a:r>
              <a:rPr lang="fr-FR" dirty="0">
                <a:hlinkClick r:id="rId10" action="ppaction://hlinksldjump"/>
              </a:rPr>
              <a:t>Food labels</a:t>
            </a:r>
            <a:endParaRPr lang="fr-FR" dirty="0"/>
          </a:p>
          <a:p>
            <a:pPr>
              <a:defRPr/>
            </a:pPr>
            <a:endParaRPr lang="fr-FR" dirty="0"/>
          </a:p>
        </p:txBody>
      </p:sp>
      <p:sp>
        <p:nvSpPr>
          <p:cNvPr id="29" name="ZoneTexte 28">
            <a:extLst>
              <a:ext uri="{FF2B5EF4-FFF2-40B4-BE49-F238E27FC236}">
                <a16:creationId xmlns:a16="http://schemas.microsoft.com/office/drawing/2014/main" id="{2278A1E7-AA03-45D7-AF45-35693AE14E78}"/>
              </a:ext>
            </a:extLst>
          </p:cNvPr>
          <p:cNvSpPr txBox="1"/>
          <p:nvPr/>
        </p:nvSpPr>
        <p:spPr>
          <a:xfrm>
            <a:off x="2954338" y="5583238"/>
            <a:ext cx="2992437" cy="374650"/>
          </a:xfrm>
          <a:prstGeom prst="roundRect">
            <a:avLst/>
          </a:prstGeom>
          <a:noFill/>
          <a:ln w="28575">
            <a:solidFill>
              <a:srgbClr val="FF0000"/>
            </a:solidFill>
          </a:ln>
          <a:effectLst>
            <a:outerShdw blurRad="63500" sx="102000" sy="102000" algn="ctr" rotWithShape="0">
              <a:prstClr val="black">
                <a:alpha val="40000"/>
              </a:prstClr>
            </a:outerShdw>
          </a:effectLst>
        </p:spPr>
        <p:txBody>
          <a:bodyPr>
            <a:spAutoFit/>
          </a:bodyPr>
          <a:lstStyle>
            <a:defPPr>
              <a:defRPr lang="en-US"/>
            </a:defPPr>
            <a:lvl1pPr algn="ctr">
              <a:defRPr sz="1600" b="1">
                <a:latin typeface="Arial" panose="020B0604020202020204" pitchFamily="34" charset="0"/>
                <a:cs typeface="Arial" panose="020B0604020202020204" pitchFamily="34" charset="0"/>
              </a:defRPr>
            </a:lvl1pPr>
          </a:lstStyle>
          <a:p>
            <a:pPr>
              <a:defRPr/>
            </a:pPr>
            <a:r>
              <a:rPr lang="fr-FR" dirty="0" err="1">
                <a:hlinkClick r:id="rId11" action="ppaction://hlinksldjump"/>
              </a:rPr>
              <a:t>Outbreak</a:t>
            </a:r>
            <a:r>
              <a:rPr lang="fr-FR" dirty="0">
                <a:hlinkClick r:id="rId11" action="ppaction://hlinksldjump"/>
              </a:rPr>
              <a:t> investigation</a:t>
            </a:r>
            <a:endParaRPr lang="fr-FR" dirty="0"/>
          </a:p>
        </p:txBody>
      </p:sp>
      <p:sp>
        <p:nvSpPr>
          <p:cNvPr id="22" name="ZoneTexte 21">
            <a:extLst>
              <a:ext uri="{FF2B5EF4-FFF2-40B4-BE49-F238E27FC236}">
                <a16:creationId xmlns:a16="http://schemas.microsoft.com/office/drawing/2014/main" id="{1945652A-ABC0-42EC-906F-4B0B8C20DEDF}"/>
              </a:ext>
            </a:extLst>
          </p:cNvPr>
          <p:cNvSpPr txBox="1"/>
          <p:nvPr/>
        </p:nvSpPr>
        <p:spPr>
          <a:xfrm>
            <a:off x="2573338" y="3076575"/>
            <a:ext cx="1876425" cy="919163"/>
          </a:xfrm>
          <a:prstGeom prst="roundRect">
            <a:avLst/>
          </a:prstGeom>
          <a:noFill/>
          <a:ln w="28575">
            <a:solidFill>
              <a:srgbClr val="FF0000"/>
            </a:solidFill>
          </a:ln>
          <a:effectLst>
            <a:outerShdw blurRad="63500" sx="102000" sy="102000" algn="ctr" rotWithShape="0">
              <a:prstClr val="black">
                <a:alpha val="40000"/>
              </a:prstClr>
            </a:outerShdw>
          </a:effectLst>
        </p:spPr>
        <p:txBody>
          <a:bodyPr>
            <a:spAutoFit/>
          </a:bodyPr>
          <a:lstStyle/>
          <a:p>
            <a:pPr algn="ctr">
              <a:defRPr/>
            </a:pPr>
            <a:r>
              <a:rPr lang="fr-FR" sz="1600" b="1" dirty="0" err="1">
                <a:latin typeface="Arial" panose="020B0604020202020204" pitchFamily="34" charset="0"/>
                <a:hlinkClick r:id="rId12" action="ppaction://hlinksldjump"/>
              </a:rPr>
              <a:t>Useful</a:t>
            </a:r>
            <a:r>
              <a:rPr lang="fr-FR" sz="1600" b="1" dirty="0">
                <a:latin typeface="Arial" panose="020B0604020202020204" pitchFamily="34" charset="0"/>
                <a:hlinkClick r:id="rId12" action="ppaction://hlinksldjump"/>
              </a:rPr>
              <a:t> and </a:t>
            </a:r>
            <a:r>
              <a:rPr lang="fr-FR" sz="1600" b="1" dirty="0" err="1">
                <a:latin typeface="Arial" panose="020B0604020202020204" pitchFamily="34" charset="0"/>
                <a:hlinkClick r:id="rId12" action="ppaction://hlinksldjump"/>
              </a:rPr>
              <a:t>harmful</a:t>
            </a:r>
            <a:r>
              <a:rPr lang="fr-FR" sz="1600" b="1" dirty="0">
                <a:latin typeface="Arial" panose="020B0604020202020204" pitchFamily="34" charset="0"/>
                <a:hlinkClick r:id="rId12" action="ppaction://hlinksldjump"/>
              </a:rPr>
              <a:t> microbes</a:t>
            </a:r>
            <a:endParaRPr lang="fr-FR" sz="1600" b="1" dirty="0">
              <a:latin typeface="Arial" panose="020B0604020202020204" pitchFamily="34" charset="0"/>
            </a:endParaRPr>
          </a:p>
        </p:txBody>
      </p:sp>
      <p:sp>
        <p:nvSpPr>
          <p:cNvPr id="53" name="Flèche droite 52" descr="Flèche">
            <a:extLst>
              <a:ext uri="{FF2B5EF4-FFF2-40B4-BE49-F238E27FC236}">
                <a16:creationId xmlns:a16="http://schemas.microsoft.com/office/drawing/2014/main" id="{4C849DD6-D851-46D1-AEBA-7A9840D8DC81}"/>
              </a:ext>
            </a:extLst>
          </p:cNvPr>
          <p:cNvSpPr/>
          <p:nvPr/>
        </p:nvSpPr>
        <p:spPr>
          <a:xfrm rot="3702229">
            <a:off x="4958557" y="3525043"/>
            <a:ext cx="2571750" cy="341313"/>
          </a:xfrm>
          <a:prstGeom prst="rightArrow">
            <a:avLst/>
          </a:prstGeom>
          <a:solidFill>
            <a:schemeClr val="accent6">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3" name="Flèche droite 42" descr="Flèche">
            <a:extLst>
              <a:ext uri="{FF2B5EF4-FFF2-40B4-BE49-F238E27FC236}">
                <a16:creationId xmlns:a16="http://schemas.microsoft.com/office/drawing/2014/main" id="{F2221F25-4036-4BE7-87C8-9FF38D89D095}"/>
              </a:ext>
            </a:extLst>
          </p:cNvPr>
          <p:cNvSpPr/>
          <p:nvPr/>
        </p:nvSpPr>
        <p:spPr>
          <a:xfrm rot="5400000">
            <a:off x="3357562" y="3776663"/>
            <a:ext cx="3006725" cy="393700"/>
          </a:xfrm>
          <a:prstGeom prst="rightArrow">
            <a:avLst/>
          </a:prstGeom>
          <a:solidFill>
            <a:schemeClr val="accent6">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2" name="Flèche droite 41" descr="Flèche">
            <a:extLst>
              <a:ext uri="{FF2B5EF4-FFF2-40B4-BE49-F238E27FC236}">
                <a16:creationId xmlns:a16="http://schemas.microsoft.com/office/drawing/2014/main" id="{76EEDEEE-CB52-439B-997C-686650502D4E}"/>
              </a:ext>
            </a:extLst>
          </p:cNvPr>
          <p:cNvSpPr/>
          <p:nvPr/>
        </p:nvSpPr>
        <p:spPr>
          <a:xfrm rot="7295359">
            <a:off x="3496469" y="2577306"/>
            <a:ext cx="558800" cy="350838"/>
          </a:xfrm>
          <a:prstGeom prst="rightArrow">
            <a:avLst/>
          </a:prstGeom>
          <a:solidFill>
            <a:schemeClr val="accent6">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1" name="ZoneTexte 20">
            <a:extLst>
              <a:ext uri="{FF2B5EF4-FFF2-40B4-BE49-F238E27FC236}">
                <a16:creationId xmlns:a16="http://schemas.microsoft.com/office/drawing/2014/main" id="{72C41EEC-EA17-4C24-8CAD-6EB5BDA6D977}"/>
              </a:ext>
            </a:extLst>
          </p:cNvPr>
          <p:cNvSpPr txBox="1"/>
          <p:nvPr/>
        </p:nvSpPr>
        <p:spPr>
          <a:xfrm>
            <a:off x="2989263" y="1331913"/>
            <a:ext cx="2724150" cy="1022350"/>
          </a:xfrm>
          <a:prstGeom prst="roundRect">
            <a:avLst/>
          </a:prstGeom>
          <a:noFill/>
          <a:ln w="38100">
            <a:solidFill>
              <a:schemeClr val="bg2">
                <a:lumMod val="25000"/>
              </a:schemeClr>
            </a:solidFill>
          </a:ln>
          <a:effectLst>
            <a:outerShdw blurRad="63500" sx="102000" sy="102000" algn="ctr" rotWithShape="0">
              <a:prstClr val="black">
                <a:alpha val="40000"/>
              </a:prstClr>
            </a:outerShdw>
          </a:effectLst>
        </p:spPr>
        <p:txBody>
          <a:bodyPr>
            <a:spAutoFit/>
          </a:bodyPr>
          <a:lstStyle>
            <a:defPPr>
              <a:defRPr lang="en-US"/>
            </a:defPPr>
            <a:lvl1pPr algn="ctr">
              <a:defRPr sz="1800" b="1">
                <a:solidFill>
                  <a:schemeClr val="bg1"/>
                </a:solidFill>
                <a:latin typeface="Arial" panose="020B0604020202020204" pitchFamily="34" charset="0"/>
                <a:cs typeface="Arial" panose="020B0604020202020204" pitchFamily="34" charset="0"/>
              </a:defRPr>
            </a:lvl1pPr>
          </a:lstStyle>
          <a:p>
            <a:pPr>
              <a:defRPr/>
            </a:pPr>
            <a:r>
              <a:rPr lang="fr-FR" dirty="0">
                <a:hlinkClick r:id="rId13" action="ppaction://hlinksldjump"/>
              </a:rPr>
              <a:t>S2 </a:t>
            </a:r>
          </a:p>
          <a:p>
            <a:pPr>
              <a:defRPr/>
            </a:pPr>
            <a:r>
              <a:rPr lang="fr-FR" dirty="0" err="1">
                <a:hlinkClick r:id="rId13" action="ppaction://hlinksldjump"/>
              </a:rPr>
              <a:t>Microbiological</a:t>
            </a:r>
            <a:r>
              <a:rPr lang="fr-FR" dirty="0">
                <a:hlinkClick r:id="rId13" action="ppaction://hlinksldjump"/>
              </a:rPr>
              <a:t> aspects</a:t>
            </a:r>
            <a:endParaRPr lang="fr-FR" dirty="0"/>
          </a:p>
        </p:txBody>
      </p:sp>
      <p:sp>
        <p:nvSpPr>
          <p:cNvPr id="4" name="Flèche à angle droit 3" descr="Flèche">
            <a:extLst>
              <a:ext uri="{FF2B5EF4-FFF2-40B4-BE49-F238E27FC236}">
                <a16:creationId xmlns:a16="http://schemas.microsoft.com/office/drawing/2014/main" id="{3E04C9FA-DF50-40C7-8D83-E9336BD423BD}"/>
              </a:ext>
            </a:extLst>
          </p:cNvPr>
          <p:cNvSpPr/>
          <p:nvPr/>
        </p:nvSpPr>
        <p:spPr>
          <a:xfrm rot="5400000">
            <a:off x="19050" y="3260725"/>
            <a:ext cx="3617913" cy="2036763"/>
          </a:xfrm>
          <a:prstGeom prst="bentUpArrow">
            <a:avLst>
              <a:gd name="adj1" fmla="val 13296"/>
              <a:gd name="adj2" fmla="val 16344"/>
              <a:gd name="adj3" fmla="val 24507"/>
            </a:avLst>
          </a:prstGeom>
          <a:solidFill>
            <a:schemeClr val="accent6">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 name="Flèche droite 4" descr="Flèche">
            <a:extLst>
              <a:ext uri="{FF2B5EF4-FFF2-40B4-BE49-F238E27FC236}">
                <a16:creationId xmlns:a16="http://schemas.microsoft.com/office/drawing/2014/main" id="{7983B90E-F099-485C-85F0-8A0A0122E9DC}"/>
              </a:ext>
            </a:extLst>
          </p:cNvPr>
          <p:cNvSpPr/>
          <p:nvPr/>
        </p:nvSpPr>
        <p:spPr>
          <a:xfrm rot="3176595">
            <a:off x="1898650" y="2570163"/>
            <a:ext cx="752475" cy="393700"/>
          </a:xfrm>
          <a:prstGeom prst="rightArrow">
            <a:avLst/>
          </a:prstGeom>
          <a:solidFill>
            <a:schemeClr val="accent6">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 name="ZoneTexte 1">
            <a:extLst>
              <a:ext uri="{FF2B5EF4-FFF2-40B4-BE49-F238E27FC236}">
                <a16:creationId xmlns:a16="http://schemas.microsoft.com/office/drawing/2014/main" id="{D839047E-8512-4685-8FDD-ADE3302D705E}"/>
              </a:ext>
            </a:extLst>
          </p:cNvPr>
          <p:cNvSpPr txBox="1"/>
          <p:nvPr/>
        </p:nvSpPr>
        <p:spPr>
          <a:xfrm>
            <a:off x="80963" y="1331913"/>
            <a:ext cx="2492375" cy="1022350"/>
          </a:xfrm>
          <a:prstGeom prst="roundRect">
            <a:avLst/>
          </a:prstGeom>
          <a:noFill/>
          <a:ln w="38100">
            <a:solidFill>
              <a:schemeClr val="bg2">
                <a:lumMod val="25000"/>
              </a:schemeClr>
            </a:solidFill>
          </a:ln>
          <a:effectLst>
            <a:outerShdw blurRad="63500" sx="102000" sy="102000" algn="ctr" rotWithShape="0">
              <a:prstClr val="black">
                <a:alpha val="40000"/>
              </a:prstClr>
            </a:outerShdw>
          </a:effectLst>
        </p:spPr>
        <p:txBody>
          <a:bodyPr>
            <a:spAutoFit/>
          </a:bodyPr>
          <a:lstStyle/>
          <a:p>
            <a:pPr algn="ctr">
              <a:defRPr/>
            </a:pPr>
            <a:r>
              <a:rPr lang="fr-FR" sz="1800" b="1" dirty="0">
                <a:solidFill>
                  <a:schemeClr val="bg1"/>
                </a:solidFill>
                <a:latin typeface="Arial" panose="020B0604020202020204" pitchFamily="34" charset="0"/>
                <a:hlinkClick r:id="rId14" action="ppaction://hlinksldjump"/>
              </a:rPr>
              <a:t>S1</a:t>
            </a:r>
          </a:p>
          <a:p>
            <a:pPr algn="ctr">
              <a:defRPr/>
            </a:pPr>
            <a:r>
              <a:rPr lang="fr-FR" sz="1800" b="1" dirty="0">
                <a:solidFill>
                  <a:schemeClr val="bg1"/>
                </a:solidFill>
                <a:latin typeface="Arial" panose="020B0604020202020204" pitchFamily="34" charset="0"/>
                <a:hlinkClick r:id="rId14" action="ppaction://hlinksldjump"/>
              </a:rPr>
              <a:t>An introduction</a:t>
            </a:r>
            <a:endParaRPr lang="fr-FR" sz="1800" b="1" dirty="0">
              <a:solidFill>
                <a:schemeClr val="bg1"/>
              </a:solidFill>
              <a:latin typeface="Arial" panose="020B0604020202020204" pitchFamily="34" charset="0"/>
            </a:endParaRPr>
          </a:p>
          <a:p>
            <a:pPr algn="ctr">
              <a:defRPr/>
            </a:pPr>
            <a:endParaRPr lang="fr-FR" sz="1800" b="1" dirty="0">
              <a:solidFill>
                <a:schemeClr val="bg1"/>
              </a:solidFill>
              <a:latin typeface="Arial" panose="020B0604020202020204" pitchFamily="34" charset="0"/>
            </a:endParaRPr>
          </a:p>
        </p:txBody>
      </p:sp>
      <p:sp>
        <p:nvSpPr>
          <p:cNvPr id="15386" name="Titre 27">
            <a:extLst>
              <a:ext uri="{FF2B5EF4-FFF2-40B4-BE49-F238E27FC236}">
                <a16:creationId xmlns:a16="http://schemas.microsoft.com/office/drawing/2014/main" id="{132681F2-ABD1-4FD9-A038-8C6A7EC368DF}"/>
              </a:ext>
            </a:extLst>
          </p:cNvPr>
          <p:cNvSpPr>
            <a:spLocks noGrp="1" noChangeArrowheads="1"/>
          </p:cNvSpPr>
          <p:nvPr>
            <p:ph type="title" idx="4294967295"/>
          </p:nvPr>
        </p:nvSpPr>
        <p:spPr>
          <a:xfrm>
            <a:off x="733425" y="168275"/>
            <a:ext cx="10888663" cy="954088"/>
          </a:xfrm>
        </p:spPr>
        <p:txBody>
          <a:bodyPr lIns="91440" tIns="45720" rIns="91440" bIns="45720">
            <a:spAutoFit/>
          </a:bodyPr>
          <a:lstStyle/>
          <a:p>
            <a:pPr algn="ctr" defTabSz="228600" eaLnBrk="1" hangingPunct="1">
              <a:lnSpc>
                <a:spcPct val="100000"/>
              </a:lnSpc>
            </a:pPr>
            <a:r>
              <a:rPr lang="fr-FR" altLang="fr-FR" sz="3200">
                <a:latin typeface="Arial" panose="020B0604020202020204" pitchFamily="34" charset="0"/>
                <a:cs typeface="Arial" panose="020B0604020202020204" pitchFamily="34" charset="0"/>
              </a:rPr>
              <a:t>Overviews and links </a:t>
            </a:r>
            <a:br>
              <a:rPr lang="fr-FR" altLang="fr-FR" sz="3200">
                <a:latin typeface="Arial" panose="020B0604020202020204" pitchFamily="34" charset="0"/>
                <a:cs typeface="Arial" panose="020B0604020202020204" pitchFamily="34" charset="0"/>
              </a:rPr>
            </a:br>
            <a:r>
              <a:rPr lang="fr-FR" altLang="fr-FR" sz="2400">
                <a:latin typeface="Arial" panose="020B0604020202020204" pitchFamily="34" charset="0"/>
                <a:cs typeface="Arial" panose="020B0604020202020204" pitchFamily="34" charset="0"/>
              </a:rPr>
              <a:t>Teacher training sessions </a:t>
            </a:r>
            <a:r>
              <a:rPr lang="fr-FR" altLang="fr-FR" sz="2400">
                <a:solidFill>
                  <a:srgbClr val="FF0000"/>
                </a:solidFill>
                <a:latin typeface="Arial" panose="020B0604020202020204" pitchFamily="34" charset="0"/>
                <a:cs typeface="Arial" panose="020B0604020202020204" pitchFamily="34" charset="0"/>
              </a:rPr>
              <a:t>and students resources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e 26" descr="Barre de navigation">
            <a:extLst>
              <a:ext uri="{FF2B5EF4-FFF2-40B4-BE49-F238E27FC236}">
                <a16:creationId xmlns:a16="http://schemas.microsoft.com/office/drawing/2014/main" id="{BC7857B5-D507-4E24-978C-7F470D2F4834}"/>
              </a:ext>
            </a:extLst>
          </p:cNvPr>
          <p:cNvGrpSpPr>
            <a:grpSpLocks/>
          </p:cNvGrpSpPr>
          <p:nvPr/>
        </p:nvGrpSpPr>
        <p:grpSpPr bwMode="auto">
          <a:xfrm>
            <a:off x="-41275" y="6011863"/>
            <a:ext cx="12276138" cy="887412"/>
            <a:chOff x="-41565" y="6016088"/>
            <a:chExt cx="12276859" cy="888671"/>
          </a:xfrm>
        </p:grpSpPr>
        <p:sp>
          <p:nvSpPr>
            <p:cNvPr id="16399" name="ZoneTexte 27">
              <a:extLst>
                <a:ext uri="{FF2B5EF4-FFF2-40B4-BE49-F238E27FC236}">
                  <a16:creationId xmlns:a16="http://schemas.microsoft.com/office/drawing/2014/main" id="{9E869EBB-13F1-434C-96A0-EE5A781E5005}"/>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Close</a:t>
              </a:r>
            </a:p>
          </p:txBody>
        </p:sp>
        <p:sp>
          <p:nvSpPr>
            <p:cNvPr id="16400" name="ZoneTexte 28">
              <a:extLst>
                <a:ext uri="{FF2B5EF4-FFF2-40B4-BE49-F238E27FC236}">
                  <a16:creationId xmlns:a16="http://schemas.microsoft.com/office/drawing/2014/main" id="{185AF5E2-0194-490E-9D2A-EBB74CEAB241}"/>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                             Next</a:t>
              </a:r>
            </a:p>
          </p:txBody>
        </p:sp>
        <p:sp>
          <p:nvSpPr>
            <p:cNvPr id="35" name="Rectangle 34">
              <a:extLst>
                <a:ext uri="{FF2B5EF4-FFF2-40B4-BE49-F238E27FC236}">
                  <a16:creationId xmlns:a16="http://schemas.microsoft.com/office/drawing/2014/main" id="{6E4560BB-28F6-4A99-98CA-377BD6BFA7A9}"/>
                </a:ext>
              </a:extLst>
            </p:cNvPr>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6" name="Bouton d’action : vide 35">
              <a:hlinkClick r:id="rId2" action="ppaction://hlinksldjump" highlightClick="1"/>
              <a:extLst>
                <a:ext uri="{FF2B5EF4-FFF2-40B4-BE49-F238E27FC236}">
                  <a16:creationId xmlns:a16="http://schemas.microsoft.com/office/drawing/2014/main" id="{F1FD0B32-876E-431B-BBB7-8A52443DED9B}"/>
                </a:ext>
              </a:extLst>
            </p:cNvPr>
            <p:cNvSpPr/>
            <p:nvPr/>
          </p:nvSpPr>
          <p:spPr>
            <a:xfrm>
              <a:off x="5713461" y="6135319"/>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
          <p:nvSpPr>
            <p:cNvPr id="16403" name="ZoneTexte 31">
              <a:extLst>
                <a:ext uri="{FF2B5EF4-FFF2-40B4-BE49-F238E27FC236}">
                  <a16:creationId xmlns:a16="http://schemas.microsoft.com/office/drawing/2014/main" id="{A110C11E-B81B-43EE-8B0C-8A631D8175F3}"/>
                </a:ext>
              </a:extLst>
            </p:cNvPr>
            <p:cNvSpPr txBox="1">
              <a:spLocks noChangeArrowheads="1"/>
            </p:cNvSpPr>
            <p:nvPr/>
          </p:nvSpPr>
          <p:spPr bwMode="auto">
            <a:xfrm>
              <a:off x="6072530" y="6136118"/>
              <a:ext cx="23793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latin typeface="Arial" panose="020B0604020202020204" pitchFamily="34" charset="0"/>
                </a:rPr>
                <a:t>Back to menu</a:t>
              </a:r>
            </a:p>
          </p:txBody>
        </p:sp>
        <p:pic>
          <p:nvPicPr>
            <p:cNvPr id="16404" name="Image 34">
              <a:extLst>
                <a:ext uri="{FF2B5EF4-FFF2-40B4-BE49-F238E27FC236}">
                  <a16:creationId xmlns:a16="http://schemas.microsoft.com/office/drawing/2014/main" id="{65651160-1C1F-4BA1-A933-3611FEF3A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6088" name="Image 1" descr="Harmful microbes additional slides PowerPoint&#10;">
            <a:extLst>
              <a:ext uri="{FF2B5EF4-FFF2-40B4-BE49-F238E27FC236}">
                <a16:creationId xmlns:a16="http://schemas.microsoft.com/office/drawing/2014/main" id="{6551B463-0E7F-464C-94DE-F0AC56B674D9}"/>
              </a:ext>
            </a:extLst>
          </p:cNvPr>
          <p:cNvPicPr>
            <a:picLocks noChangeAspect="1" noChangeArrowheads="1"/>
          </p:cNvPicPr>
          <p:nvPr/>
        </p:nvPicPr>
        <p:blipFill>
          <a:blip r:embed="rId4" cstate="print"/>
          <a:srcRect/>
          <a:stretch>
            <a:fillRect/>
          </a:stretch>
        </p:blipFill>
        <p:spPr bwMode="auto">
          <a:xfrm>
            <a:off x="9450638" y="4352005"/>
            <a:ext cx="2683407" cy="1475032"/>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8" name="Picture 22" descr="fleche - Conseils &amp; astuces Twitch">
            <a:extLst>
              <a:ext uri="{FF2B5EF4-FFF2-40B4-BE49-F238E27FC236}">
                <a16:creationId xmlns:a16="http://schemas.microsoft.com/office/drawing/2014/main" id="{EAB71803-7CC6-441B-9657-2AA9245C6E79}"/>
              </a:ext>
            </a:extLst>
          </p:cNvPr>
          <p:cNvPicPr>
            <a:picLocks noChangeAspect="1" noChangeArrowheads="1"/>
          </p:cNvPicPr>
          <p:nvPr/>
        </p:nvPicPr>
        <p:blipFill>
          <a:blip r:embed="rId5" cstate="print">
            <a:duotone>
              <a:schemeClr val="accent3">
                <a:shade val="45000"/>
                <a:satMod val="135000"/>
              </a:schemeClr>
              <a:prstClr val="white"/>
            </a:duotone>
          </a:blip>
          <a:srcRect/>
          <a:stretch>
            <a:fillRect/>
          </a:stretch>
        </p:blipFill>
        <p:spPr bwMode="auto">
          <a:xfrm rot="17614030">
            <a:off x="8902547" y="5169936"/>
            <a:ext cx="514437" cy="517680"/>
          </a:xfrm>
          <a:prstGeom prst="rect">
            <a:avLst/>
          </a:prstGeom>
          <a:noFill/>
        </p:spPr>
      </p:pic>
      <p:pic>
        <p:nvPicPr>
          <p:cNvPr id="46087" name="Image 2" descr="Case study : A cautionary tale&#10;">
            <a:extLst>
              <a:ext uri="{FF2B5EF4-FFF2-40B4-BE49-F238E27FC236}">
                <a16:creationId xmlns:a16="http://schemas.microsoft.com/office/drawing/2014/main" id="{AC867716-BACD-40CD-8AD7-27BE0BFAD74B}"/>
              </a:ext>
            </a:extLst>
          </p:cNvPr>
          <p:cNvPicPr>
            <a:picLocks noChangeAspect="1" noChangeArrowheads="1"/>
          </p:cNvPicPr>
          <p:nvPr/>
        </p:nvPicPr>
        <p:blipFill>
          <a:blip r:embed="rId6" cstate="print"/>
          <a:srcRect/>
          <a:stretch>
            <a:fillRect/>
          </a:stretch>
        </p:blipFill>
        <p:spPr bwMode="auto">
          <a:xfrm>
            <a:off x="45801" y="2795588"/>
            <a:ext cx="2763838" cy="3216275"/>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382" name="Picture 22" descr="fleche - Conseils &amp; astuces Twitch">
            <a:extLst>
              <a:ext uri="{FF2B5EF4-FFF2-40B4-BE49-F238E27FC236}">
                <a16:creationId xmlns:a16="http://schemas.microsoft.com/office/drawing/2014/main" id="{BC991EAD-FBDF-4FBE-AF6A-F57EF8203BFA}"/>
              </a:ext>
            </a:extLst>
          </p:cNvPr>
          <p:cNvPicPr>
            <a:picLocks noChangeAspect="1" noChangeArrowheads="1"/>
          </p:cNvPicPr>
          <p:nvPr/>
        </p:nvPicPr>
        <p:blipFill>
          <a:blip r:embed="rId7" cstate="print">
            <a:duotone>
              <a:schemeClr val="accent3">
                <a:shade val="45000"/>
                <a:satMod val="135000"/>
              </a:schemeClr>
              <a:prstClr val="white"/>
            </a:duotone>
          </a:blip>
          <a:srcRect/>
          <a:stretch>
            <a:fillRect/>
          </a:stretch>
        </p:blipFill>
        <p:spPr bwMode="auto">
          <a:xfrm rot="6765315">
            <a:off x="2713965" y="4438462"/>
            <a:ext cx="559663" cy="559663"/>
          </a:xfrm>
          <a:prstGeom prst="rect">
            <a:avLst/>
          </a:prstGeom>
          <a:noFill/>
        </p:spPr>
      </p:pic>
      <p:sp>
        <p:nvSpPr>
          <p:cNvPr id="2" name="Rectangle 1" descr="Microbe match activity statement">
            <a:extLst>
              <a:ext uri="{FF2B5EF4-FFF2-40B4-BE49-F238E27FC236}">
                <a16:creationId xmlns:a16="http://schemas.microsoft.com/office/drawing/2014/main" id="{74496E0F-8F0F-4078-872D-ACD98B242423}"/>
              </a:ext>
            </a:extLst>
          </p:cNvPr>
          <p:cNvSpPr/>
          <p:nvPr/>
        </p:nvSpPr>
        <p:spPr>
          <a:xfrm>
            <a:off x="9285288" y="796925"/>
            <a:ext cx="2906712" cy="177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6392" name="Picture 27" descr="Activité de couplage - Virus">
            <a:extLst>
              <a:ext uri="{FF2B5EF4-FFF2-40B4-BE49-F238E27FC236}">
                <a16:creationId xmlns:a16="http://schemas.microsoft.com/office/drawing/2014/main" id="{A07A55C1-CAFA-42F8-9711-DE86B6AE0C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85288" y="1825625"/>
            <a:ext cx="2913062"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3" name="Picture 26" descr="Activité de couplage - Bactéries">
            <a:extLst>
              <a:ext uri="{FF2B5EF4-FFF2-40B4-BE49-F238E27FC236}">
                <a16:creationId xmlns:a16="http://schemas.microsoft.com/office/drawing/2014/main" id="{A504BCB2-37F0-4586-87B0-3DDE14BCA70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85288" y="952500"/>
            <a:ext cx="2898775" cy="735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2" descr="fleche - Conseils &amp; astuces Twitch">
            <a:extLst>
              <a:ext uri="{FF2B5EF4-FFF2-40B4-BE49-F238E27FC236}">
                <a16:creationId xmlns:a16="http://schemas.microsoft.com/office/drawing/2014/main" id="{00A185A7-7A14-4BCD-857E-050C09B761DB}"/>
              </a:ext>
            </a:extLst>
          </p:cNvPr>
          <p:cNvPicPr>
            <a:picLocks noChangeAspect="1" noChangeArrowheads="1"/>
          </p:cNvPicPr>
          <p:nvPr/>
        </p:nvPicPr>
        <p:blipFill>
          <a:blip r:embed="rId10">
            <a:duotone>
              <a:schemeClr val="accent3">
                <a:shade val="45000"/>
                <a:satMod val="135000"/>
              </a:schemeClr>
              <a:prstClr val="white"/>
            </a:duotone>
          </a:blip>
          <a:srcRect/>
          <a:stretch>
            <a:fillRect/>
          </a:stretch>
        </p:blipFill>
        <p:spPr bwMode="auto">
          <a:xfrm rot="15899330">
            <a:off x="8286565" y="1655931"/>
            <a:ext cx="1021199" cy="1021199"/>
          </a:xfrm>
          <a:prstGeom prst="rect">
            <a:avLst/>
          </a:prstGeom>
          <a:noFill/>
        </p:spPr>
      </p:pic>
      <p:sp>
        <p:nvSpPr>
          <p:cNvPr id="26" name="ZoneTexte 25">
            <a:extLst>
              <a:ext uri="{FF2B5EF4-FFF2-40B4-BE49-F238E27FC236}">
                <a16:creationId xmlns:a16="http://schemas.microsoft.com/office/drawing/2014/main" id="{15CEC2E5-E053-4D2C-A139-194A4DE386F4}"/>
              </a:ext>
            </a:extLst>
          </p:cNvPr>
          <p:cNvSpPr txBox="1"/>
          <p:nvPr/>
        </p:nvSpPr>
        <p:spPr>
          <a:xfrm>
            <a:off x="2611438" y="1825625"/>
            <a:ext cx="6673850" cy="4154488"/>
          </a:xfrm>
          <a:prstGeom prst="rect">
            <a:avLst/>
          </a:prstGeom>
          <a:noFill/>
        </p:spPr>
        <p:txBody>
          <a:bodyPr>
            <a:spAutoFit/>
          </a:bodyPr>
          <a:lstStyle/>
          <a:p>
            <a:pPr marL="285750" lvl="1" indent="-285750" algn="just">
              <a:spcBef>
                <a:spcPts val="300"/>
              </a:spcBef>
              <a:buFont typeface="Wingdings" panose="05000000000000000000" pitchFamily="2" charset="2"/>
              <a:buChar char="ü"/>
              <a:defRPr/>
            </a:pPr>
            <a:r>
              <a:rPr lang="en-GB" sz="1200" b="1" dirty="0">
                <a:solidFill>
                  <a:schemeClr val="accent1"/>
                </a:solidFill>
                <a:latin typeface="Arial" panose="020B0604020202020204" pitchFamily="34" charset="0"/>
              </a:rPr>
              <a:t>Resources:</a:t>
            </a:r>
            <a:endParaRPr lang="fr-FR" sz="1200" b="1" dirty="0">
              <a:solidFill>
                <a:schemeClr val="accent1"/>
              </a:solidFill>
              <a:latin typeface="Arial" panose="020B0604020202020204" pitchFamily="34" charset="0"/>
            </a:endParaRPr>
          </a:p>
          <a:p>
            <a:pPr marL="400050" lvl="1" indent="-171450" algn="just">
              <a:buFontTx/>
              <a:buChar char="-"/>
              <a:defRPr/>
            </a:pPr>
            <a:r>
              <a:rPr lang="en-US" sz="1200" b="1" dirty="0">
                <a:solidFill>
                  <a:schemeClr val="accent1"/>
                </a:solidFill>
                <a:latin typeface="Arial" panose="020B0604020202020204" pitchFamily="34" charset="0"/>
              </a:rPr>
              <a:t>Teacher sheet </a:t>
            </a:r>
            <a:r>
              <a:rPr lang="en-US" sz="1200" dirty="0">
                <a:solidFill>
                  <a:schemeClr val="accent1"/>
                </a:solidFill>
                <a:latin typeface="Arial" panose="020B0604020202020204" pitchFamily="34" charset="0"/>
                <a:sym typeface="Wingdings" panose="05000000000000000000" pitchFamily="2" charset="2"/>
              </a:rPr>
              <a:t> Lesson plan</a:t>
            </a:r>
          </a:p>
          <a:p>
            <a:pPr lvl="1" indent="0" algn="just">
              <a:defRPr/>
            </a:pPr>
            <a:endParaRPr lang="en-US" sz="1200" dirty="0">
              <a:solidFill>
                <a:schemeClr val="accent1"/>
              </a:solidFill>
              <a:latin typeface="Arial" panose="020B0604020202020204" pitchFamily="34" charset="0"/>
            </a:endParaRPr>
          </a:p>
          <a:p>
            <a:pPr marL="400050" lvl="1" indent="-171450" algn="just">
              <a:buFontTx/>
              <a:buChar char="-"/>
              <a:defRPr/>
            </a:pPr>
            <a:r>
              <a:rPr lang="en-US" sz="1200" b="1" dirty="0">
                <a:solidFill>
                  <a:schemeClr val="accent1"/>
                </a:solidFill>
                <a:latin typeface="Arial" panose="020B0604020202020204" pitchFamily="34" charset="0"/>
              </a:rPr>
              <a:t>The Microbes in Food PowerPoint </a:t>
            </a:r>
            <a:r>
              <a:rPr lang="en-US" sz="1200" dirty="0">
                <a:solidFill>
                  <a:schemeClr val="accent1"/>
                </a:solidFill>
                <a:latin typeface="Arial" panose="020B0604020202020204" pitchFamily="34" charset="0"/>
              </a:rPr>
              <a:t>linking to different activities:</a:t>
            </a:r>
          </a:p>
          <a:p>
            <a:pPr marL="628650" lvl="2" indent="-171450" algn="just">
              <a:buFontTx/>
              <a:buChar char="-"/>
              <a:defRPr/>
            </a:pPr>
            <a:r>
              <a:rPr lang="en-US" sz="1200" u="sng" dirty="0">
                <a:solidFill>
                  <a:schemeClr val="accent1"/>
                </a:solidFill>
                <a:latin typeface="Arial" panose="020B0604020202020204" pitchFamily="34" charset="0"/>
              </a:rPr>
              <a:t>Slide “Microbes” </a:t>
            </a:r>
            <a:r>
              <a:rPr lang="en-US" sz="1200" dirty="0">
                <a:solidFill>
                  <a:schemeClr val="accent1"/>
                </a:solidFill>
                <a:latin typeface="Arial" panose="020B0604020202020204" pitchFamily="34" charset="0"/>
              </a:rPr>
              <a:t>+ </a:t>
            </a:r>
            <a:r>
              <a:rPr lang="en-US" sz="1200" b="1" dirty="0">
                <a:solidFill>
                  <a:schemeClr val="accent1"/>
                </a:solidFill>
                <a:latin typeface="Arial" panose="020B0604020202020204" pitchFamily="34" charset="0"/>
              </a:rPr>
              <a:t>Microbe match activity  statement </a:t>
            </a:r>
            <a:r>
              <a:rPr lang="en-US" sz="1200" dirty="0">
                <a:solidFill>
                  <a:schemeClr val="accent1"/>
                </a:solidFill>
                <a:latin typeface="Arial" panose="020B0604020202020204" pitchFamily="34" charset="0"/>
                <a:sym typeface="Wingdings" panose="05000000000000000000" pitchFamily="2" charset="2"/>
              </a:rPr>
              <a:t> </a:t>
            </a:r>
            <a:r>
              <a:rPr lang="en-GB" sz="1200" dirty="0">
                <a:solidFill>
                  <a:schemeClr val="accent1"/>
                </a:solidFill>
                <a:latin typeface="Arial" panose="020B0604020202020204" pitchFamily="34" charset="0"/>
                <a:ea typeface="Microsoft Sans Serif" panose="020B0604020202020204" pitchFamily="34" charset="0"/>
              </a:rPr>
              <a:t>Gives students the cut outs of bacteria, virus, fungi and parasite and ask them to match the statements.</a:t>
            </a:r>
          </a:p>
          <a:p>
            <a:pPr marL="628650" lvl="2" indent="-171450" algn="just">
              <a:buFontTx/>
              <a:buChar char="-"/>
              <a:defRPr/>
            </a:pPr>
            <a:endParaRPr lang="en-GB" sz="1200" dirty="0">
              <a:solidFill>
                <a:schemeClr val="accent1"/>
              </a:solidFill>
              <a:latin typeface="Arial" panose="020B0604020202020204" pitchFamily="34" charset="0"/>
              <a:ea typeface="Microsoft Sans Serif" panose="020B0604020202020204" pitchFamily="34" charset="0"/>
            </a:endParaRPr>
          </a:p>
          <a:p>
            <a:pPr marL="628650" lvl="2" indent="-171450" algn="just">
              <a:buFontTx/>
              <a:buChar char="-"/>
              <a:defRPr/>
            </a:pPr>
            <a:r>
              <a:rPr lang="en-GB" altLang="fr-FR" sz="1200" u="sng" dirty="0">
                <a:solidFill>
                  <a:schemeClr val="accent1"/>
                </a:solidFill>
                <a:latin typeface="Arial" panose="020B0604020202020204" pitchFamily="34" charset="0"/>
              </a:rPr>
              <a:t>Slide “Spores” </a:t>
            </a:r>
            <a:r>
              <a:rPr lang="en-GB" altLang="fr-FR" sz="1200" dirty="0">
                <a:solidFill>
                  <a:schemeClr val="accent1"/>
                </a:solidFill>
                <a:latin typeface="Arial" panose="020B0604020202020204" pitchFamily="34" charset="0"/>
                <a:sym typeface="Wingdings" pitchFamily="2" charset="2"/>
              </a:rPr>
              <a:t> </a:t>
            </a:r>
            <a:r>
              <a:rPr lang="en-US" altLang="fr-FR" sz="1200" dirty="0">
                <a:solidFill>
                  <a:schemeClr val="accent1"/>
                </a:solidFill>
                <a:latin typeface="Arial" panose="020B0604020202020204" pitchFamily="34" charset="0"/>
              </a:rPr>
              <a:t>Explain to students that some bacteria develop spores that can survive harsh conditions and live without water or nutrients.</a:t>
            </a:r>
          </a:p>
          <a:p>
            <a:pPr marL="628650" lvl="2" indent="-171450" algn="just">
              <a:buFontTx/>
              <a:buChar char="-"/>
              <a:defRPr/>
            </a:pPr>
            <a:endParaRPr lang="fr-FR" altLang="fr-FR" sz="1200" dirty="0">
              <a:solidFill>
                <a:schemeClr val="accent1"/>
              </a:solidFill>
              <a:latin typeface="Arial" panose="020B0604020202020204" pitchFamily="34" charset="0"/>
            </a:endParaRPr>
          </a:p>
          <a:p>
            <a:pPr marL="628650" lvl="2" indent="-171450" algn="just">
              <a:buFontTx/>
              <a:buChar char="-"/>
              <a:defRPr/>
            </a:pPr>
            <a:r>
              <a:rPr lang="en-GB" altLang="fr-FR" sz="1200" u="sng" dirty="0">
                <a:solidFill>
                  <a:schemeClr val="accent1"/>
                </a:solidFill>
                <a:latin typeface="Arial" panose="020B0604020202020204" pitchFamily="34" charset="0"/>
              </a:rPr>
              <a:t>Slide “Example of useful microbes” </a:t>
            </a:r>
            <a:r>
              <a:rPr lang="en-GB" altLang="fr-FR" sz="1200" dirty="0">
                <a:solidFill>
                  <a:schemeClr val="accent1"/>
                </a:solidFill>
                <a:latin typeface="Arial" panose="020B0604020202020204" pitchFamily="34" charset="0"/>
                <a:sym typeface="Wingdings" pitchFamily="2" charset="2"/>
              </a:rPr>
              <a:t> </a:t>
            </a:r>
            <a:r>
              <a:rPr lang="en-US" altLang="fr-FR" sz="1200" dirty="0">
                <a:solidFill>
                  <a:schemeClr val="accent1"/>
                </a:solidFill>
                <a:latin typeface="Arial" panose="020B0604020202020204" pitchFamily="34" charset="0"/>
              </a:rPr>
              <a:t>discuss the useful and beneficial microbes that live naturally within us and foods that are made with or contain microbes.</a:t>
            </a:r>
            <a:r>
              <a:rPr lang="en-GB" altLang="fr-FR" sz="1200" dirty="0">
                <a:solidFill>
                  <a:schemeClr val="accent1"/>
                </a:solidFill>
                <a:latin typeface="Arial" panose="020B0604020202020204" pitchFamily="34" charset="0"/>
              </a:rPr>
              <a:t> </a:t>
            </a:r>
          </a:p>
          <a:p>
            <a:pPr marL="628650" lvl="2" indent="-171450" algn="just">
              <a:buFontTx/>
              <a:buChar char="-"/>
              <a:defRPr/>
            </a:pPr>
            <a:endParaRPr lang="en-GB" altLang="fr-FR" sz="1200" dirty="0">
              <a:solidFill>
                <a:schemeClr val="accent1"/>
              </a:solidFill>
              <a:latin typeface="Arial" panose="020B0604020202020204" pitchFamily="34" charset="0"/>
            </a:endParaRPr>
          </a:p>
          <a:p>
            <a:pPr marL="628650" lvl="2" indent="-171450" algn="just">
              <a:buFontTx/>
              <a:buChar char="-"/>
              <a:defRPr/>
            </a:pPr>
            <a:r>
              <a:rPr lang="en-US" altLang="fr-FR" sz="1200" u="sng" dirty="0">
                <a:solidFill>
                  <a:schemeClr val="accent1"/>
                </a:solidFill>
                <a:latin typeface="Arial" panose="020B0604020202020204" pitchFamily="34" charset="0"/>
              </a:rPr>
              <a:t>Slide “Case study : a cautionary tale” </a:t>
            </a:r>
            <a:r>
              <a:rPr lang="en-US" altLang="fr-FR" sz="1200" b="1" dirty="0">
                <a:solidFill>
                  <a:schemeClr val="accent1"/>
                </a:solidFill>
                <a:latin typeface="Arial" panose="020B0604020202020204" pitchFamily="34" charset="0"/>
              </a:rPr>
              <a:t>+ Student handout : Case Study: a cautionary tale (1)  + answer sheet (2)</a:t>
            </a:r>
            <a:r>
              <a:rPr lang="en-US" altLang="fr-FR" sz="1200" dirty="0">
                <a:solidFill>
                  <a:schemeClr val="accent1"/>
                </a:solidFill>
                <a:latin typeface="Arial" panose="020B0604020202020204" pitchFamily="34" charset="0"/>
              </a:rPr>
              <a:t>  </a:t>
            </a:r>
            <a:r>
              <a:rPr lang="en-US" altLang="fr-FR" sz="1200" dirty="0">
                <a:solidFill>
                  <a:schemeClr val="accent1"/>
                </a:solidFill>
                <a:latin typeface="Arial" panose="020B0604020202020204" pitchFamily="34" charset="0"/>
                <a:sym typeface="Wingdings" pitchFamily="2" charset="2"/>
              </a:rPr>
              <a:t> S</a:t>
            </a:r>
            <a:r>
              <a:rPr lang="en-US" altLang="fr-FR" sz="1200" dirty="0">
                <a:solidFill>
                  <a:schemeClr val="accent1"/>
                </a:solidFill>
                <a:latin typeface="Arial" panose="020B0604020202020204" pitchFamily="34" charset="0"/>
              </a:rPr>
              <a:t>tudents will be looking at a case study of how microbes can cause foodborne illness.</a:t>
            </a:r>
          </a:p>
          <a:p>
            <a:pPr marL="628650" lvl="2" indent="-171450" algn="just">
              <a:buFontTx/>
              <a:buChar char="-"/>
              <a:defRPr/>
            </a:pPr>
            <a:endParaRPr lang="en-US" altLang="fr-FR" sz="1200" dirty="0">
              <a:solidFill>
                <a:schemeClr val="accent1"/>
              </a:solidFill>
              <a:latin typeface="Arial" panose="020B0604020202020204" pitchFamily="34" charset="0"/>
            </a:endParaRPr>
          </a:p>
          <a:p>
            <a:pPr marL="628650" lvl="2" indent="-171450" algn="just">
              <a:buFontTx/>
              <a:buChar char="-"/>
              <a:defRPr/>
            </a:pPr>
            <a:r>
              <a:rPr lang="en-US" sz="1200" u="sng" dirty="0">
                <a:solidFill>
                  <a:schemeClr val="accent1"/>
                </a:solidFill>
                <a:latin typeface="Arial" panose="020B0604020202020204" pitchFamily="34" charset="0"/>
              </a:rPr>
              <a:t>Slides “Extension activity: Research group task” </a:t>
            </a:r>
            <a:r>
              <a:rPr lang="en-US" sz="1200" dirty="0">
                <a:solidFill>
                  <a:schemeClr val="accent1"/>
                </a:solidFill>
                <a:latin typeface="Arial" panose="020B0604020202020204" pitchFamily="34" charset="0"/>
                <a:sym typeface="Wingdings" panose="05000000000000000000" pitchFamily="2" charset="2"/>
              </a:rPr>
              <a:t> A</a:t>
            </a:r>
            <a:r>
              <a:rPr lang="en-US" altLang="fr-FR" sz="1200" dirty="0">
                <a:solidFill>
                  <a:schemeClr val="accent1"/>
                </a:solidFill>
                <a:latin typeface="Arial" panose="020B0604020202020204" pitchFamily="34" charset="0"/>
              </a:rPr>
              <a:t>llows students to work on a poster or fact file on one of the top five pathogens. It could also be given as homework.</a:t>
            </a:r>
          </a:p>
          <a:p>
            <a:pPr lvl="2" indent="0" algn="just">
              <a:defRPr/>
            </a:pPr>
            <a:endParaRPr lang="en-US" altLang="fr-FR" sz="1200" dirty="0">
              <a:solidFill>
                <a:schemeClr val="accent1"/>
              </a:solidFill>
              <a:latin typeface="Arial" panose="020B0604020202020204" pitchFamily="34" charset="0"/>
            </a:endParaRPr>
          </a:p>
          <a:p>
            <a:pPr marL="400050" lvl="1" indent="-171450" algn="just">
              <a:buFontTx/>
              <a:buChar char="-"/>
              <a:defRPr/>
            </a:pPr>
            <a:r>
              <a:rPr lang="en-US" sz="1200" b="1" dirty="0">
                <a:solidFill>
                  <a:schemeClr val="accent1"/>
                </a:solidFill>
                <a:latin typeface="Arial" panose="020B0604020202020204" pitchFamily="34" charset="0"/>
              </a:rPr>
              <a:t>Harmful microbes additional slides PowerPoint </a:t>
            </a:r>
            <a:r>
              <a:rPr lang="en-US" sz="1200" dirty="0">
                <a:solidFill>
                  <a:schemeClr val="accent1"/>
                </a:solidFill>
                <a:latin typeface="Arial" panose="020B0604020202020204" pitchFamily="34" charset="0"/>
                <a:sym typeface="Wingdings" panose="05000000000000000000" pitchFamily="2" charset="2"/>
              </a:rPr>
              <a:t> E</a:t>
            </a:r>
            <a:r>
              <a:rPr lang="en-US" altLang="fr-FR" sz="1200" dirty="0">
                <a:solidFill>
                  <a:schemeClr val="accent1"/>
                </a:solidFill>
                <a:latin typeface="Arial" panose="020B0604020202020204" pitchFamily="34" charset="0"/>
              </a:rPr>
              <a:t>xplains the common foodborne pathogens in Europe</a:t>
            </a:r>
            <a:endParaRPr lang="fr-FR" sz="1200" dirty="0">
              <a:latin typeface="Arial" panose="020B0604020202020204" pitchFamily="34" charset="0"/>
            </a:endParaRPr>
          </a:p>
        </p:txBody>
      </p:sp>
      <p:sp>
        <p:nvSpPr>
          <p:cNvPr id="23" name="ZoneTexte 22">
            <a:extLst>
              <a:ext uri="{FF2B5EF4-FFF2-40B4-BE49-F238E27FC236}">
                <a16:creationId xmlns:a16="http://schemas.microsoft.com/office/drawing/2014/main" id="{51BC4218-B74A-455A-B434-8B0338A55FDF}"/>
              </a:ext>
            </a:extLst>
          </p:cNvPr>
          <p:cNvSpPr txBox="1"/>
          <p:nvPr/>
        </p:nvSpPr>
        <p:spPr>
          <a:xfrm>
            <a:off x="2611438" y="796925"/>
            <a:ext cx="6838950" cy="1154113"/>
          </a:xfrm>
          <a:prstGeom prst="rect">
            <a:avLst/>
          </a:prstGeom>
          <a:noFill/>
        </p:spPr>
        <p:txBody>
          <a:bodyPr>
            <a:spAutoFit/>
          </a:bodyPr>
          <a:lstStyle/>
          <a:p>
            <a:pPr marL="285750" lvl="1" indent="-285750" algn="just">
              <a:spcBef>
                <a:spcPts val="300"/>
              </a:spcBef>
              <a:buFont typeface="Wingdings" panose="05000000000000000000" pitchFamily="2" charset="2"/>
              <a:buChar char="ü"/>
              <a:defRPr/>
            </a:pPr>
            <a:r>
              <a:rPr lang="en-GB" sz="1200" b="1" dirty="0">
                <a:solidFill>
                  <a:schemeClr val="accent1"/>
                </a:solidFill>
                <a:latin typeface="Arial" panose="020B0604020202020204" pitchFamily="34" charset="0"/>
              </a:rPr>
              <a:t>Lesson learning outcomes:</a:t>
            </a:r>
            <a:endParaRPr lang="fr-FR" sz="1200" dirty="0">
              <a:solidFill>
                <a:schemeClr val="accent1"/>
              </a:solidFill>
              <a:latin typeface="Arial" panose="020B0604020202020204" pitchFamily="34" charset="0"/>
            </a:endParaRPr>
          </a:p>
          <a:p>
            <a:pPr marL="400050" lvl="1" indent="-171450" algn="just">
              <a:buFontTx/>
              <a:buChar char="-"/>
              <a:defRPr/>
            </a:pPr>
            <a:r>
              <a:rPr lang="en-US" sz="1200" dirty="0">
                <a:solidFill>
                  <a:schemeClr val="accent1"/>
                </a:solidFill>
                <a:latin typeface="Arial" panose="020B0604020202020204" pitchFamily="34" charset="0"/>
              </a:rPr>
              <a:t>To identify harmful microbes that are commonly found in food</a:t>
            </a:r>
          </a:p>
          <a:p>
            <a:pPr marL="400050" lvl="1" indent="-171450" algn="just">
              <a:buFontTx/>
              <a:buChar char="-"/>
              <a:defRPr/>
            </a:pPr>
            <a:r>
              <a:rPr lang="en-US" sz="1200" dirty="0">
                <a:solidFill>
                  <a:schemeClr val="accent1"/>
                </a:solidFill>
                <a:latin typeface="Arial" panose="020B0604020202020204" pitchFamily="34" charset="0"/>
              </a:rPr>
              <a:t>To identify conditions that promote the growth of harmful microbes and how to prevent it</a:t>
            </a:r>
          </a:p>
          <a:p>
            <a:pPr marL="400050" lvl="1" indent="-171450" algn="just">
              <a:buFontTx/>
              <a:buChar char="-"/>
              <a:defRPr/>
            </a:pPr>
            <a:r>
              <a:rPr lang="en-US" sz="1200" dirty="0">
                <a:solidFill>
                  <a:schemeClr val="accent1"/>
                </a:solidFill>
                <a:latin typeface="Arial" panose="020B0604020202020204" pitchFamily="34" charset="0"/>
              </a:rPr>
              <a:t>To understand how to safely transport, store and prepare food</a:t>
            </a:r>
          </a:p>
          <a:p>
            <a:pPr marL="400050" lvl="1" indent="-171450" algn="just">
              <a:buFontTx/>
              <a:buChar char="-"/>
              <a:defRPr/>
            </a:pPr>
            <a:r>
              <a:rPr lang="en-US" sz="1200" dirty="0">
                <a:solidFill>
                  <a:schemeClr val="accent1"/>
                </a:solidFill>
                <a:latin typeface="Arial" panose="020B0604020202020204" pitchFamily="34" charset="0"/>
              </a:rPr>
              <a:t>To understand risks and consequences of food poisoning </a:t>
            </a:r>
          </a:p>
          <a:p>
            <a:pPr algn="just">
              <a:defRPr/>
            </a:pPr>
            <a:endParaRPr lang="fr-FR" dirty="0">
              <a:latin typeface="Arial" panose="020B0604020202020204" pitchFamily="34" charset="0"/>
            </a:endParaRPr>
          </a:p>
        </p:txBody>
      </p:sp>
      <p:pic>
        <p:nvPicPr>
          <p:cNvPr id="46085" name="Image 1" descr="Microbes in food - PowerPoint front page&#10;">
            <a:extLst>
              <a:ext uri="{FF2B5EF4-FFF2-40B4-BE49-F238E27FC236}">
                <a16:creationId xmlns:a16="http://schemas.microsoft.com/office/drawing/2014/main" id="{DC078CB8-ED2C-4499-A339-64D4BD133142}"/>
              </a:ext>
            </a:extLst>
          </p:cNvPr>
          <p:cNvPicPr>
            <a:picLocks noChangeAspect="1" noChangeArrowheads="1"/>
          </p:cNvPicPr>
          <p:nvPr/>
        </p:nvPicPr>
        <p:blipFill>
          <a:blip r:embed="rId11" cstate="print"/>
          <a:srcRect/>
          <a:stretch>
            <a:fillRect/>
          </a:stretch>
        </p:blipFill>
        <p:spPr bwMode="auto">
          <a:xfrm>
            <a:off x="93129" y="74651"/>
            <a:ext cx="2481636" cy="1687223"/>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398" name="Titre 27">
            <a:extLst>
              <a:ext uri="{FF2B5EF4-FFF2-40B4-BE49-F238E27FC236}">
                <a16:creationId xmlns:a16="http://schemas.microsoft.com/office/drawing/2014/main" id="{10879923-0185-4B4D-9954-3F0DC82EF31A}"/>
              </a:ext>
            </a:extLst>
          </p:cNvPr>
          <p:cNvSpPr>
            <a:spLocks noGrp="1" noChangeArrowheads="1"/>
          </p:cNvSpPr>
          <p:nvPr>
            <p:ph type="title" idx="4294967295"/>
          </p:nvPr>
        </p:nvSpPr>
        <p:spPr>
          <a:xfrm>
            <a:off x="3282950" y="119063"/>
            <a:ext cx="6454775" cy="584200"/>
          </a:xfrm>
        </p:spPr>
        <p:txBody>
          <a:bodyPr lIns="91440" tIns="45720" rIns="91440" bIns="45720">
            <a:spAutoFit/>
          </a:bodyPr>
          <a:lstStyle/>
          <a:p>
            <a:pPr defTabSz="228600" eaLnBrk="1" hangingPunct="1">
              <a:lnSpc>
                <a:spcPct val="100000"/>
              </a:lnSpc>
            </a:pPr>
            <a:r>
              <a:rPr lang="fr-FR" altLang="fr-FR" sz="3200">
                <a:latin typeface="Arial" panose="020B0604020202020204" pitchFamily="34" charset="0"/>
                <a:cs typeface="Arial" panose="020B0604020202020204" pitchFamily="34" charset="0"/>
              </a:rPr>
              <a:t>Useful and harmful microbes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e 26" descr="Barre de navigation">
            <a:extLst>
              <a:ext uri="{FF2B5EF4-FFF2-40B4-BE49-F238E27FC236}">
                <a16:creationId xmlns:a16="http://schemas.microsoft.com/office/drawing/2014/main" id="{9A739EF6-3A66-4CBB-B1DF-0E5F76C40589}"/>
              </a:ext>
            </a:extLst>
          </p:cNvPr>
          <p:cNvGrpSpPr>
            <a:grpSpLocks/>
          </p:cNvGrpSpPr>
          <p:nvPr/>
        </p:nvGrpSpPr>
        <p:grpSpPr bwMode="auto">
          <a:xfrm>
            <a:off x="-41275" y="6011863"/>
            <a:ext cx="12276138" cy="887412"/>
            <a:chOff x="-41565" y="6016088"/>
            <a:chExt cx="12276859" cy="888671"/>
          </a:xfrm>
        </p:grpSpPr>
        <p:sp>
          <p:nvSpPr>
            <p:cNvPr id="17421" name="ZoneTexte 27">
              <a:extLst>
                <a:ext uri="{FF2B5EF4-FFF2-40B4-BE49-F238E27FC236}">
                  <a16:creationId xmlns:a16="http://schemas.microsoft.com/office/drawing/2014/main" id="{F3113505-E57E-4B10-8D48-12303E76655D}"/>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Close</a:t>
              </a:r>
            </a:p>
          </p:txBody>
        </p:sp>
        <p:sp>
          <p:nvSpPr>
            <p:cNvPr id="17422" name="ZoneTexte 28">
              <a:extLst>
                <a:ext uri="{FF2B5EF4-FFF2-40B4-BE49-F238E27FC236}">
                  <a16:creationId xmlns:a16="http://schemas.microsoft.com/office/drawing/2014/main" id="{44B18ACB-1CD4-4EAB-B9B2-FA2FEEF92A89}"/>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                             Next</a:t>
              </a:r>
            </a:p>
          </p:txBody>
        </p:sp>
        <p:sp>
          <p:nvSpPr>
            <p:cNvPr id="35" name="Rectangle 34">
              <a:extLst>
                <a:ext uri="{FF2B5EF4-FFF2-40B4-BE49-F238E27FC236}">
                  <a16:creationId xmlns:a16="http://schemas.microsoft.com/office/drawing/2014/main" id="{D9BFAE4C-1F81-4453-BF09-F0F23A1ABF7E}"/>
                </a:ext>
              </a:extLst>
            </p:cNvPr>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6" name="Bouton d’action : vide 35">
              <a:hlinkClick r:id="rId3" action="ppaction://hlinksldjump" highlightClick="1"/>
              <a:extLst>
                <a:ext uri="{FF2B5EF4-FFF2-40B4-BE49-F238E27FC236}">
                  <a16:creationId xmlns:a16="http://schemas.microsoft.com/office/drawing/2014/main" id="{32611C26-1409-4761-9B44-19EB37A72ED9}"/>
                </a:ext>
              </a:extLst>
            </p:cNvPr>
            <p:cNvSpPr/>
            <p:nvPr/>
          </p:nvSpPr>
          <p:spPr>
            <a:xfrm>
              <a:off x="5713461" y="6135319"/>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
          <p:nvSpPr>
            <p:cNvPr id="17425" name="ZoneTexte 31">
              <a:extLst>
                <a:ext uri="{FF2B5EF4-FFF2-40B4-BE49-F238E27FC236}">
                  <a16:creationId xmlns:a16="http://schemas.microsoft.com/office/drawing/2014/main" id="{7CA4096E-C98E-4638-A779-8F6CB66A5332}"/>
                </a:ext>
              </a:extLst>
            </p:cNvPr>
            <p:cNvSpPr txBox="1">
              <a:spLocks noChangeArrowheads="1"/>
            </p:cNvSpPr>
            <p:nvPr/>
          </p:nvSpPr>
          <p:spPr bwMode="auto">
            <a:xfrm>
              <a:off x="6072530" y="6136118"/>
              <a:ext cx="23793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latin typeface="Arial" panose="020B0604020202020204" pitchFamily="34" charset="0"/>
                </a:rPr>
                <a:t>Back to menu</a:t>
              </a:r>
            </a:p>
          </p:txBody>
        </p:sp>
        <p:pic>
          <p:nvPicPr>
            <p:cNvPr id="17426" name="Image 34">
              <a:extLst>
                <a:ext uri="{FF2B5EF4-FFF2-40B4-BE49-F238E27FC236}">
                  <a16:creationId xmlns:a16="http://schemas.microsoft.com/office/drawing/2014/main" id="{F17D3B2F-CABE-4202-8D39-B33D9CF05C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7111" name="Image 5" descr="Student answer worksheet Outbreak investigation">
            <a:hlinkClick r:id="rId5" action="ppaction://hlinksldjump" tooltip="Student answer worksheet An outbreak investigation"/>
            <a:extLst>
              <a:ext uri="{FF2B5EF4-FFF2-40B4-BE49-F238E27FC236}">
                <a16:creationId xmlns:a16="http://schemas.microsoft.com/office/drawing/2014/main" id="{883C41F3-9C61-4C71-8421-3B8383A2ED3E}"/>
              </a:ext>
            </a:extLst>
          </p:cNvPr>
          <p:cNvPicPr>
            <a:picLocks noChangeAspect="1" noChangeArrowheads="1"/>
          </p:cNvPicPr>
          <p:nvPr/>
        </p:nvPicPr>
        <p:blipFill>
          <a:blip r:embed="rId6"/>
          <a:srcRect/>
          <a:stretch>
            <a:fillRect/>
          </a:stretch>
        </p:blipFill>
        <p:spPr bwMode="auto">
          <a:xfrm>
            <a:off x="9344696" y="4171950"/>
            <a:ext cx="2736850" cy="1606550"/>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2" name="Picture 22" descr="fleche - Conseils &amp; astuces Twitch">
            <a:extLst>
              <a:ext uri="{FF2B5EF4-FFF2-40B4-BE49-F238E27FC236}">
                <a16:creationId xmlns:a16="http://schemas.microsoft.com/office/drawing/2014/main" id="{6CC8196B-E133-40AD-A74C-D5C21E0A2CE7}"/>
              </a:ext>
            </a:extLst>
          </p:cNvPr>
          <p:cNvPicPr>
            <a:picLocks noChangeAspect="1" noChangeArrowheads="1"/>
          </p:cNvPicPr>
          <p:nvPr/>
        </p:nvPicPr>
        <p:blipFill>
          <a:blip r:embed="rId7" cstate="print">
            <a:duotone>
              <a:schemeClr val="accent3">
                <a:shade val="45000"/>
                <a:satMod val="135000"/>
              </a:schemeClr>
              <a:prstClr val="white"/>
            </a:duotone>
          </a:blip>
          <a:srcRect/>
          <a:stretch>
            <a:fillRect/>
          </a:stretch>
        </p:blipFill>
        <p:spPr bwMode="auto">
          <a:xfrm rot="19225471">
            <a:off x="9100784" y="4129746"/>
            <a:ext cx="530689" cy="530689"/>
          </a:xfrm>
          <a:prstGeom prst="rect">
            <a:avLst/>
          </a:prstGeom>
          <a:noFill/>
        </p:spPr>
      </p:pic>
      <p:pic>
        <p:nvPicPr>
          <p:cNvPr id="47112" name="Image 1" descr="Student Worksheet Outbreak investigation">
            <a:extLst>
              <a:ext uri="{FF2B5EF4-FFF2-40B4-BE49-F238E27FC236}">
                <a16:creationId xmlns:a16="http://schemas.microsoft.com/office/drawing/2014/main" id="{9035AC26-DA8D-4359-8E1E-0F4F890E8BBF}"/>
              </a:ext>
            </a:extLst>
          </p:cNvPr>
          <p:cNvPicPr>
            <a:picLocks noChangeAspect="1" noChangeArrowheads="1"/>
          </p:cNvPicPr>
          <p:nvPr/>
        </p:nvPicPr>
        <p:blipFill>
          <a:blip r:embed="rId8"/>
          <a:srcRect/>
          <a:stretch>
            <a:fillRect/>
          </a:stretch>
        </p:blipFill>
        <p:spPr bwMode="auto">
          <a:xfrm>
            <a:off x="116140" y="3397394"/>
            <a:ext cx="2693988" cy="1768475"/>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 name="Picture 22" descr="fleche - Conseils &amp; astuces Twitch">
            <a:extLst>
              <a:ext uri="{FF2B5EF4-FFF2-40B4-BE49-F238E27FC236}">
                <a16:creationId xmlns:a16="http://schemas.microsoft.com/office/drawing/2014/main" id="{34404C59-4CE1-44F2-860D-741513462F65}"/>
              </a:ext>
            </a:extLst>
          </p:cNvPr>
          <p:cNvPicPr>
            <a:picLocks noChangeAspect="1" noChangeArrowheads="1"/>
          </p:cNvPicPr>
          <p:nvPr/>
        </p:nvPicPr>
        <p:blipFill>
          <a:blip r:embed="rId7" cstate="print">
            <a:duotone>
              <a:schemeClr val="accent3">
                <a:shade val="45000"/>
                <a:satMod val="135000"/>
              </a:schemeClr>
              <a:prstClr val="white"/>
            </a:duotone>
          </a:blip>
          <a:srcRect/>
          <a:stretch>
            <a:fillRect/>
          </a:stretch>
        </p:blipFill>
        <p:spPr bwMode="auto">
          <a:xfrm rot="6765315">
            <a:off x="2662185" y="3905821"/>
            <a:ext cx="532260" cy="532260"/>
          </a:xfrm>
          <a:prstGeom prst="rect">
            <a:avLst/>
          </a:prstGeom>
          <a:noFill/>
        </p:spPr>
      </p:pic>
      <p:pic>
        <p:nvPicPr>
          <p:cNvPr id="47113" name="Image 3" descr="Outbreak investigation PowerPoint - Slide &quot;The dinner party&quot;">
            <a:extLst>
              <a:ext uri="{FF2B5EF4-FFF2-40B4-BE49-F238E27FC236}">
                <a16:creationId xmlns:a16="http://schemas.microsoft.com/office/drawing/2014/main" id="{B6DC4149-5276-429D-9D7F-BABE951F520E}"/>
              </a:ext>
            </a:extLst>
          </p:cNvPr>
          <p:cNvPicPr>
            <a:picLocks noChangeAspect="1" noChangeArrowheads="1"/>
          </p:cNvPicPr>
          <p:nvPr/>
        </p:nvPicPr>
        <p:blipFill>
          <a:blip r:embed="rId9" cstate="print"/>
          <a:srcRect/>
          <a:stretch>
            <a:fillRect/>
          </a:stretch>
        </p:blipFill>
        <p:spPr bwMode="auto">
          <a:xfrm>
            <a:off x="9366128" y="945412"/>
            <a:ext cx="2693987" cy="1476375"/>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1" name="Picture 22" descr="fleche - Conseils &amp; astuces Twitch">
            <a:extLst>
              <a:ext uri="{FF2B5EF4-FFF2-40B4-BE49-F238E27FC236}">
                <a16:creationId xmlns:a16="http://schemas.microsoft.com/office/drawing/2014/main" id="{5ED2469D-90B6-42AD-82E0-EE2792CC76D8}"/>
              </a:ext>
            </a:extLst>
          </p:cNvPr>
          <p:cNvPicPr>
            <a:picLocks noChangeAspect="1" noChangeArrowheads="1"/>
          </p:cNvPicPr>
          <p:nvPr/>
        </p:nvPicPr>
        <p:blipFill>
          <a:blip r:embed="rId10">
            <a:duotone>
              <a:schemeClr val="accent3">
                <a:shade val="45000"/>
                <a:satMod val="135000"/>
              </a:schemeClr>
              <a:prstClr val="white"/>
            </a:duotone>
          </a:blip>
          <a:srcRect/>
          <a:stretch>
            <a:fillRect/>
          </a:stretch>
        </p:blipFill>
        <p:spPr bwMode="auto">
          <a:xfrm rot="16952795">
            <a:off x="8432252" y="1887905"/>
            <a:ext cx="1067764" cy="1067764"/>
          </a:xfrm>
          <a:prstGeom prst="rect">
            <a:avLst/>
          </a:prstGeom>
          <a:noFill/>
        </p:spPr>
      </p:pic>
      <p:sp>
        <p:nvSpPr>
          <p:cNvPr id="26" name="ZoneTexte 25">
            <a:extLst>
              <a:ext uri="{FF2B5EF4-FFF2-40B4-BE49-F238E27FC236}">
                <a16:creationId xmlns:a16="http://schemas.microsoft.com/office/drawing/2014/main" id="{515F651F-C79C-46EC-9C57-36AC07EF6C60}"/>
              </a:ext>
            </a:extLst>
          </p:cNvPr>
          <p:cNvSpPr txBox="1"/>
          <p:nvPr/>
        </p:nvSpPr>
        <p:spPr>
          <a:xfrm>
            <a:off x="2717800" y="2297113"/>
            <a:ext cx="6454775" cy="2678112"/>
          </a:xfrm>
          <a:prstGeom prst="rect">
            <a:avLst/>
          </a:prstGeom>
          <a:noFill/>
        </p:spPr>
        <p:txBody>
          <a:bodyPr>
            <a:spAutoFit/>
          </a:bodyPr>
          <a:lstStyle/>
          <a:p>
            <a:pPr marL="285750" indent="-285750" algn="just">
              <a:buFont typeface="Wingdings" panose="05000000000000000000" pitchFamily="2" charset="2"/>
              <a:buChar char="ü"/>
              <a:defRPr/>
            </a:pPr>
            <a:r>
              <a:rPr lang="en-GB" sz="1200" b="1" dirty="0">
                <a:solidFill>
                  <a:schemeClr val="accent1"/>
                </a:solidFill>
                <a:latin typeface="Arial" panose="020B0604020202020204" pitchFamily="34" charset="0"/>
              </a:rPr>
              <a:t>Resources - Outbreak investigation</a:t>
            </a:r>
            <a:endParaRPr lang="fr-FR" sz="1200" dirty="0">
              <a:solidFill>
                <a:schemeClr val="accent1"/>
              </a:solidFill>
              <a:latin typeface="Arial" panose="020B0604020202020204" pitchFamily="34" charset="0"/>
            </a:endParaRPr>
          </a:p>
          <a:p>
            <a:pPr marL="400050" lvl="1" indent="-171450" algn="just">
              <a:buFontTx/>
              <a:buChar char="-"/>
              <a:defRPr/>
            </a:pPr>
            <a:r>
              <a:rPr lang="en-US" altLang="fr-FR" sz="1200" b="1" dirty="0">
                <a:solidFill>
                  <a:schemeClr val="accent1"/>
                </a:solidFill>
                <a:latin typeface="Arial" panose="020B0604020202020204" pitchFamily="34" charset="0"/>
              </a:rPr>
              <a:t>Teacher notes </a:t>
            </a:r>
            <a:r>
              <a:rPr lang="en-US" altLang="fr-FR" sz="1200" dirty="0">
                <a:solidFill>
                  <a:schemeClr val="accent1"/>
                </a:solidFill>
                <a:latin typeface="Arial" panose="020B0604020202020204" pitchFamily="34" charset="0"/>
                <a:sym typeface="Wingdings" panose="05000000000000000000" pitchFamily="2" charset="2"/>
              </a:rPr>
              <a:t> </a:t>
            </a:r>
            <a:r>
              <a:rPr lang="en-US" altLang="fr-FR" sz="1200" dirty="0">
                <a:solidFill>
                  <a:schemeClr val="accent1"/>
                </a:solidFill>
                <a:latin typeface="Arial" panose="020B0604020202020204" pitchFamily="34" charset="0"/>
              </a:rPr>
              <a:t>contains the </a:t>
            </a:r>
            <a:r>
              <a:rPr lang="en-US" altLang="fr-FR" sz="1200">
                <a:solidFill>
                  <a:schemeClr val="accent1"/>
                </a:solidFill>
                <a:latin typeface="Arial" panose="020B0604020202020204" pitchFamily="34" charset="0"/>
              </a:rPr>
              <a:t>lesson plan.</a:t>
            </a:r>
            <a:endParaRPr lang="en-US" altLang="fr-FR" sz="1200" dirty="0">
              <a:solidFill>
                <a:schemeClr val="accent1"/>
              </a:solidFill>
              <a:latin typeface="Arial" panose="020B0604020202020204" pitchFamily="34" charset="0"/>
            </a:endParaRPr>
          </a:p>
          <a:p>
            <a:pPr lvl="1" indent="0" algn="just">
              <a:defRPr/>
            </a:pPr>
            <a:endParaRPr lang="en-US" altLang="fr-FR" sz="1200" dirty="0">
              <a:solidFill>
                <a:schemeClr val="accent1"/>
              </a:solidFill>
              <a:latin typeface="Arial" panose="020B0604020202020204" pitchFamily="34" charset="0"/>
            </a:endParaRPr>
          </a:p>
          <a:p>
            <a:pPr marL="400050" lvl="1" indent="-171450" algn="just">
              <a:buFontTx/>
              <a:buChar char="-"/>
              <a:defRPr/>
            </a:pPr>
            <a:r>
              <a:rPr lang="en-US" sz="1200" b="1" dirty="0">
                <a:solidFill>
                  <a:schemeClr val="accent1"/>
                </a:solidFill>
                <a:latin typeface="Arial" panose="020B0604020202020204" pitchFamily="34" charset="0"/>
              </a:rPr>
              <a:t>PowerPoint </a:t>
            </a:r>
            <a:r>
              <a:rPr lang="en-US" sz="1200" b="1" dirty="0">
                <a:solidFill>
                  <a:schemeClr val="accent1"/>
                </a:solidFill>
                <a:latin typeface="Arial" panose="020B0604020202020204" pitchFamily="34" charset="0"/>
                <a:sym typeface="Wingdings" panose="05000000000000000000" pitchFamily="2" charset="2"/>
              </a:rPr>
              <a:t> </a:t>
            </a:r>
            <a:r>
              <a:rPr lang="en-US" altLang="fr-FR" sz="1200" dirty="0">
                <a:solidFill>
                  <a:schemeClr val="accent1"/>
                </a:solidFill>
                <a:latin typeface="Arial" panose="020B0604020202020204" pitchFamily="34" charset="0"/>
              </a:rPr>
              <a:t>There are questions associated with each part of the preparation of food at the dinner party, e.g. preparation of vegetables, and grilling and serving. This activity may be done as a class, or students may work in pairs or small groups to discuss each of the questions within the presentation.</a:t>
            </a:r>
          </a:p>
          <a:p>
            <a:pPr lvl="1" indent="0" algn="just">
              <a:defRPr/>
            </a:pPr>
            <a:endParaRPr lang="en-US" altLang="fr-FR" sz="1200" dirty="0">
              <a:solidFill>
                <a:schemeClr val="accent1"/>
              </a:solidFill>
              <a:latin typeface="Arial" panose="020B0604020202020204" pitchFamily="34" charset="0"/>
            </a:endParaRPr>
          </a:p>
          <a:p>
            <a:pPr marL="400050" lvl="1" indent="-171450" algn="just">
              <a:buFontTx/>
              <a:buChar char="-"/>
              <a:defRPr/>
            </a:pPr>
            <a:r>
              <a:rPr lang="en-US" sz="1200" b="1" dirty="0">
                <a:solidFill>
                  <a:schemeClr val="accent1"/>
                </a:solidFill>
                <a:latin typeface="Arial" panose="020B0604020202020204" pitchFamily="34" charset="0"/>
              </a:rPr>
              <a:t>Student worksheet </a:t>
            </a:r>
            <a:r>
              <a:rPr lang="en-US" sz="1200" b="1" dirty="0">
                <a:solidFill>
                  <a:schemeClr val="accent1"/>
                </a:solidFill>
                <a:latin typeface="Arial" panose="020B0604020202020204" pitchFamily="34" charset="0"/>
                <a:sym typeface="Wingdings" panose="05000000000000000000" pitchFamily="2" charset="2"/>
              </a:rPr>
              <a:t> </a:t>
            </a:r>
            <a:r>
              <a:rPr lang="en-US" altLang="fr-FR" sz="1200" dirty="0">
                <a:solidFill>
                  <a:schemeClr val="accent1"/>
                </a:solidFill>
                <a:latin typeface="Arial" panose="020B0604020202020204" pitchFamily="34" charset="0"/>
              </a:rPr>
              <a:t>Encourage students to write down notes in the student worksheet, to share feedback with the rest of the class and discuss </a:t>
            </a:r>
            <a:r>
              <a:rPr lang="en-US" altLang="fr-FR" sz="1200">
                <a:solidFill>
                  <a:schemeClr val="accent1"/>
                </a:solidFill>
                <a:latin typeface="Arial" panose="020B0604020202020204" pitchFamily="34" charset="0"/>
              </a:rPr>
              <a:t>their answers.</a:t>
            </a:r>
            <a:endParaRPr lang="en-US" altLang="fr-FR" sz="1200" dirty="0">
              <a:solidFill>
                <a:schemeClr val="accent1"/>
              </a:solidFill>
              <a:latin typeface="Arial" panose="020B0604020202020204" pitchFamily="34" charset="0"/>
            </a:endParaRPr>
          </a:p>
          <a:p>
            <a:pPr lvl="1" indent="0" algn="just">
              <a:defRPr/>
            </a:pPr>
            <a:endParaRPr lang="en-US" altLang="fr-FR" sz="1200" dirty="0">
              <a:solidFill>
                <a:schemeClr val="accent1"/>
              </a:solidFill>
              <a:latin typeface="Arial" panose="020B0604020202020204" pitchFamily="34" charset="0"/>
            </a:endParaRPr>
          </a:p>
          <a:p>
            <a:pPr marL="400050" lvl="1" indent="-171450" algn="just">
              <a:buFontTx/>
              <a:buChar char="-"/>
              <a:defRPr/>
            </a:pPr>
            <a:r>
              <a:rPr lang="en-US" altLang="fr-FR" sz="1200" b="1" dirty="0">
                <a:solidFill>
                  <a:schemeClr val="accent1"/>
                </a:solidFill>
                <a:latin typeface="Arial" panose="020B0604020202020204" pitchFamily="34" charset="0"/>
              </a:rPr>
              <a:t>Student answer worksheet </a:t>
            </a:r>
            <a:r>
              <a:rPr lang="en-US" altLang="fr-FR" sz="1200" b="1" dirty="0">
                <a:solidFill>
                  <a:schemeClr val="accent1"/>
                </a:solidFill>
                <a:latin typeface="Arial" panose="020B0604020202020204" pitchFamily="34" charset="0"/>
                <a:sym typeface="Wingdings" pitchFamily="2" charset="2"/>
              </a:rPr>
              <a:t> </a:t>
            </a:r>
            <a:r>
              <a:rPr lang="en-US" altLang="fr-FR" sz="1200" dirty="0">
                <a:solidFill>
                  <a:schemeClr val="accent1"/>
                </a:solidFill>
                <a:latin typeface="Arial" panose="020B0604020202020204" pitchFamily="34" charset="0"/>
                <a:sym typeface="Wingdings" pitchFamily="2" charset="2"/>
              </a:rPr>
              <a:t>C</a:t>
            </a:r>
            <a:r>
              <a:rPr lang="en-US" altLang="fr-FR" sz="1200" dirty="0">
                <a:solidFill>
                  <a:schemeClr val="accent1"/>
                </a:solidFill>
                <a:latin typeface="Arial" panose="020B0604020202020204" pitchFamily="34" charset="0"/>
              </a:rPr>
              <a:t>an be used as a guide for discussion, to check all points have been raised.</a:t>
            </a:r>
            <a:endParaRPr lang="en-GB" altLang="fr-FR" sz="1200" dirty="0">
              <a:solidFill>
                <a:schemeClr val="accent1"/>
              </a:solidFill>
              <a:latin typeface="Arial" panose="020B0604020202020204" pitchFamily="34" charset="0"/>
            </a:endParaRPr>
          </a:p>
          <a:p>
            <a:pPr marL="400050" lvl="1" indent="-171450" algn="just">
              <a:buFontTx/>
              <a:buChar char="-"/>
              <a:defRPr/>
            </a:pPr>
            <a:endParaRPr lang="en-US" altLang="fr-FR" sz="1200" dirty="0">
              <a:solidFill>
                <a:schemeClr val="accent1"/>
              </a:solidFill>
              <a:latin typeface="Arial" panose="020B0604020202020204" pitchFamily="34" charset="0"/>
            </a:endParaRPr>
          </a:p>
        </p:txBody>
      </p:sp>
      <p:sp>
        <p:nvSpPr>
          <p:cNvPr id="23" name="ZoneTexte 22">
            <a:extLst>
              <a:ext uri="{FF2B5EF4-FFF2-40B4-BE49-F238E27FC236}">
                <a16:creationId xmlns:a16="http://schemas.microsoft.com/office/drawing/2014/main" id="{BC3D1DC4-F29C-436C-A0B5-FC4317F5B36B}"/>
              </a:ext>
            </a:extLst>
          </p:cNvPr>
          <p:cNvSpPr txBox="1"/>
          <p:nvPr/>
        </p:nvSpPr>
        <p:spPr>
          <a:xfrm>
            <a:off x="2717800" y="911225"/>
            <a:ext cx="5991225" cy="1200150"/>
          </a:xfrm>
          <a:prstGeom prst="rect">
            <a:avLst/>
          </a:prstGeom>
          <a:noFill/>
        </p:spPr>
        <p:txBody>
          <a:bodyPr>
            <a:spAutoFit/>
          </a:bodyPr>
          <a:lstStyle/>
          <a:p>
            <a:pPr marL="285750" lvl="1" indent="-285750" algn="just">
              <a:spcBef>
                <a:spcPts val="300"/>
              </a:spcBef>
              <a:buFont typeface="Wingdings" panose="05000000000000000000" pitchFamily="2" charset="2"/>
              <a:buChar char="ü"/>
              <a:defRPr/>
            </a:pPr>
            <a:r>
              <a:rPr lang="en-GB" sz="1200" b="1" dirty="0">
                <a:solidFill>
                  <a:schemeClr val="accent1"/>
                </a:solidFill>
                <a:latin typeface="Arial" panose="020B0604020202020204" pitchFamily="34" charset="0"/>
              </a:rPr>
              <a:t>Lesson learning outcomes:</a:t>
            </a:r>
            <a:endParaRPr lang="fr-FR" sz="1200" dirty="0">
              <a:solidFill>
                <a:schemeClr val="accent1"/>
              </a:solidFill>
              <a:latin typeface="Arial" panose="020B0604020202020204" pitchFamily="34" charset="0"/>
            </a:endParaRPr>
          </a:p>
          <a:p>
            <a:pPr marL="400050" lvl="1" indent="-171450" algn="just">
              <a:buFontTx/>
              <a:buChar char="-"/>
              <a:defRPr/>
            </a:pPr>
            <a:r>
              <a:rPr lang="en-US" sz="1200" dirty="0">
                <a:solidFill>
                  <a:schemeClr val="accent1"/>
                </a:solidFill>
                <a:latin typeface="Arial" panose="020B0604020202020204" pitchFamily="34" charset="0"/>
              </a:rPr>
              <a:t>Foodborne illness is caused by microbes, of which there are four different types</a:t>
            </a:r>
          </a:p>
          <a:p>
            <a:pPr marL="400050" lvl="1" indent="-171450" algn="just">
              <a:buFontTx/>
              <a:buChar char="-"/>
              <a:defRPr/>
            </a:pPr>
            <a:r>
              <a:rPr lang="en-US" sz="1200" dirty="0">
                <a:solidFill>
                  <a:schemeClr val="accent1"/>
                </a:solidFill>
                <a:latin typeface="Arial" panose="020B0604020202020204" pitchFamily="34" charset="0"/>
              </a:rPr>
              <a:t>The difference between viruses, bacteria, parasites and fungi</a:t>
            </a:r>
          </a:p>
          <a:p>
            <a:pPr marL="400050" lvl="1" indent="-171450" algn="just">
              <a:buFontTx/>
              <a:buChar char="-"/>
              <a:defRPr/>
            </a:pPr>
            <a:r>
              <a:rPr lang="en-US" sz="1200" dirty="0">
                <a:solidFill>
                  <a:schemeClr val="accent1"/>
                </a:solidFill>
                <a:latin typeface="Arial" panose="020B0604020202020204" pitchFamily="34" charset="0"/>
              </a:rPr>
              <a:t>There are useful microbes in food </a:t>
            </a:r>
          </a:p>
          <a:p>
            <a:pPr marL="400050" lvl="1" indent="-171450" algn="just">
              <a:buFontTx/>
              <a:buChar char="-"/>
              <a:defRPr/>
            </a:pPr>
            <a:r>
              <a:rPr lang="en-US" sz="1200" dirty="0">
                <a:solidFill>
                  <a:schemeClr val="accent1"/>
                </a:solidFill>
                <a:latin typeface="Arial" panose="020B0604020202020204" pitchFamily="34" charset="0"/>
              </a:rPr>
              <a:t>The importance of handling food correctly to avoid foodborne illness</a:t>
            </a:r>
          </a:p>
          <a:p>
            <a:pPr algn="just">
              <a:defRPr/>
            </a:pPr>
            <a:endParaRPr lang="fr-FR" sz="1200" dirty="0">
              <a:latin typeface="Arial" panose="020B0604020202020204" pitchFamily="34" charset="0"/>
            </a:endParaRPr>
          </a:p>
        </p:txBody>
      </p:sp>
      <p:pic>
        <p:nvPicPr>
          <p:cNvPr id="47110" name="Image 1" descr="An outbreak at a dinner party PowerPoint Front page&#10;">
            <a:extLst>
              <a:ext uri="{FF2B5EF4-FFF2-40B4-BE49-F238E27FC236}">
                <a16:creationId xmlns:a16="http://schemas.microsoft.com/office/drawing/2014/main" id="{18CBDE35-4854-4D6F-AC87-E692F098CF7A}"/>
              </a:ext>
            </a:extLst>
          </p:cNvPr>
          <p:cNvPicPr>
            <a:picLocks noChangeAspect="1" noChangeArrowheads="1"/>
          </p:cNvPicPr>
          <p:nvPr/>
        </p:nvPicPr>
        <p:blipFill>
          <a:blip r:embed="rId11"/>
          <a:srcRect/>
          <a:stretch>
            <a:fillRect/>
          </a:stretch>
        </p:blipFill>
        <p:spPr bwMode="auto">
          <a:xfrm>
            <a:off x="45801" y="119063"/>
            <a:ext cx="2693988" cy="1847850"/>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420" name="Titre 27">
            <a:extLst>
              <a:ext uri="{FF2B5EF4-FFF2-40B4-BE49-F238E27FC236}">
                <a16:creationId xmlns:a16="http://schemas.microsoft.com/office/drawing/2014/main" id="{7B0E8A99-23DD-426C-9E71-7FFB5FC200F4}"/>
              </a:ext>
            </a:extLst>
          </p:cNvPr>
          <p:cNvSpPr>
            <a:spLocks noGrp="1" noChangeArrowheads="1"/>
          </p:cNvSpPr>
          <p:nvPr>
            <p:ph type="title" idx="4294967295"/>
          </p:nvPr>
        </p:nvSpPr>
        <p:spPr>
          <a:xfrm>
            <a:off x="3775075" y="119063"/>
            <a:ext cx="6454775" cy="584200"/>
          </a:xfrm>
        </p:spPr>
        <p:txBody>
          <a:bodyPr lIns="91440" tIns="45720" rIns="91440" bIns="45720">
            <a:spAutoFit/>
          </a:bodyPr>
          <a:lstStyle/>
          <a:p>
            <a:pPr defTabSz="228600" eaLnBrk="1" hangingPunct="1">
              <a:lnSpc>
                <a:spcPct val="100000"/>
              </a:lnSpc>
            </a:pPr>
            <a:r>
              <a:rPr lang="fr-FR" altLang="fr-FR" sz="3200">
                <a:latin typeface="Arial" panose="020B0604020202020204" pitchFamily="34" charset="0"/>
                <a:cs typeface="Arial" panose="020B0604020202020204" pitchFamily="34" charset="0"/>
              </a:rPr>
              <a:t>Outbreak investigation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e 26" descr="Barre de navigation">
            <a:extLst>
              <a:ext uri="{FF2B5EF4-FFF2-40B4-BE49-F238E27FC236}">
                <a16:creationId xmlns:a16="http://schemas.microsoft.com/office/drawing/2014/main" id="{705E08F1-66DE-4E20-9874-0FBCB129BE75}"/>
              </a:ext>
            </a:extLst>
          </p:cNvPr>
          <p:cNvGrpSpPr>
            <a:grpSpLocks/>
          </p:cNvGrpSpPr>
          <p:nvPr/>
        </p:nvGrpSpPr>
        <p:grpSpPr bwMode="auto">
          <a:xfrm>
            <a:off x="-41275" y="6011863"/>
            <a:ext cx="12276138" cy="887412"/>
            <a:chOff x="-41565" y="6016088"/>
            <a:chExt cx="12276859" cy="888671"/>
          </a:xfrm>
        </p:grpSpPr>
        <p:sp>
          <p:nvSpPr>
            <p:cNvPr id="19469" name="ZoneTexte 27">
              <a:extLst>
                <a:ext uri="{FF2B5EF4-FFF2-40B4-BE49-F238E27FC236}">
                  <a16:creationId xmlns:a16="http://schemas.microsoft.com/office/drawing/2014/main" id="{97037955-A029-43A6-865A-2CD3D75D2C5E}"/>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Close</a:t>
              </a:r>
            </a:p>
          </p:txBody>
        </p:sp>
        <p:sp>
          <p:nvSpPr>
            <p:cNvPr id="19470" name="ZoneTexte 28">
              <a:extLst>
                <a:ext uri="{FF2B5EF4-FFF2-40B4-BE49-F238E27FC236}">
                  <a16:creationId xmlns:a16="http://schemas.microsoft.com/office/drawing/2014/main" id="{0DFADF7A-9380-4B02-B7AA-81AD58E39FD1}"/>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                             Next</a:t>
              </a:r>
            </a:p>
          </p:txBody>
        </p:sp>
        <p:sp>
          <p:nvSpPr>
            <p:cNvPr id="35" name="Rectangle 34">
              <a:extLst>
                <a:ext uri="{FF2B5EF4-FFF2-40B4-BE49-F238E27FC236}">
                  <a16:creationId xmlns:a16="http://schemas.microsoft.com/office/drawing/2014/main" id="{15F29EDA-6480-4364-8D07-210A74831997}"/>
                </a:ext>
              </a:extLst>
            </p:cNvPr>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6" name="Bouton d’action : vide 35">
              <a:hlinkClick r:id="rId2" action="ppaction://hlinksldjump" highlightClick="1"/>
              <a:extLst>
                <a:ext uri="{FF2B5EF4-FFF2-40B4-BE49-F238E27FC236}">
                  <a16:creationId xmlns:a16="http://schemas.microsoft.com/office/drawing/2014/main" id="{5B861A5B-8BF7-4966-8737-5A6BB8E17062}"/>
                </a:ext>
              </a:extLst>
            </p:cNvPr>
            <p:cNvSpPr/>
            <p:nvPr/>
          </p:nvSpPr>
          <p:spPr>
            <a:xfrm>
              <a:off x="5713461" y="6135319"/>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
          <p:nvSpPr>
            <p:cNvPr id="19473" name="ZoneTexte 31">
              <a:extLst>
                <a:ext uri="{FF2B5EF4-FFF2-40B4-BE49-F238E27FC236}">
                  <a16:creationId xmlns:a16="http://schemas.microsoft.com/office/drawing/2014/main" id="{35D6DADD-5035-46BC-87DA-5E2CE434F0D0}"/>
                </a:ext>
              </a:extLst>
            </p:cNvPr>
            <p:cNvSpPr txBox="1">
              <a:spLocks noChangeArrowheads="1"/>
            </p:cNvSpPr>
            <p:nvPr/>
          </p:nvSpPr>
          <p:spPr bwMode="auto">
            <a:xfrm>
              <a:off x="6072530" y="6136118"/>
              <a:ext cx="23793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latin typeface="Arial" panose="020B0604020202020204" pitchFamily="34" charset="0"/>
                </a:rPr>
                <a:t>Back to menu</a:t>
              </a:r>
            </a:p>
          </p:txBody>
        </p:sp>
        <p:pic>
          <p:nvPicPr>
            <p:cNvPr id="19474" name="Image 34">
              <a:extLst>
                <a:ext uri="{FF2B5EF4-FFF2-40B4-BE49-F238E27FC236}">
                  <a16:creationId xmlns:a16="http://schemas.microsoft.com/office/drawing/2014/main" id="{8954EB96-B83A-4068-8EC9-7C25532D7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8134" name="Image 1" descr="Student Answer Worksheet Food safety scenarios">
            <a:extLst>
              <a:ext uri="{FF2B5EF4-FFF2-40B4-BE49-F238E27FC236}">
                <a16:creationId xmlns:a16="http://schemas.microsoft.com/office/drawing/2014/main" id="{1EBA93E0-8AB6-4551-83FF-99F63D8644C6}"/>
              </a:ext>
            </a:extLst>
          </p:cNvPr>
          <p:cNvPicPr>
            <a:picLocks noChangeAspect="1" noChangeArrowheads="1"/>
          </p:cNvPicPr>
          <p:nvPr/>
        </p:nvPicPr>
        <p:blipFill>
          <a:blip r:embed="rId4"/>
          <a:srcRect/>
          <a:stretch>
            <a:fillRect/>
          </a:stretch>
        </p:blipFill>
        <p:spPr bwMode="auto">
          <a:xfrm>
            <a:off x="9501704" y="3120847"/>
            <a:ext cx="2581275" cy="2686050"/>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2" name="Picture 22" descr="fleche - Conseils &amp; astuces Twitch">
            <a:extLst>
              <a:ext uri="{FF2B5EF4-FFF2-40B4-BE49-F238E27FC236}">
                <a16:creationId xmlns:a16="http://schemas.microsoft.com/office/drawing/2014/main" id="{11E4F3E8-7F47-45DF-A8CE-5DD99183D53A}"/>
              </a:ext>
            </a:extLst>
          </p:cNvPr>
          <p:cNvPicPr>
            <a:picLocks noChangeAspect="1" noChangeArrowheads="1"/>
          </p:cNvPicPr>
          <p:nvPr/>
        </p:nvPicPr>
        <p:blipFill>
          <a:blip r:embed="rId5" cstate="print">
            <a:duotone>
              <a:schemeClr val="accent3">
                <a:shade val="45000"/>
                <a:satMod val="135000"/>
              </a:schemeClr>
              <a:prstClr val="white"/>
            </a:duotone>
          </a:blip>
          <a:srcRect/>
          <a:stretch>
            <a:fillRect/>
          </a:stretch>
        </p:blipFill>
        <p:spPr bwMode="auto">
          <a:xfrm rot="17294628">
            <a:off x="9042316" y="4527826"/>
            <a:ext cx="486716" cy="486716"/>
          </a:xfrm>
          <a:prstGeom prst="rect">
            <a:avLst/>
          </a:prstGeom>
          <a:noFill/>
        </p:spPr>
      </p:pic>
      <p:pic>
        <p:nvPicPr>
          <p:cNvPr id="48135" name="Image 5" descr="Student Answer Worksheet Food safety scenarios">
            <a:extLst>
              <a:ext uri="{FF2B5EF4-FFF2-40B4-BE49-F238E27FC236}">
                <a16:creationId xmlns:a16="http://schemas.microsoft.com/office/drawing/2014/main" id="{71DA9E53-47B4-4DAF-BC12-36BDB0071447}"/>
              </a:ext>
            </a:extLst>
          </p:cNvPr>
          <p:cNvPicPr>
            <a:picLocks noChangeAspect="1" noChangeArrowheads="1"/>
          </p:cNvPicPr>
          <p:nvPr/>
        </p:nvPicPr>
        <p:blipFill>
          <a:blip r:embed="rId6" cstate="print"/>
          <a:srcRect/>
          <a:stretch>
            <a:fillRect/>
          </a:stretch>
        </p:blipFill>
        <p:spPr bwMode="auto">
          <a:xfrm>
            <a:off x="191355" y="4047380"/>
            <a:ext cx="2482850" cy="1822450"/>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 name="Picture 22" descr="fleche - Conseils &amp; astuces Twitch">
            <a:extLst>
              <a:ext uri="{FF2B5EF4-FFF2-40B4-BE49-F238E27FC236}">
                <a16:creationId xmlns:a16="http://schemas.microsoft.com/office/drawing/2014/main" id="{4C35645C-A501-49F6-9168-38F0F286D27A}"/>
              </a:ext>
            </a:extLst>
          </p:cNvPr>
          <p:cNvPicPr>
            <a:picLocks noChangeAspect="1" noChangeArrowheads="1"/>
          </p:cNvPicPr>
          <p:nvPr/>
        </p:nvPicPr>
        <p:blipFill>
          <a:blip r:embed="rId7" cstate="print">
            <a:duotone>
              <a:schemeClr val="accent3">
                <a:shade val="45000"/>
                <a:satMod val="135000"/>
              </a:schemeClr>
              <a:prstClr val="white"/>
            </a:duotone>
          </a:blip>
          <a:srcRect/>
          <a:stretch>
            <a:fillRect/>
          </a:stretch>
        </p:blipFill>
        <p:spPr bwMode="auto">
          <a:xfrm rot="6765315">
            <a:off x="2671624" y="4464891"/>
            <a:ext cx="472653" cy="472653"/>
          </a:xfrm>
          <a:prstGeom prst="rect">
            <a:avLst/>
          </a:prstGeom>
          <a:noFill/>
        </p:spPr>
      </p:pic>
      <p:pic>
        <p:nvPicPr>
          <p:cNvPr id="48136" name="Image 1" descr="Food safety scenarios PowerPoint - Example with Hannah and the pharmacist">
            <a:extLst>
              <a:ext uri="{FF2B5EF4-FFF2-40B4-BE49-F238E27FC236}">
                <a16:creationId xmlns:a16="http://schemas.microsoft.com/office/drawing/2014/main" id="{350B471B-7B2A-4E50-9ACE-18D09969A0D6}"/>
              </a:ext>
            </a:extLst>
          </p:cNvPr>
          <p:cNvPicPr>
            <a:picLocks noChangeAspect="1" noChangeArrowheads="1"/>
          </p:cNvPicPr>
          <p:nvPr/>
        </p:nvPicPr>
        <p:blipFill>
          <a:blip r:embed="rId8" cstate="print"/>
          <a:srcRect/>
          <a:stretch>
            <a:fillRect/>
          </a:stretch>
        </p:blipFill>
        <p:spPr bwMode="auto">
          <a:xfrm>
            <a:off x="8829477" y="426592"/>
            <a:ext cx="3192462" cy="2300288"/>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1" name="Picture 22" descr="fleche - Conseils &amp; astuces Twitch">
            <a:extLst>
              <a:ext uri="{FF2B5EF4-FFF2-40B4-BE49-F238E27FC236}">
                <a16:creationId xmlns:a16="http://schemas.microsoft.com/office/drawing/2014/main" id="{CC2E80EB-BE95-4D15-B07E-0010EA1A8EB5}"/>
              </a:ext>
            </a:extLst>
          </p:cNvPr>
          <p:cNvPicPr>
            <a:picLocks noChangeAspect="1" noChangeArrowheads="1"/>
          </p:cNvPicPr>
          <p:nvPr/>
        </p:nvPicPr>
        <p:blipFill>
          <a:blip r:embed="rId9">
            <a:duotone>
              <a:schemeClr val="accent3">
                <a:shade val="45000"/>
                <a:satMod val="135000"/>
              </a:schemeClr>
              <a:prstClr val="white"/>
            </a:duotone>
          </a:blip>
          <a:srcRect/>
          <a:stretch>
            <a:fillRect/>
          </a:stretch>
        </p:blipFill>
        <p:spPr bwMode="auto">
          <a:xfrm rot="15792644">
            <a:off x="8308255" y="2595252"/>
            <a:ext cx="1340218" cy="795468"/>
          </a:xfrm>
          <a:prstGeom prst="rect">
            <a:avLst/>
          </a:prstGeom>
          <a:noFill/>
        </p:spPr>
      </p:pic>
      <p:sp>
        <p:nvSpPr>
          <p:cNvPr id="26" name="ZoneTexte 25">
            <a:extLst>
              <a:ext uri="{FF2B5EF4-FFF2-40B4-BE49-F238E27FC236}">
                <a16:creationId xmlns:a16="http://schemas.microsoft.com/office/drawing/2014/main" id="{4C37AE44-E7AB-4B7F-BF05-A3001B079634}"/>
              </a:ext>
            </a:extLst>
          </p:cNvPr>
          <p:cNvSpPr txBox="1"/>
          <p:nvPr/>
        </p:nvSpPr>
        <p:spPr>
          <a:xfrm>
            <a:off x="2722563" y="3040063"/>
            <a:ext cx="6454775" cy="2492375"/>
          </a:xfrm>
          <a:prstGeom prst="rect">
            <a:avLst/>
          </a:prstGeom>
          <a:noFill/>
        </p:spPr>
        <p:txBody>
          <a:bodyPr>
            <a:spAutoFit/>
          </a:bodyPr>
          <a:lstStyle/>
          <a:p>
            <a:pPr marL="285750" indent="-285750" algn="just">
              <a:buFont typeface="Wingdings" panose="05000000000000000000" pitchFamily="2" charset="2"/>
              <a:buChar char="ü"/>
              <a:defRPr/>
            </a:pPr>
            <a:r>
              <a:rPr lang="en-GB" sz="1200" b="1" dirty="0">
                <a:solidFill>
                  <a:schemeClr val="accent1"/>
                </a:solidFill>
                <a:latin typeface="Arial" panose="020B0604020202020204" pitchFamily="34" charset="0"/>
              </a:rPr>
              <a:t>Resources  –  </a:t>
            </a:r>
            <a:r>
              <a:rPr lang="fr-FR" sz="1200" b="1" dirty="0">
                <a:solidFill>
                  <a:schemeClr val="accent1"/>
                </a:solidFill>
                <a:latin typeface="Arial" panose="020B0604020202020204" pitchFamily="34" charset="0"/>
              </a:rPr>
              <a:t>Food </a:t>
            </a:r>
            <a:r>
              <a:rPr lang="fr-FR" sz="1200" b="1" dirty="0" err="1">
                <a:solidFill>
                  <a:schemeClr val="accent1"/>
                </a:solidFill>
                <a:latin typeface="Arial" panose="020B0604020202020204" pitchFamily="34" charset="0"/>
              </a:rPr>
              <a:t>safety</a:t>
            </a:r>
            <a:r>
              <a:rPr lang="fr-FR" sz="1200" b="1" dirty="0">
                <a:solidFill>
                  <a:schemeClr val="accent1"/>
                </a:solidFill>
                <a:latin typeface="Arial" panose="020B0604020202020204" pitchFamily="34" charset="0"/>
              </a:rPr>
              <a:t> scenarios</a:t>
            </a:r>
            <a:endParaRPr lang="fr-FR" sz="1200" dirty="0">
              <a:solidFill>
                <a:schemeClr val="accent1"/>
              </a:solidFill>
              <a:latin typeface="Arial" panose="020B0604020202020204" pitchFamily="34" charset="0"/>
            </a:endParaRPr>
          </a:p>
          <a:p>
            <a:pPr marL="400050" lvl="1" indent="-171450" algn="just">
              <a:buFontTx/>
              <a:buChar char="-"/>
              <a:defRPr/>
            </a:pPr>
            <a:r>
              <a:rPr lang="en-US" altLang="fr-FR" sz="1200" b="1" dirty="0">
                <a:solidFill>
                  <a:schemeClr val="accent1"/>
                </a:solidFill>
                <a:latin typeface="Arial" panose="020B0604020202020204" pitchFamily="34" charset="0"/>
              </a:rPr>
              <a:t>Teacher notes </a:t>
            </a:r>
            <a:r>
              <a:rPr lang="en-US" altLang="fr-FR" sz="1200" dirty="0">
                <a:solidFill>
                  <a:schemeClr val="accent1"/>
                </a:solidFill>
                <a:latin typeface="Arial" panose="020B0604020202020204" pitchFamily="34" charset="0"/>
                <a:sym typeface="Wingdings" panose="05000000000000000000" pitchFamily="2" charset="2"/>
              </a:rPr>
              <a:t> </a:t>
            </a:r>
            <a:r>
              <a:rPr lang="en-US" altLang="fr-FR" sz="1200" dirty="0">
                <a:solidFill>
                  <a:schemeClr val="accent1"/>
                </a:solidFill>
                <a:latin typeface="Arial" panose="020B0604020202020204" pitchFamily="34" charset="0"/>
              </a:rPr>
              <a:t>contains the </a:t>
            </a:r>
            <a:r>
              <a:rPr lang="en-US" altLang="fr-FR" sz="1200">
                <a:solidFill>
                  <a:schemeClr val="accent1"/>
                </a:solidFill>
                <a:latin typeface="Arial" panose="020B0604020202020204" pitchFamily="34" charset="0"/>
              </a:rPr>
              <a:t>lesson plan.</a:t>
            </a:r>
            <a:endParaRPr lang="en-US" altLang="fr-FR" sz="1200" dirty="0">
              <a:solidFill>
                <a:schemeClr val="accent1"/>
              </a:solidFill>
              <a:latin typeface="Arial" panose="020B0604020202020204" pitchFamily="34" charset="0"/>
            </a:endParaRPr>
          </a:p>
          <a:p>
            <a:pPr lvl="1" indent="0" algn="just">
              <a:defRPr/>
            </a:pPr>
            <a:endParaRPr lang="en-US" altLang="fr-FR" sz="1200" dirty="0">
              <a:solidFill>
                <a:schemeClr val="accent1"/>
              </a:solidFill>
              <a:latin typeface="Arial" panose="020B0604020202020204" pitchFamily="34" charset="0"/>
            </a:endParaRPr>
          </a:p>
          <a:p>
            <a:pPr marL="400050" lvl="1" indent="-171450" algn="just">
              <a:buFontTx/>
              <a:buChar char="-"/>
              <a:defRPr/>
            </a:pPr>
            <a:r>
              <a:rPr lang="en-US" sz="1200" b="1" dirty="0">
                <a:solidFill>
                  <a:schemeClr val="accent1"/>
                </a:solidFill>
                <a:latin typeface="Arial" panose="020B0604020202020204" pitchFamily="34" charset="0"/>
              </a:rPr>
              <a:t>PowerPoint </a:t>
            </a:r>
            <a:r>
              <a:rPr lang="en-US" sz="1200" b="1" dirty="0">
                <a:solidFill>
                  <a:schemeClr val="accent1"/>
                </a:solidFill>
                <a:latin typeface="Arial" panose="020B0604020202020204" pitchFamily="34" charset="0"/>
                <a:sym typeface="Wingdings" panose="05000000000000000000" pitchFamily="2" charset="2"/>
              </a:rPr>
              <a:t> </a:t>
            </a:r>
            <a:r>
              <a:rPr lang="en-US" altLang="fr-FR" sz="1200" dirty="0">
                <a:solidFill>
                  <a:schemeClr val="accent1"/>
                </a:solidFill>
                <a:latin typeface="Arial" panose="020B0604020202020204" pitchFamily="34" charset="0"/>
              </a:rPr>
              <a:t>Go through each of the food safety scenarios within the Food Safety Scenarios PowerPoint. Each scenario features different characters in common situations.</a:t>
            </a:r>
          </a:p>
          <a:p>
            <a:pPr marL="400050" lvl="1" indent="-171450" algn="just">
              <a:buFontTx/>
              <a:buChar char="-"/>
              <a:defRPr/>
            </a:pPr>
            <a:endParaRPr lang="en-US" altLang="fr-FR" sz="1200" dirty="0">
              <a:solidFill>
                <a:schemeClr val="accent1"/>
              </a:solidFill>
              <a:latin typeface="Arial" panose="020B0604020202020204" pitchFamily="34" charset="0"/>
            </a:endParaRPr>
          </a:p>
          <a:p>
            <a:pPr marL="400050" lvl="1" indent="-171450" algn="just">
              <a:buFontTx/>
              <a:buChar char="-"/>
              <a:defRPr/>
            </a:pPr>
            <a:r>
              <a:rPr lang="en-US" sz="1200" b="1" dirty="0">
                <a:solidFill>
                  <a:schemeClr val="accent1"/>
                </a:solidFill>
                <a:latin typeface="Arial" panose="020B0604020202020204" pitchFamily="34" charset="0"/>
              </a:rPr>
              <a:t>Student worksheet </a:t>
            </a:r>
            <a:r>
              <a:rPr lang="en-US" sz="1200" b="1" dirty="0">
                <a:solidFill>
                  <a:schemeClr val="accent1"/>
                </a:solidFill>
                <a:latin typeface="Arial" panose="020B0604020202020204" pitchFamily="34" charset="0"/>
                <a:sym typeface="Wingdings" panose="05000000000000000000" pitchFamily="2" charset="2"/>
              </a:rPr>
              <a:t> </a:t>
            </a:r>
            <a:r>
              <a:rPr lang="en-US" altLang="fr-FR" sz="1200" dirty="0">
                <a:solidFill>
                  <a:schemeClr val="accent1"/>
                </a:solidFill>
                <a:latin typeface="Arial" panose="020B0604020202020204" pitchFamily="34" charset="0"/>
              </a:rPr>
              <a:t>Encourage students to write down notes for each question, to share feedback with the rest of the class, and discuss their answers.</a:t>
            </a:r>
          </a:p>
          <a:p>
            <a:pPr lvl="1" indent="0" algn="just">
              <a:defRPr/>
            </a:pPr>
            <a:endParaRPr lang="en-US" altLang="fr-FR" sz="1200" dirty="0">
              <a:solidFill>
                <a:schemeClr val="accent1"/>
              </a:solidFill>
              <a:latin typeface="Arial" panose="020B0604020202020204" pitchFamily="34" charset="0"/>
            </a:endParaRPr>
          </a:p>
          <a:p>
            <a:pPr marL="400050" lvl="1" indent="-171450" algn="just">
              <a:buFontTx/>
              <a:buChar char="-"/>
              <a:defRPr/>
            </a:pPr>
            <a:r>
              <a:rPr lang="en-US" altLang="fr-FR" sz="1200" b="1" dirty="0">
                <a:solidFill>
                  <a:schemeClr val="accent1"/>
                </a:solidFill>
                <a:latin typeface="Arial" panose="020B0604020202020204" pitchFamily="34" charset="0"/>
              </a:rPr>
              <a:t>Student answer worksheet </a:t>
            </a:r>
            <a:r>
              <a:rPr lang="en-US" altLang="fr-FR" sz="1200" b="1" dirty="0">
                <a:solidFill>
                  <a:schemeClr val="accent1"/>
                </a:solidFill>
                <a:latin typeface="Arial" panose="020B0604020202020204" pitchFamily="34" charset="0"/>
                <a:sym typeface="Wingdings" pitchFamily="2" charset="2"/>
              </a:rPr>
              <a:t> </a:t>
            </a:r>
            <a:r>
              <a:rPr lang="en-US" altLang="fr-FR" sz="1200" dirty="0">
                <a:solidFill>
                  <a:schemeClr val="accent1"/>
                </a:solidFill>
                <a:latin typeface="Arial" panose="020B0604020202020204" pitchFamily="34" charset="0"/>
                <a:sym typeface="Wingdings" pitchFamily="2" charset="2"/>
              </a:rPr>
              <a:t>C</a:t>
            </a:r>
            <a:r>
              <a:rPr lang="en-US" altLang="fr-FR" sz="1200" dirty="0">
                <a:solidFill>
                  <a:schemeClr val="accent1"/>
                </a:solidFill>
                <a:latin typeface="Arial" panose="020B0604020202020204" pitchFamily="34" charset="0"/>
              </a:rPr>
              <a:t>an be used as a guide for discussion, to check all points have been raised.</a:t>
            </a:r>
            <a:endParaRPr lang="en-GB" altLang="fr-FR" sz="1200" dirty="0">
              <a:solidFill>
                <a:schemeClr val="accent1"/>
              </a:solidFill>
              <a:latin typeface="Arial" panose="020B0604020202020204" pitchFamily="34" charset="0"/>
            </a:endParaRPr>
          </a:p>
          <a:p>
            <a:pPr marL="400050" lvl="1" indent="-171450" algn="just">
              <a:buFontTx/>
              <a:buChar char="-"/>
              <a:defRPr/>
            </a:pPr>
            <a:endParaRPr lang="en-US" altLang="fr-FR" sz="1200" dirty="0">
              <a:solidFill>
                <a:schemeClr val="accent1"/>
              </a:solidFill>
              <a:latin typeface="Arial" panose="020B0604020202020204" pitchFamily="34" charset="0"/>
            </a:endParaRPr>
          </a:p>
        </p:txBody>
      </p:sp>
      <p:sp>
        <p:nvSpPr>
          <p:cNvPr id="23" name="ZoneTexte 22">
            <a:extLst>
              <a:ext uri="{FF2B5EF4-FFF2-40B4-BE49-F238E27FC236}">
                <a16:creationId xmlns:a16="http://schemas.microsoft.com/office/drawing/2014/main" id="{A0B977A2-4777-492E-A263-82A7F8B0ACAB}"/>
              </a:ext>
            </a:extLst>
          </p:cNvPr>
          <p:cNvSpPr txBox="1"/>
          <p:nvPr/>
        </p:nvSpPr>
        <p:spPr>
          <a:xfrm>
            <a:off x="2722563" y="911225"/>
            <a:ext cx="5991225" cy="1938338"/>
          </a:xfrm>
          <a:prstGeom prst="rect">
            <a:avLst/>
          </a:prstGeom>
          <a:noFill/>
        </p:spPr>
        <p:txBody>
          <a:bodyPr>
            <a:spAutoFit/>
          </a:bodyPr>
          <a:lstStyle/>
          <a:p>
            <a:pPr marL="285750" lvl="1" indent="-285750" algn="just">
              <a:spcBef>
                <a:spcPts val="300"/>
              </a:spcBef>
              <a:buFont typeface="Wingdings" panose="05000000000000000000" pitchFamily="2" charset="2"/>
              <a:buChar char="ü"/>
              <a:defRPr/>
            </a:pPr>
            <a:r>
              <a:rPr lang="en-GB" sz="1200" b="1" dirty="0">
                <a:solidFill>
                  <a:schemeClr val="accent1"/>
                </a:solidFill>
                <a:latin typeface="Arial" panose="020B0604020202020204" pitchFamily="34" charset="0"/>
              </a:rPr>
              <a:t>Lesson learning outcomes:</a:t>
            </a:r>
            <a:endParaRPr lang="fr-FR" sz="1200" dirty="0">
              <a:solidFill>
                <a:schemeClr val="accent1"/>
              </a:solidFill>
              <a:latin typeface="Arial" panose="020B0604020202020204" pitchFamily="34" charset="0"/>
            </a:endParaRPr>
          </a:p>
          <a:p>
            <a:pPr marL="400050" lvl="1" indent="-171450" algn="just">
              <a:buFontTx/>
              <a:buChar char="-"/>
              <a:defRPr/>
            </a:pPr>
            <a:r>
              <a:rPr lang="en-US" sz="1200" dirty="0">
                <a:solidFill>
                  <a:schemeClr val="accent1"/>
                </a:solidFill>
                <a:latin typeface="Arial" panose="020B0604020202020204" pitchFamily="34" charset="0"/>
              </a:rPr>
              <a:t>To understand that foodborne illness can have severe consequences and does not contribute to strengthening the immune system</a:t>
            </a:r>
          </a:p>
          <a:p>
            <a:pPr marL="400050" lvl="1" indent="-171450" algn="just">
              <a:buFontTx/>
              <a:buChar char="-"/>
              <a:defRPr/>
            </a:pPr>
            <a:r>
              <a:rPr lang="en-US" sz="1200" dirty="0">
                <a:solidFill>
                  <a:schemeClr val="accent1"/>
                </a:solidFill>
                <a:latin typeface="Arial" panose="020B0604020202020204" pitchFamily="34" charset="0"/>
              </a:rPr>
              <a:t>To understand the consequences of not following food hygiene rules at home, such as cross-contamination, and how to prevent this</a:t>
            </a:r>
          </a:p>
          <a:p>
            <a:pPr marL="400050" lvl="1" indent="-171450" algn="just">
              <a:buFontTx/>
              <a:buChar char="-"/>
              <a:defRPr/>
            </a:pPr>
            <a:r>
              <a:rPr lang="en-US" sz="1200" dirty="0">
                <a:solidFill>
                  <a:schemeClr val="accent1"/>
                </a:solidFill>
                <a:latin typeface="Arial" panose="020B0604020202020204" pitchFamily="34" charset="0"/>
              </a:rPr>
              <a:t>To understand types of food labels and why these are important</a:t>
            </a:r>
          </a:p>
          <a:p>
            <a:pPr marL="400050" lvl="1" indent="-171450" algn="just">
              <a:buFontTx/>
              <a:buChar char="-"/>
              <a:defRPr/>
            </a:pPr>
            <a:r>
              <a:rPr lang="en-US" sz="1200" dirty="0">
                <a:solidFill>
                  <a:schemeClr val="accent1"/>
                </a:solidFill>
                <a:latin typeface="Arial" panose="020B0604020202020204" pitchFamily="34" charset="0"/>
              </a:rPr>
              <a:t>To explain the difference between food safety and food quality</a:t>
            </a:r>
          </a:p>
          <a:p>
            <a:pPr marL="400050" lvl="1" indent="-171450" algn="just">
              <a:buFontTx/>
              <a:buChar char="-"/>
              <a:defRPr/>
            </a:pPr>
            <a:r>
              <a:rPr lang="en-US" sz="1200" dirty="0">
                <a:solidFill>
                  <a:schemeClr val="accent1"/>
                </a:solidFill>
                <a:latin typeface="Arial" panose="020B0604020202020204" pitchFamily="34" charset="0"/>
              </a:rPr>
              <a:t>To understand the food cooked at home is not necessarily safer than food eaten at restaurants</a:t>
            </a:r>
          </a:p>
          <a:p>
            <a:pPr algn="just">
              <a:defRPr/>
            </a:pPr>
            <a:endParaRPr lang="fr-FR" sz="1200" dirty="0">
              <a:latin typeface="Arial" panose="020B0604020202020204" pitchFamily="34" charset="0"/>
            </a:endParaRPr>
          </a:p>
        </p:txBody>
      </p:sp>
      <p:pic>
        <p:nvPicPr>
          <p:cNvPr id="48137" name="Image 1" descr="Food safety scenarios PowerPoint">
            <a:extLst>
              <a:ext uri="{FF2B5EF4-FFF2-40B4-BE49-F238E27FC236}">
                <a16:creationId xmlns:a16="http://schemas.microsoft.com/office/drawing/2014/main" id="{818A8DBF-A5FE-4ACE-8B40-260787B07936}"/>
              </a:ext>
            </a:extLst>
          </p:cNvPr>
          <p:cNvPicPr>
            <a:picLocks noChangeAspect="1" noChangeArrowheads="1"/>
          </p:cNvPicPr>
          <p:nvPr/>
        </p:nvPicPr>
        <p:blipFill>
          <a:blip r:embed="rId10"/>
          <a:srcRect/>
          <a:stretch>
            <a:fillRect/>
          </a:stretch>
        </p:blipFill>
        <p:spPr bwMode="auto">
          <a:xfrm>
            <a:off x="115888" y="270669"/>
            <a:ext cx="2606675" cy="1758950"/>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468" name="Titre 27">
            <a:extLst>
              <a:ext uri="{FF2B5EF4-FFF2-40B4-BE49-F238E27FC236}">
                <a16:creationId xmlns:a16="http://schemas.microsoft.com/office/drawing/2014/main" id="{E274D14C-075E-49A0-82E7-A9F5636BF86A}"/>
              </a:ext>
            </a:extLst>
          </p:cNvPr>
          <p:cNvSpPr>
            <a:spLocks noGrp="1" noChangeArrowheads="1"/>
          </p:cNvSpPr>
          <p:nvPr>
            <p:ph type="title" idx="4294967295"/>
          </p:nvPr>
        </p:nvSpPr>
        <p:spPr>
          <a:xfrm>
            <a:off x="4467225" y="36513"/>
            <a:ext cx="6454775" cy="584200"/>
          </a:xfrm>
        </p:spPr>
        <p:txBody>
          <a:bodyPr lIns="91440" tIns="45720" rIns="91440" bIns="45720">
            <a:spAutoFit/>
          </a:bodyPr>
          <a:lstStyle/>
          <a:p>
            <a:pPr defTabSz="228600" eaLnBrk="1" hangingPunct="1">
              <a:lnSpc>
                <a:spcPct val="100000"/>
              </a:lnSpc>
            </a:pPr>
            <a:r>
              <a:rPr lang="fr-FR" altLang="fr-FR" sz="3200">
                <a:latin typeface="Arial" panose="020B0604020202020204" pitchFamily="34" charset="0"/>
                <a:cs typeface="Arial" panose="020B0604020202020204" pitchFamily="34" charset="0"/>
              </a:rPr>
              <a:t>Food safety facts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e 26" descr="Barre de navigation">
            <a:extLst>
              <a:ext uri="{FF2B5EF4-FFF2-40B4-BE49-F238E27FC236}">
                <a16:creationId xmlns:a16="http://schemas.microsoft.com/office/drawing/2014/main" id="{517A877F-0D11-4630-A776-C5B1FD9C69BD}"/>
              </a:ext>
            </a:extLst>
          </p:cNvPr>
          <p:cNvGrpSpPr>
            <a:grpSpLocks/>
          </p:cNvGrpSpPr>
          <p:nvPr/>
        </p:nvGrpSpPr>
        <p:grpSpPr bwMode="auto">
          <a:xfrm>
            <a:off x="-41275" y="6011863"/>
            <a:ext cx="12276138" cy="887412"/>
            <a:chOff x="-41565" y="6016088"/>
            <a:chExt cx="12276859" cy="888671"/>
          </a:xfrm>
        </p:grpSpPr>
        <p:sp>
          <p:nvSpPr>
            <p:cNvPr id="20493" name="ZoneTexte 27">
              <a:extLst>
                <a:ext uri="{FF2B5EF4-FFF2-40B4-BE49-F238E27FC236}">
                  <a16:creationId xmlns:a16="http://schemas.microsoft.com/office/drawing/2014/main" id="{4F457736-E602-4030-9C2C-0D82D856D711}"/>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Close</a:t>
              </a:r>
            </a:p>
          </p:txBody>
        </p:sp>
        <p:sp>
          <p:nvSpPr>
            <p:cNvPr id="20494" name="ZoneTexte 28">
              <a:extLst>
                <a:ext uri="{FF2B5EF4-FFF2-40B4-BE49-F238E27FC236}">
                  <a16:creationId xmlns:a16="http://schemas.microsoft.com/office/drawing/2014/main" id="{752E3FA1-4EF0-484C-A4EA-B9F6FE7091CF}"/>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                             Next</a:t>
              </a:r>
            </a:p>
          </p:txBody>
        </p:sp>
        <p:sp>
          <p:nvSpPr>
            <p:cNvPr id="35" name="Rectangle 34">
              <a:extLst>
                <a:ext uri="{FF2B5EF4-FFF2-40B4-BE49-F238E27FC236}">
                  <a16:creationId xmlns:a16="http://schemas.microsoft.com/office/drawing/2014/main" id="{50C353C6-B4C0-4F86-A57D-FF294B669372}"/>
                </a:ext>
              </a:extLst>
            </p:cNvPr>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6" name="Bouton d’action : vide 35">
              <a:hlinkClick r:id="rId2" action="ppaction://hlinksldjump" highlightClick="1"/>
              <a:extLst>
                <a:ext uri="{FF2B5EF4-FFF2-40B4-BE49-F238E27FC236}">
                  <a16:creationId xmlns:a16="http://schemas.microsoft.com/office/drawing/2014/main" id="{AFD20BF5-DC24-46BD-98A3-ED303D8A00E5}"/>
                </a:ext>
              </a:extLst>
            </p:cNvPr>
            <p:cNvSpPr/>
            <p:nvPr/>
          </p:nvSpPr>
          <p:spPr>
            <a:xfrm>
              <a:off x="5713461" y="6135319"/>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
          <p:nvSpPr>
            <p:cNvPr id="20497" name="ZoneTexte 31">
              <a:extLst>
                <a:ext uri="{FF2B5EF4-FFF2-40B4-BE49-F238E27FC236}">
                  <a16:creationId xmlns:a16="http://schemas.microsoft.com/office/drawing/2014/main" id="{8084A573-A0A8-446B-A609-EA372114E8CD}"/>
                </a:ext>
              </a:extLst>
            </p:cNvPr>
            <p:cNvSpPr txBox="1">
              <a:spLocks noChangeArrowheads="1"/>
            </p:cNvSpPr>
            <p:nvPr/>
          </p:nvSpPr>
          <p:spPr bwMode="auto">
            <a:xfrm>
              <a:off x="6072530" y="6136118"/>
              <a:ext cx="23793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latin typeface="Arial" panose="020B0604020202020204" pitchFamily="34" charset="0"/>
                </a:rPr>
                <a:t>Back to menu</a:t>
              </a:r>
            </a:p>
          </p:txBody>
        </p:sp>
        <p:pic>
          <p:nvPicPr>
            <p:cNvPr id="20498" name="Image 34">
              <a:extLst>
                <a:ext uri="{FF2B5EF4-FFF2-40B4-BE49-F238E27FC236}">
                  <a16:creationId xmlns:a16="http://schemas.microsoft.com/office/drawing/2014/main" id="{6788C6A4-81F9-40AC-9074-D086DA91C7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9160" name="Image 1" descr="Optional student worksheet : Data analysis activity">
            <a:extLst>
              <a:ext uri="{FF2B5EF4-FFF2-40B4-BE49-F238E27FC236}">
                <a16:creationId xmlns:a16="http://schemas.microsoft.com/office/drawing/2014/main" id="{38C725F7-8634-4421-87F4-150BAB3F995B}"/>
              </a:ext>
            </a:extLst>
          </p:cNvPr>
          <p:cNvPicPr>
            <a:picLocks noChangeAspect="1" noChangeArrowheads="1"/>
          </p:cNvPicPr>
          <p:nvPr/>
        </p:nvPicPr>
        <p:blipFill>
          <a:blip r:embed="rId4"/>
          <a:srcRect/>
          <a:stretch>
            <a:fillRect/>
          </a:stretch>
        </p:blipFill>
        <p:spPr bwMode="auto">
          <a:xfrm>
            <a:off x="9772982" y="4147811"/>
            <a:ext cx="2373312" cy="1765300"/>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 name="Picture 22" descr="fleche - Conseils &amp; astuces Twitch">
            <a:extLst>
              <a:ext uri="{FF2B5EF4-FFF2-40B4-BE49-F238E27FC236}">
                <a16:creationId xmlns:a16="http://schemas.microsoft.com/office/drawing/2014/main" id="{3DC02F24-139F-4BA4-8D15-9928C3C8FB2B}"/>
              </a:ext>
            </a:extLst>
          </p:cNvPr>
          <p:cNvPicPr>
            <a:picLocks noChangeAspect="1" noChangeArrowheads="1"/>
          </p:cNvPicPr>
          <p:nvPr/>
        </p:nvPicPr>
        <p:blipFill>
          <a:blip r:embed="rId5" cstate="print">
            <a:duotone>
              <a:schemeClr val="accent3">
                <a:shade val="45000"/>
                <a:satMod val="135000"/>
              </a:schemeClr>
              <a:prstClr val="white"/>
            </a:duotone>
          </a:blip>
          <a:srcRect/>
          <a:stretch>
            <a:fillRect/>
          </a:stretch>
        </p:blipFill>
        <p:spPr bwMode="auto">
          <a:xfrm rot="18506241">
            <a:off x="9299760" y="5104150"/>
            <a:ext cx="456913" cy="456913"/>
          </a:xfrm>
          <a:prstGeom prst="rect">
            <a:avLst/>
          </a:prstGeom>
          <a:noFill/>
        </p:spPr>
      </p:pic>
      <p:pic>
        <p:nvPicPr>
          <p:cNvPr id="49162" name="Image 2" descr="Student Answer Worksheet Food safety versus food quality">
            <a:extLst>
              <a:ext uri="{FF2B5EF4-FFF2-40B4-BE49-F238E27FC236}">
                <a16:creationId xmlns:a16="http://schemas.microsoft.com/office/drawing/2014/main" id="{2C99E218-4003-4019-94F6-7FEE730EA527}"/>
              </a:ext>
            </a:extLst>
          </p:cNvPr>
          <p:cNvPicPr>
            <a:picLocks noChangeAspect="1" noChangeArrowheads="1"/>
          </p:cNvPicPr>
          <p:nvPr/>
        </p:nvPicPr>
        <p:blipFill>
          <a:blip r:embed="rId6"/>
          <a:srcRect/>
          <a:stretch>
            <a:fillRect/>
          </a:stretch>
        </p:blipFill>
        <p:spPr bwMode="auto">
          <a:xfrm>
            <a:off x="80169" y="3318467"/>
            <a:ext cx="2494838" cy="2538901"/>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4" name="Picture 22" descr="fleche - Conseils &amp; astuces Twitch">
            <a:extLst>
              <a:ext uri="{FF2B5EF4-FFF2-40B4-BE49-F238E27FC236}">
                <a16:creationId xmlns:a16="http://schemas.microsoft.com/office/drawing/2014/main" id="{202AF7ED-AD1D-41CF-AB4A-7E2B75DDDC95}"/>
              </a:ext>
            </a:extLst>
          </p:cNvPr>
          <p:cNvPicPr>
            <a:picLocks noChangeAspect="1" noChangeArrowheads="1"/>
          </p:cNvPicPr>
          <p:nvPr/>
        </p:nvPicPr>
        <p:blipFill>
          <a:blip r:embed="rId5" cstate="print">
            <a:duotone>
              <a:schemeClr val="accent3">
                <a:shade val="45000"/>
                <a:satMod val="135000"/>
              </a:schemeClr>
              <a:prstClr val="white"/>
            </a:duotone>
          </a:blip>
          <a:srcRect/>
          <a:stretch>
            <a:fillRect/>
          </a:stretch>
        </p:blipFill>
        <p:spPr bwMode="auto">
          <a:xfrm rot="9909281">
            <a:off x="2268857" y="4732461"/>
            <a:ext cx="509069" cy="509069"/>
          </a:xfrm>
          <a:prstGeom prst="rect">
            <a:avLst/>
          </a:prstGeom>
          <a:noFill/>
        </p:spPr>
      </p:pic>
      <p:pic>
        <p:nvPicPr>
          <p:cNvPr id="49159" name="Image 1" descr="Student Worksheet Food safety versus food quality">
            <a:extLst>
              <a:ext uri="{FF2B5EF4-FFF2-40B4-BE49-F238E27FC236}">
                <a16:creationId xmlns:a16="http://schemas.microsoft.com/office/drawing/2014/main" id="{1AD916E8-F7FD-4F1F-9D21-BFE6FD77DE1B}"/>
              </a:ext>
            </a:extLst>
          </p:cNvPr>
          <p:cNvPicPr>
            <a:picLocks noChangeAspect="1" noChangeArrowheads="1"/>
          </p:cNvPicPr>
          <p:nvPr/>
        </p:nvPicPr>
        <p:blipFill>
          <a:blip r:embed="rId7"/>
          <a:srcRect/>
          <a:stretch>
            <a:fillRect/>
          </a:stretch>
        </p:blipFill>
        <p:spPr bwMode="auto">
          <a:xfrm>
            <a:off x="9679957" y="1880388"/>
            <a:ext cx="2486025" cy="1627188"/>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2" name="Picture 22" descr="fleche - Conseils &amp; astuces Twitch">
            <a:extLst>
              <a:ext uri="{FF2B5EF4-FFF2-40B4-BE49-F238E27FC236}">
                <a16:creationId xmlns:a16="http://schemas.microsoft.com/office/drawing/2014/main" id="{A105C41D-1304-490D-92F7-284040A7DC8A}"/>
              </a:ext>
            </a:extLst>
          </p:cNvPr>
          <p:cNvPicPr>
            <a:picLocks noChangeAspect="1" noChangeArrowheads="1"/>
          </p:cNvPicPr>
          <p:nvPr/>
        </p:nvPicPr>
        <p:blipFill>
          <a:blip r:embed="rId8" cstate="print">
            <a:duotone>
              <a:schemeClr val="accent3">
                <a:shade val="45000"/>
                <a:satMod val="135000"/>
              </a:schemeClr>
              <a:prstClr val="white"/>
            </a:duotone>
          </a:blip>
          <a:srcRect/>
          <a:stretch>
            <a:fillRect/>
          </a:stretch>
        </p:blipFill>
        <p:spPr bwMode="auto">
          <a:xfrm rot="16490884">
            <a:off x="9202608" y="3582567"/>
            <a:ext cx="1313845" cy="795862"/>
          </a:xfrm>
          <a:prstGeom prst="rect">
            <a:avLst/>
          </a:prstGeom>
          <a:noFill/>
        </p:spPr>
      </p:pic>
      <p:sp>
        <p:nvSpPr>
          <p:cNvPr id="26" name="ZoneTexte 25">
            <a:extLst>
              <a:ext uri="{FF2B5EF4-FFF2-40B4-BE49-F238E27FC236}">
                <a16:creationId xmlns:a16="http://schemas.microsoft.com/office/drawing/2014/main" id="{FC886F71-FB62-436D-9A6F-964F27CD7CFE}"/>
              </a:ext>
            </a:extLst>
          </p:cNvPr>
          <p:cNvSpPr txBox="1"/>
          <p:nvPr/>
        </p:nvSpPr>
        <p:spPr>
          <a:xfrm>
            <a:off x="2414588" y="1741488"/>
            <a:ext cx="7099300" cy="4340225"/>
          </a:xfrm>
          <a:prstGeom prst="rect">
            <a:avLst/>
          </a:prstGeom>
          <a:noFill/>
        </p:spPr>
        <p:txBody>
          <a:bodyPr>
            <a:spAutoFit/>
          </a:bodyPr>
          <a:lstStyle/>
          <a:p>
            <a:pPr marL="285750" indent="-285750" algn="just">
              <a:buFont typeface="Wingdings" panose="05000000000000000000" pitchFamily="2" charset="2"/>
              <a:buChar char="ü"/>
              <a:defRPr/>
            </a:pPr>
            <a:r>
              <a:rPr lang="en-GB" sz="1200" b="1" dirty="0">
                <a:solidFill>
                  <a:schemeClr val="accent1"/>
                </a:solidFill>
                <a:latin typeface="Arial" panose="020B0604020202020204" pitchFamily="34" charset="0"/>
              </a:rPr>
              <a:t>Resources  –  </a:t>
            </a:r>
            <a:r>
              <a:rPr lang="fr-FR" sz="1200" b="1" dirty="0">
                <a:solidFill>
                  <a:schemeClr val="accent1"/>
                </a:solidFill>
                <a:latin typeface="Arial" panose="020B0604020202020204" pitchFamily="34" charset="0"/>
              </a:rPr>
              <a:t>Food </a:t>
            </a:r>
            <a:r>
              <a:rPr lang="fr-FR" sz="1200" b="1" dirty="0" err="1">
                <a:solidFill>
                  <a:schemeClr val="accent1"/>
                </a:solidFill>
                <a:latin typeface="Arial" panose="020B0604020202020204" pitchFamily="34" charset="0"/>
              </a:rPr>
              <a:t>safety</a:t>
            </a:r>
            <a:r>
              <a:rPr lang="fr-FR" sz="1200" b="1" dirty="0">
                <a:solidFill>
                  <a:schemeClr val="accent1"/>
                </a:solidFill>
                <a:latin typeface="Arial" panose="020B0604020202020204" pitchFamily="34" charset="0"/>
              </a:rPr>
              <a:t> versus </a:t>
            </a:r>
            <a:r>
              <a:rPr lang="fr-FR" sz="1200" b="1" dirty="0" err="1">
                <a:solidFill>
                  <a:schemeClr val="accent1"/>
                </a:solidFill>
                <a:latin typeface="Arial" panose="020B0604020202020204" pitchFamily="34" charset="0"/>
              </a:rPr>
              <a:t>food</a:t>
            </a:r>
            <a:r>
              <a:rPr lang="fr-FR" sz="1200" b="1" dirty="0">
                <a:solidFill>
                  <a:schemeClr val="accent1"/>
                </a:solidFill>
                <a:latin typeface="Arial" panose="020B0604020202020204" pitchFamily="34" charset="0"/>
              </a:rPr>
              <a:t> </a:t>
            </a:r>
            <a:r>
              <a:rPr lang="fr-FR" sz="1200" b="1" dirty="0" err="1">
                <a:solidFill>
                  <a:schemeClr val="accent1"/>
                </a:solidFill>
                <a:latin typeface="Arial" panose="020B0604020202020204" pitchFamily="34" charset="0"/>
              </a:rPr>
              <a:t>quality</a:t>
            </a:r>
            <a:endParaRPr lang="fr-FR" sz="1200" dirty="0">
              <a:solidFill>
                <a:schemeClr val="accent1"/>
              </a:solidFill>
              <a:latin typeface="Arial" panose="020B0604020202020204" pitchFamily="34" charset="0"/>
            </a:endParaRPr>
          </a:p>
          <a:p>
            <a:pPr marL="400050" lvl="1" indent="-171450" algn="just">
              <a:buFontTx/>
              <a:buChar char="-"/>
              <a:defRPr/>
            </a:pPr>
            <a:r>
              <a:rPr lang="en-US" altLang="fr-FR" sz="1200" b="1" dirty="0">
                <a:solidFill>
                  <a:schemeClr val="accent1"/>
                </a:solidFill>
                <a:latin typeface="Arial" panose="020B0604020202020204" pitchFamily="34" charset="0"/>
              </a:rPr>
              <a:t>Teacher notes </a:t>
            </a:r>
            <a:r>
              <a:rPr lang="en-US" altLang="fr-FR" sz="1200" dirty="0">
                <a:solidFill>
                  <a:schemeClr val="accent1"/>
                </a:solidFill>
                <a:latin typeface="Arial" panose="020B0604020202020204" pitchFamily="34" charset="0"/>
                <a:sym typeface="Wingdings" panose="05000000000000000000" pitchFamily="2" charset="2"/>
              </a:rPr>
              <a:t> </a:t>
            </a:r>
            <a:r>
              <a:rPr lang="en-US" altLang="fr-FR" sz="1200" dirty="0">
                <a:solidFill>
                  <a:schemeClr val="accent1"/>
                </a:solidFill>
                <a:latin typeface="Arial" panose="020B0604020202020204" pitchFamily="34" charset="0"/>
              </a:rPr>
              <a:t>contains the </a:t>
            </a:r>
            <a:r>
              <a:rPr lang="en-US" altLang="fr-FR" sz="1200">
                <a:solidFill>
                  <a:schemeClr val="accent1"/>
                </a:solidFill>
                <a:latin typeface="Arial" panose="020B0604020202020204" pitchFamily="34" charset="0"/>
              </a:rPr>
              <a:t>lesson plan.</a:t>
            </a:r>
            <a:endParaRPr lang="en-US" altLang="fr-FR" sz="1200" dirty="0">
              <a:solidFill>
                <a:schemeClr val="accent1"/>
              </a:solidFill>
              <a:latin typeface="Arial" panose="020B0604020202020204" pitchFamily="34" charset="0"/>
            </a:endParaRPr>
          </a:p>
          <a:p>
            <a:pPr lvl="1" indent="0" algn="just">
              <a:defRPr/>
            </a:pPr>
            <a:endParaRPr lang="en-US" altLang="fr-FR" sz="800" dirty="0">
              <a:solidFill>
                <a:schemeClr val="accent1"/>
              </a:solidFill>
              <a:latin typeface="Arial" panose="020B0604020202020204" pitchFamily="34" charset="0"/>
            </a:endParaRPr>
          </a:p>
          <a:p>
            <a:pPr marL="400050" lvl="1" indent="-171450" algn="just">
              <a:buFontTx/>
              <a:buChar char="-"/>
              <a:defRPr/>
            </a:pPr>
            <a:r>
              <a:rPr lang="en-US" sz="1200" b="1" dirty="0">
                <a:solidFill>
                  <a:schemeClr val="accent1"/>
                </a:solidFill>
                <a:latin typeface="Arial" panose="020B0604020202020204" pitchFamily="34" charset="0"/>
              </a:rPr>
              <a:t>PowerPoint</a:t>
            </a:r>
            <a:r>
              <a:rPr lang="en-US" sz="1200" b="1" dirty="0">
                <a:solidFill>
                  <a:schemeClr val="accent1"/>
                </a:solidFill>
                <a:latin typeface="Arial" panose="020B0604020202020204" pitchFamily="34" charset="0"/>
                <a:sym typeface="Wingdings" panose="05000000000000000000" pitchFamily="2" charset="2"/>
              </a:rPr>
              <a:t> </a:t>
            </a:r>
            <a:r>
              <a:rPr lang="en-US" sz="1200" dirty="0">
                <a:solidFill>
                  <a:schemeClr val="accent1"/>
                </a:solidFill>
                <a:latin typeface="Arial" panose="020B0604020202020204" pitchFamily="34" charset="0"/>
                <a:sym typeface="Wingdings" panose="05000000000000000000" pitchFamily="2" charset="2"/>
              </a:rPr>
              <a:t>with different activities:</a:t>
            </a:r>
          </a:p>
          <a:p>
            <a:pPr marL="628650" lvl="2" indent="-171450" algn="just">
              <a:buFontTx/>
              <a:buChar char="-"/>
              <a:defRPr/>
            </a:pPr>
            <a:r>
              <a:rPr lang="en-US" altLang="fr-FR" sz="1200" u="sng" dirty="0">
                <a:solidFill>
                  <a:schemeClr val="accent1"/>
                </a:solidFill>
                <a:latin typeface="Arial" panose="020B0604020202020204" pitchFamily="34" charset="0"/>
                <a:sym typeface="Wingdings" panose="05000000000000000000" pitchFamily="2" charset="2"/>
              </a:rPr>
              <a:t>Slide “Components of a label” </a:t>
            </a:r>
            <a:r>
              <a:rPr lang="en-US" altLang="fr-FR" sz="1200" dirty="0">
                <a:solidFill>
                  <a:schemeClr val="accent1"/>
                </a:solidFill>
                <a:latin typeface="Arial" panose="020B0604020202020204" pitchFamily="34" charset="0"/>
                <a:sym typeface="Wingdings" panose="05000000000000000000" pitchFamily="2" charset="2"/>
              </a:rPr>
              <a:t> </a:t>
            </a:r>
            <a:r>
              <a:rPr lang="en-US" altLang="fr-FR" sz="1200" dirty="0">
                <a:solidFill>
                  <a:schemeClr val="accent1"/>
                </a:solidFill>
                <a:latin typeface="Arial" panose="020B0604020202020204" pitchFamily="34" charset="0"/>
              </a:rPr>
              <a:t>Introduce the importance of food labels.</a:t>
            </a:r>
          </a:p>
          <a:p>
            <a:pPr lvl="2" indent="0" algn="just">
              <a:defRPr/>
            </a:pPr>
            <a:endParaRPr lang="en-US" altLang="fr-FR" sz="800" dirty="0">
              <a:solidFill>
                <a:schemeClr val="accent1"/>
              </a:solidFill>
              <a:latin typeface="Arial" panose="020B0604020202020204" pitchFamily="34" charset="0"/>
            </a:endParaRPr>
          </a:p>
          <a:p>
            <a:pPr marL="628650" lvl="2" indent="-171450" algn="just">
              <a:buFontTx/>
              <a:buChar char="-"/>
              <a:defRPr/>
            </a:pPr>
            <a:r>
              <a:rPr lang="en-US" altLang="fr-FR" sz="1200" u="sng" dirty="0">
                <a:solidFill>
                  <a:schemeClr val="accent1"/>
                </a:solidFill>
                <a:latin typeface="Arial" panose="020B0604020202020204" pitchFamily="34" charset="0"/>
              </a:rPr>
              <a:t>Slides “Cast your votes” </a:t>
            </a:r>
            <a:r>
              <a:rPr lang="en-US" altLang="fr-FR" sz="1200" dirty="0">
                <a:solidFill>
                  <a:schemeClr val="accent1"/>
                </a:solidFill>
                <a:latin typeface="Arial" panose="020B0604020202020204" pitchFamily="34" charset="0"/>
                <a:sym typeface="Wingdings" panose="05000000000000000000" pitchFamily="2" charset="2"/>
              </a:rPr>
              <a:t> A</a:t>
            </a:r>
            <a:r>
              <a:rPr lang="en-GB" sz="1200" dirty="0" err="1">
                <a:solidFill>
                  <a:schemeClr val="accent1"/>
                </a:solidFill>
                <a:latin typeface="Arial" panose="020B0604020202020204" pitchFamily="34" charset="0"/>
                <a:ea typeface="Microsoft Sans Serif" panose="020B0604020202020204" pitchFamily="34" charset="0"/>
              </a:rPr>
              <a:t>sk</a:t>
            </a:r>
            <a:r>
              <a:rPr lang="en-GB" sz="1200" dirty="0">
                <a:solidFill>
                  <a:schemeClr val="accent1"/>
                </a:solidFill>
                <a:latin typeface="Arial" panose="020B0604020202020204" pitchFamily="34" charset="0"/>
                <a:ea typeface="Microsoft Sans Serif" panose="020B0604020202020204" pitchFamily="34" charset="0"/>
              </a:rPr>
              <a:t> the class to vote for what they think “use by” and “best before” labels mean.</a:t>
            </a:r>
          </a:p>
          <a:p>
            <a:pPr marL="628650" lvl="2" indent="-171450" algn="just">
              <a:buFontTx/>
              <a:buChar char="-"/>
              <a:defRPr/>
            </a:pPr>
            <a:endParaRPr lang="en-GB" sz="800" dirty="0">
              <a:solidFill>
                <a:schemeClr val="accent1"/>
              </a:solidFill>
              <a:latin typeface="Arial" panose="020B0604020202020204" pitchFamily="34" charset="0"/>
              <a:ea typeface="Microsoft Sans Serif" panose="020B0604020202020204" pitchFamily="34" charset="0"/>
            </a:endParaRPr>
          </a:p>
          <a:p>
            <a:pPr marL="628650" lvl="2" indent="-171450" algn="just">
              <a:buFontTx/>
              <a:buChar char="-"/>
              <a:defRPr/>
            </a:pPr>
            <a:r>
              <a:rPr lang="en-GB" sz="1200" u="sng" dirty="0">
                <a:solidFill>
                  <a:schemeClr val="accent1"/>
                </a:solidFill>
                <a:latin typeface="Arial" panose="020B0604020202020204" pitchFamily="34" charset="0"/>
              </a:rPr>
              <a:t>Slide “What happens if we don’t follow the labels” </a:t>
            </a:r>
            <a:r>
              <a:rPr lang="en-GB" sz="1200" dirty="0">
                <a:solidFill>
                  <a:schemeClr val="accent1"/>
                </a:solidFill>
                <a:latin typeface="Arial" panose="020B0604020202020204" pitchFamily="34" charset="0"/>
                <a:sym typeface="Wingdings" panose="05000000000000000000" pitchFamily="2" charset="2"/>
              </a:rPr>
              <a:t> </a:t>
            </a:r>
            <a:r>
              <a:rPr lang="en-US" sz="1200" dirty="0">
                <a:solidFill>
                  <a:schemeClr val="accent1"/>
                </a:solidFill>
                <a:latin typeface="Arial" panose="020B0604020202020204" pitchFamily="34" charset="0"/>
                <a:sym typeface="Wingdings" panose="05000000000000000000" pitchFamily="2" charset="2"/>
              </a:rPr>
              <a:t>In pairs, ask students to discuss the consequences of eating food that is past its ‘use by’ and ‘best before’ and then to vote by a show of hands if they would throw away food past its use by and best before dates. </a:t>
            </a:r>
          </a:p>
          <a:p>
            <a:pPr marL="628650" lvl="2" indent="-171450" algn="just">
              <a:buFontTx/>
              <a:buChar char="-"/>
              <a:defRPr/>
            </a:pPr>
            <a:endParaRPr lang="en-US" sz="800" dirty="0">
              <a:solidFill>
                <a:schemeClr val="accent1"/>
              </a:solidFill>
              <a:latin typeface="Arial" panose="020B0604020202020204" pitchFamily="34" charset="0"/>
              <a:sym typeface="Wingdings" panose="05000000000000000000" pitchFamily="2" charset="2"/>
            </a:endParaRPr>
          </a:p>
          <a:p>
            <a:pPr marL="628650" lvl="2" indent="-171450" algn="just">
              <a:buFontTx/>
              <a:buChar char="-"/>
              <a:defRPr/>
            </a:pPr>
            <a:r>
              <a:rPr lang="en-US" sz="1200" u="sng" dirty="0">
                <a:solidFill>
                  <a:schemeClr val="accent1"/>
                </a:solidFill>
                <a:latin typeface="Arial" panose="020B0604020202020204" pitchFamily="34" charset="0"/>
                <a:sym typeface="Wingdings" panose="05000000000000000000" pitchFamily="2" charset="2"/>
              </a:rPr>
              <a:t>Slides “Tackle food waste” </a:t>
            </a:r>
            <a:r>
              <a:rPr lang="en-US" sz="1200" dirty="0">
                <a:solidFill>
                  <a:schemeClr val="accent1"/>
                </a:solidFill>
                <a:latin typeface="Arial" panose="020B0604020202020204" pitchFamily="34" charset="0"/>
                <a:sym typeface="Wingdings" panose="05000000000000000000" pitchFamily="2" charset="2"/>
              </a:rPr>
              <a:t> Recap with students how freezing food can help to reduce waste with leftovers or food bought close to the use by date. If time allows, ask them to discuss and develop a poster or mind map by groups.</a:t>
            </a:r>
            <a:endParaRPr lang="en-US" altLang="fr-FR" sz="1200" dirty="0">
              <a:solidFill>
                <a:schemeClr val="accent1"/>
              </a:solidFill>
              <a:latin typeface="Arial" panose="020B0604020202020204" pitchFamily="34" charset="0"/>
            </a:endParaRPr>
          </a:p>
          <a:p>
            <a:pPr lvl="1" indent="0" algn="just">
              <a:defRPr/>
            </a:pPr>
            <a:endParaRPr lang="en-US" altLang="fr-FR" sz="800" dirty="0">
              <a:solidFill>
                <a:schemeClr val="accent1"/>
              </a:solidFill>
              <a:latin typeface="Arial" panose="020B0604020202020204" pitchFamily="34" charset="0"/>
            </a:endParaRPr>
          </a:p>
          <a:p>
            <a:pPr marL="400050" lvl="1" indent="-171450" algn="just">
              <a:buFontTx/>
              <a:buChar char="-"/>
              <a:defRPr/>
            </a:pPr>
            <a:r>
              <a:rPr lang="en-US" sz="1200" b="1" dirty="0">
                <a:solidFill>
                  <a:schemeClr val="accent1"/>
                </a:solidFill>
                <a:latin typeface="Arial" panose="020B0604020202020204" pitchFamily="34" charset="0"/>
              </a:rPr>
              <a:t>Student worksheet </a:t>
            </a:r>
            <a:r>
              <a:rPr lang="en-US" sz="1200" b="1" dirty="0">
                <a:solidFill>
                  <a:schemeClr val="accent1"/>
                </a:solidFill>
                <a:latin typeface="Arial" panose="020B0604020202020204" pitchFamily="34" charset="0"/>
                <a:sym typeface="Wingdings" panose="05000000000000000000" pitchFamily="2" charset="2"/>
              </a:rPr>
              <a:t> </a:t>
            </a:r>
            <a:r>
              <a:rPr lang="en-US" altLang="fr-FR" sz="1200" dirty="0">
                <a:solidFill>
                  <a:schemeClr val="accent1"/>
                </a:solidFill>
                <a:latin typeface="Arial" panose="020B0604020202020204" pitchFamily="34" charset="0"/>
              </a:rPr>
              <a:t>Encourage students to write down notes for each question, to share feedback with the rest of the class, and discuss their answers.</a:t>
            </a:r>
          </a:p>
          <a:p>
            <a:pPr lvl="1" indent="0" algn="just">
              <a:defRPr/>
            </a:pPr>
            <a:endParaRPr lang="en-US" altLang="fr-FR" sz="800" dirty="0">
              <a:solidFill>
                <a:schemeClr val="accent1"/>
              </a:solidFill>
              <a:latin typeface="Arial" panose="020B0604020202020204" pitchFamily="34" charset="0"/>
            </a:endParaRPr>
          </a:p>
          <a:p>
            <a:pPr marL="400050" lvl="1" indent="-171450" algn="just">
              <a:buFontTx/>
              <a:buChar char="-"/>
              <a:defRPr/>
            </a:pPr>
            <a:r>
              <a:rPr lang="en-US" altLang="fr-FR" sz="1200" b="1" dirty="0">
                <a:solidFill>
                  <a:schemeClr val="accent1"/>
                </a:solidFill>
                <a:latin typeface="Arial" panose="020B0604020202020204" pitchFamily="34" charset="0"/>
              </a:rPr>
              <a:t>Student answer worksheet </a:t>
            </a:r>
            <a:r>
              <a:rPr lang="en-US" altLang="fr-FR" sz="1200" b="1" dirty="0">
                <a:solidFill>
                  <a:schemeClr val="accent1"/>
                </a:solidFill>
                <a:latin typeface="Arial" panose="020B0604020202020204" pitchFamily="34" charset="0"/>
                <a:sym typeface="Wingdings" panose="05000000000000000000" pitchFamily="2" charset="2"/>
              </a:rPr>
              <a:t> </a:t>
            </a:r>
            <a:r>
              <a:rPr lang="en-US" altLang="fr-FR" sz="1200" dirty="0">
                <a:solidFill>
                  <a:schemeClr val="accent1"/>
                </a:solidFill>
                <a:latin typeface="Arial" panose="020B0604020202020204" pitchFamily="34" charset="0"/>
              </a:rPr>
              <a:t>Can be used as a guide to check all points have been raised.</a:t>
            </a:r>
          </a:p>
          <a:p>
            <a:pPr lvl="1" indent="0" algn="just">
              <a:defRPr/>
            </a:pPr>
            <a:endParaRPr lang="en-US" altLang="fr-FR" sz="800" b="1" dirty="0">
              <a:solidFill>
                <a:schemeClr val="accent1"/>
              </a:solidFill>
              <a:latin typeface="Arial" panose="020B0604020202020204" pitchFamily="34" charset="0"/>
            </a:endParaRPr>
          </a:p>
          <a:p>
            <a:pPr marL="400050" lvl="1" indent="-171450" algn="just">
              <a:buFontTx/>
              <a:buChar char="-"/>
              <a:defRPr/>
            </a:pPr>
            <a:r>
              <a:rPr lang="en-US" altLang="fr-FR" sz="1200" b="1" dirty="0">
                <a:solidFill>
                  <a:schemeClr val="accent1"/>
                </a:solidFill>
                <a:latin typeface="Arial" panose="020B0604020202020204" pitchFamily="34" charset="0"/>
              </a:rPr>
              <a:t>Optional student worksheet : Data analysis activity </a:t>
            </a:r>
            <a:r>
              <a:rPr lang="en-US" altLang="fr-FR" sz="1200" dirty="0">
                <a:solidFill>
                  <a:schemeClr val="accent1"/>
                </a:solidFill>
                <a:latin typeface="Arial" panose="020B0604020202020204" pitchFamily="34" charset="0"/>
                <a:sym typeface="Wingdings" panose="05000000000000000000" pitchFamily="2" charset="2"/>
              </a:rPr>
              <a:t> If you would like to revise student’s data analysis skills, there is an optional activity whereby students complete a pie chart based on the class vote mentioned above and then answer some questions on EU data.</a:t>
            </a:r>
          </a:p>
        </p:txBody>
      </p:sp>
      <p:sp>
        <p:nvSpPr>
          <p:cNvPr id="23" name="ZoneTexte 22">
            <a:extLst>
              <a:ext uri="{FF2B5EF4-FFF2-40B4-BE49-F238E27FC236}">
                <a16:creationId xmlns:a16="http://schemas.microsoft.com/office/drawing/2014/main" id="{4679DE41-4393-4C80-B4B8-E7EBF168ACD7}"/>
              </a:ext>
            </a:extLst>
          </p:cNvPr>
          <p:cNvSpPr txBox="1"/>
          <p:nvPr/>
        </p:nvSpPr>
        <p:spPr>
          <a:xfrm>
            <a:off x="2495550" y="677863"/>
            <a:ext cx="5102225" cy="1201737"/>
          </a:xfrm>
          <a:prstGeom prst="rect">
            <a:avLst/>
          </a:prstGeom>
          <a:noFill/>
        </p:spPr>
        <p:txBody>
          <a:bodyPr>
            <a:spAutoFit/>
          </a:bodyPr>
          <a:lstStyle/>
          <a:p>
            <a:pPr marL="285750" lvl="1" indent="-285750" algn="just">
              <a:spcBef>
                <a:spcPts val="300"/>
              </a:spcBef>
              <a:buFont typeface="Wingdings" panose="05000000000000000000" pitchFamily="2" charset="2"/>
              <a:buChar char="ü"/>
              <a:defRPr/>
            </a:pPr>
            <a:r>
              <a:rPr lang="en-GB" sz="1200" b="1" dirty="0">
                <a:solidFill>
                  <a:schemeClr val="accent1"/>
                </a:solidFill>
                <a:latin typeface="Arial" panose="020B0604020202020204" pitchFamily="34" charset="0"/>
              </a:rPr>
              <a:t>Lesson learning outcomes:</a:t>
            </a:r>
            <a:endParaRPr lang="fr-FR" sz="1200" dirty="0">
              <a:solidFill>
                <a:schemeClr val="accent1"/>
              </a:solidFill>
              <a:latin typeface="Arial" panose="020B0604020202020204" pitchFamily="34" charset="0"/>
            </a:endParaRPr>
          </a:p>
          <a:p>
            <a:pPr marL="400050" lvl="1" indent="-171450" algn="just">
              <a:buFontTx/>
              <a:buChar char="-"/>
              <a:defRPr/>
            </a:pPr>
            <a:r>
              <a:rPr lang="en-US" sz="1200" dirty="0">
                <a:solidFill>
                  <a:schemeClr val="accent1"/>
                </a:solidFill>
                <a:latin typeface="Arial" panose="020B0604020202020204" pitchFamily="34" charset="0"/>
              </a:rPr>
              <a:t>To understand types of food labels and why these are important</a:t>
            </a:r>
          </a:p>
          <a:p>
            <a:pPr marL="400050" lvl="1" indent="-171450" algn="just">
              <a:buFontTx/>
              <a:buChar char="-"/>
              <a:defRPr/>
            </a:pPr>
            <a:r>
              <a:rPr lang="en-US" sz="1200" dirty="0">
                <a:solidFill>
                  <a:schemeClr val="accent1"/>
                </a:solidFill>
                <a:latin typeface="Arial" panose="020B0604020202020204" pitchFamily="34" charset="0"/>
              </a:rPr>
              <a:t>To understand the difference between food safety and food quality</a:t>
            </a:r>
          </a:p>
          <a:p>
            <a:pPr marL="400050" lvl="1" indent="-171450" algn="just">
              <a:buFontTx/>
              <a:buChar char="-"/>
              <a:defRPr/>
            </a:pPr>
            <a:r>
              <a:rPr lang="en-US" sz="1200" dirty="0">
                <a:solidFill>
                  <a:schemeClr val="accent1"/>
                </a:solidFill>
                <a:latin typeface="Arial" panose="020B0604020202020204" pitchFamily="34" charset="0"/>
              </a:rPr>
              <a:t>To understand how to store and use different types of food</a:t>
            </a:r>
          </a:p>
          <a:p>
            <a:pPr marL="400050" lvl="1" indent="-171450" algn="just">
              <a:buFontTx/>
              <a:buChar char="-"/>
              <a:defRPr/>
            </a:pPr>
            <a:r>
              <a:rPr lang="en-US" sz="1200" dirty="0">
                <a:solidFill>
                  <a:schemeClr val="accent1"/>
                </a:solidFill>
                <a:latin typeface="Arial" panose="020B0604020202020204" pitchFamily="34" charset="0"/>
              </a:rPr>
              <a:t>To understand consequences of not following food labels properly</a:t>
            </a:r>
          </a:p>
          <a:p>
            <a:pPr algn="just">
              <a:defRPr/>
            </a:pPr>
            <a:endParaRPr lang="fr-FR" sz="1200" dirty="0">
              <a:latin typeface="Arial" panose="020B0604020202020204" pitchFamily="34" charset="0"/>
            </a:endParaRPr>
          </a:p>
        </p:txBody>
      </p:sp>
      <p:pic>
        <p:nvPicPr>
          <p:cNvPr id="49158" name="Image 1" descr="Food safety versus food quality PowerPoint Front page">
            <a:extLst>
              <a:ext uri="{FF2B5EF4-FFF2-40B4-BE49-F238E27FC236}">
                <a16:creationId xmlns:a16="http://schemas.microsoft.com/office/drawing/2014/main" id="{C367972C-B6C8-47EE-9054-C67B324AA253}"/>
              </a:ext>
            </a:extLst>
          </p:cNvPr>
          <p:cNvPicPr>
            <a:picLocks noChangeAspect="1" noChangeArrowheads="1"/>
          </p:cNvPicPr>
          <p:nvPr/>
        </p:nvPicPr>
        <p:blipFill>
          <a:blip r:embed="rId9" cstate="print"/>
          <a:srcRect/>
          <a:stretch>
            <a:fillRect/>
          </a:stretch>
        </p:blipFill>
        <p:spPr bwMode="auto">
          <a:xfrm>
            <a:off x="45801" y="390830"/>
            <a:ext cx="2315183" cy="1784839"/>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492" name="Titre 27">
            <a:extLst>
              <a:ext uri="{FF2B5EF4-FFF2-40B4-BE49-F238E27FC236}">
                <a16:creationId xmlns:a16="http://schemas.microsoft.com/office/drawing/2014/main" id="{F166FF7A-7C8F-4A9D-9063-DF8A5DAF6AE0}"/>
              </a:ext>
            </a:extLst>
          </p:cNvPr>
          <p:cNvSpPr>
            <a:spLocks noGrp="1" noChangeArrowheads="1"/>
          </p:cNvSpPr>
          <p:nvPr>
            <p:ph type="title" idx="4294967295"/>
          </p:nvPr>
        </p:nvSpPr>
        <p:spPr>
          <a:xfrm>
            <a:off x="2211388" y="11113"/>
            <a:ext cx="6713537" cy="584200"/>
          </a:xfrm>
        </p:spPr>
        <p:txBody>
          <a:bodyPr lIns="91440" tIns="45720" rIns="91440" bIns="45720">
            <a:spAutoFit/>
          </a:bodyPr>
          <a:lstStyle/>
          <a:p>
            <a:pPr defTabSz="228600" eaLnBrk="1" hangingPunct="1">
              <a:lnSpc>
                <a:spcPct val="100000"/>
              </a:lnSpc>
            </a:pPr>
            <a:r>
              <a:rPr lang="fr-FR" altLang="fr-FR" sz="3200">
                <a:latin typeface="Arial" panose="020B0604020202020204" pitchFamily="34" charset="0"/>
                <a:cs typeface="Arial" panose="020B0604020202020204" pitchFamily="34" charset="0"/>
              </a:rPr>
              <a:t>Food safety versus food quality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e 26" descr="Barre de navigation">
            <a:extLst>
              <a:ext uri="{FF2B5EF4-FFF2-40B4-BE49-F238E27FC236}">
                <a16:creationId xmlns:a16="http://schemas.microsoft.com/office/drawing/2014/main" id="{06BD84CC-0763-4ACA-B749-1633AE5471AD}"/>
              </a:ext>
            </a:extLst>
          </p:cNvPr>
          <p:cNvGrpSpPr>
            <a:grpSpLocks/>
          </p:cNvGrpSpPr>
          <p:nvPr/>
        </p:nvGrpSpPr>
        <p:grpSpPr bwMode="auto">
          <a:xfrm>
            <a:off x="-41275" y="6011863"/>
            <a:ext cx="12276138" cy="887412"/>
            <a:chOff x="-41565" y="6016088"/>
            <a:chExt cx="12276859" cy="888671"/>
          </a:xfrm>
        </p:grpSpPr>
        <p:sp>
          <p:nvSpPr>
            <p:cNvPr id="21517" name="ZoneTexte 27">
              <a:extLst>
                <a:ext uri="{FF2B5EF4-FFF2-40B4-BE49-F238E27FC236}">
                  <a16:creationId xmlns:a16="http://schemas.microsoft.com/office/drawing/2014/main" id="{4CE293CE-34A6-476D-949E-D92B4D6F011F}"/>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Close</a:t>
              </a:r>
            </a:p>
          </p:txBody>
        </p:sp>
        <p:sp>
          <p:nvSpPr>
            <p:cNvPr id="21518" name="ZoneTexte 28">
              <a:extLst>
                <a:ext uri="{FF2B5EF4-FFF2-40B4-BE49-F238E27FC236}">
                  <a16:creationId xmlns:a16="http://schemas.microsoft.com/office/drawing/2014/main" id="{ED5D06B6-8D04-4B0B-89B7-9039CD2B9CA0}"/>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                             Next</a:t>
              </a:r>
            </a:p>
          </p:txBody>
        </p:sp>
        <p:sp>
          <p:nvSpPr>
            <p:cNvPr id="35" name="Rectangle 34">
              <a:extLst>
                <a:ext uri="{FF2B5EF4-FFF2-40B4-BE49-F238E27FC236}">
                  <a16:creationId xmlns:a16="http://schemas.microsoft.com/office/drawing/2014/main" id="{C73D4938-B7F8-41B4-9702-B7A461271C53}"/>
                </a:ext>
              </a:extLst>
            </p:cNvPr>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6" name="Bouton d’action : vide 35">
              <a:hlinkClick r:id="rId2" action="ppaction://hlinksldjump" highlightClick="1"/>
              <a:extLst>
                <a:ext uri="{FF2B5EF4-FFF2-40B4-BE49-F238E27FC236}">
                  <a16:creationId xmlns:a16="http://schemas.microsoft.com/office/drawing/2014/main" id="{6ABCEED2-9416-4003-8099-6B70C71919F2}"/>
                </a:ext>
              </a:extLst>
            </p:cNvPr>
            <p:cNvSpPr/>
            <p:nvPr/>
          </p:nvSpPr>
          <p:spPr>
            <a:xfrm>
              <a:off x="5713461" y="6135319"/>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
          <p:nvSpPr>
            <p:cNvPr id="21521" name="ZoneTexte 31">
              <a:extLst>
                <a:ext uri="{FF2B5EF4-FFF2-40B4-BE49-F238E27FC236}">
                  <a16:creationId xmlns:a16="http://schemas.microsoft.com/office/drawing/2014/main" id="{E9EE60E9-6571-40D2-A235-EE410F4CD2F3}"/>
                </a:ext>
              </a:extLst>
            </p:cNvPr>
            <p:cNvSpPr txBox="1">
              <a:spLocks noChangeArrowheads="1"/>
            </p:cNvSpPr>
            <p:nvPr/>
          </p:nvSpPr>
          <p:spPr bwMode="auto">
            <a:xfrm>
              <a:off x="6072530" y="6136118"/>
              <a:ext cx="23793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latin typeface="Arial" panose="020B0604020202020204" pitchFamily="34" charset="0"/>
                </a:rPr>
                <a:t>Back to menu</a:t>
              </a:r>
            </a:p>
          </p:txBody>
        </p:sp>
        <p:pic>
          <p:nvPicPr>
            <p:cNvPr id="21522" name="Image 34">
              <a:extLst>
                <a:ext uri="{FF2B5EF4-FFF2-40B4-BE49-F238E27FC236}">
                  <a16:creationId xmlns:a16="http://schemas.microsoft.com/office/drawing/2014/main" id="{1C6A3B86-AC46-4A90-9218-C94E41E4CB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0187" name="Picture 19" descr="Student Worksheet The food journey">
            <a:extLst>
              <a:ext uri="{FF2B5EF4-FFF2-40B4-BE49-F238E27FC236}">
                <a16:creationId xmlns:a16="http://schemas.microsoft.com/office/drawing/2014/main" id="{C43DD0C0-0FCF-4D3A-B63A-385E30A4C8D9}"/>
              </a:ext>
            </a:extLst>
          </p:cNvPr>
          <p:cNvPicPr>
            <a:picLocks noChangeAspect="1" noChangeArrowheads="1"/>
          </p:cNvPicPr>
          <p:nvPr/>
        </p:nvPicPr>
        <p:blipFill>
          <a:blip r:embed="rId4" cstate="print"/>
          <a:srcRect/>
          <a:stretch>
            <a:fillRect/>
          </a:stretch>
        </p:blipFill>
        <p:spPr bwMode="auto">
          <a:xfrm>
            <a:off x="122237" y="3440286"/>
            <a:ext cx="2890838" cy="2420938"/>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4" name="Picture 22" descr="fleche - Conseils &amp; astuces Twitch">
            <a:extLst>
              <a:ext uri="{FF2B5EF4-FFF2-40B4-BE49-F238E27FC236}">
                <a16:creationId xmlns:a16="http://schemas.microsoft.com/office/drawing/2014/main" id="{D7076CF4-B956-4E7C-8DA8-55D782955FFA}"/>
              </a:ext>
            </a:extLst>
          </p:cNvPr>
          <p:cNvPicPr>
            <a:picLocks noChangeAspect="1" noChangeArrowheads="1"/>
          </p:cNvPicPr>
          <p:nvPr/>
        </p:nvPicPr>
        <p:blipFill>
          <a:blip r:embed="rId5" cstate="print">
            <a:duotone>
              <a:schemeClr val="accent3">
                <a:shade val="45000"/>
                <a:satMod val="135000"/>
              </a:schemeClr>
              <a:prstClr val="white"/>
            </a:duotone>
          </a:blip>
          <a:srcRect/>
          <a:stretch>
            <a:fillRect/>
          </a:stretch>
        </p:blipFill>
        <p:spPr bwMode="auto">
          <a:xfrm rot="5949404">
            <a:off x="2875151" y="3898176"/>
            <a:ext cx="414653" cy="414653"/>
          </a:xfrm>
          <a:prstGeom prst="rect">
            <a:avLst/>
          </a:prstGeom>
          <a:noFill/>
        </p:spPr>
      </p:pic>
      <p:pic>
        <p:nvPicPr>
          <p:cNvPr id="50183" name="Image 4" descr="The food journey PowerPoint - Slide &quot;Planning and shopping - Risks&quot;">
            <a:extLst>
              <a:ext uri="{FF2B5EF4-FFF2-40B4-BE49-F238E27FC236}">
                <a16:creationId xmlns:a16="http://schemas.microsoft.com/office/drawing/2014/main" id="{3389B898-0A9F-4464-8DB8-3D395D28B357}"/>
              </a:ext>
            </a:extLst>
          </p:cNvPr>
          <p:cNvPicPr>
            <a:picLocks noChangeAspect="1" noChangeArrowheads="1"/>
          </p:cNvPicPr>
          <p:nvPr/>
        </p:nvPicPr>
        <p:blipFill>
          <a:blip r:embed="rId6" cstate="print"/>
          <a:srcRect/>
          <a:stretch>
            <a:fillRect/>
          </a:stretch>
        </p:blipFill>
        <p:spPr bwMode="auto">
          <a:xfrm>
            <a:off x="9192153" y="630238"/>
            <a:ext cx="2860675" cy="2314575"/>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1" name="Picture 22" descr="fleche - Conseils &amp; astuces Twitch">
            <a:extLst>
              <a:ext uri="{FF2B5EF4-FFF2-40B4-BE49-F238E27FC236}">
                <a16:creationId xmlns:a16="http://schemas.microsoft.com/office/drawing/2014/main" id="{EC86FC15-269F-4AF9-819B-C154B9F73C2A}"/>
              </a:ext>
            </a:extLst>
          </p:cNvPr>
          <p:cNvPicPr>
            <a:picLocks noChangeAspect="1" noChangeArrowheads="1"/>
          </p:cNvPicPr>
          <p:nvPr/>
        </p:nvPicPr>
        <p:blipFill>
          <a:blip r:embed="rId7" cstate="print">
            <a:duotone>
              <a:schemeClr val="accent3">
                <a:shade val="45000"/>
                <a:satMod val="135000"/>
              </a:schemeClr>
              <a:prstClr val="white"/>
            </a:duotone>
          </a:blip>
          <a:srcRect/>
          <a:stretch>
            <a:fillRect/>
          </a:stretch>
        </p:blipFill>
        <p:spPr bwMode="auto">
          <a:xfrm rot="16884350">
            <a:off x="9110808" y="2817593"/>
            <a:ext cx="738076" cy="438075"/>
          </a:xfrm>
          <a:prstGeom prst="rect">
            <a:avLst/>
          </a:prstGeom>
          <a:noFill/>
        </p:spPr>
      </p:pic>
      <p:sp>
        <p:nvSpPr>
          <p:cNvPr id="26" name="ZoneTexte 25">
            <a:extLst>
              <a:ext uri="{FF2B5EF4-FFF2-40B4-BE49-F238E27FC236}">
                <a16:creationId xmlns:a16="http://schemas.microsoft.com/office/drawing/2014/main" id="{85290ECE-4CE0-441C-BBB6-06642883882F}"/>
              </a:ext>
            </a:extLst>
          </p:cNvPr>
          <p:cNvSpPr txBox="1"/>
          <p:nvPr/>
        </p:nvSpPr>
        <p:spPr>
          <a:xfrm>
            <a:off x="2844800" y="2460625"/>
            <a:ext cx="6454775" cy="3232150"/>
          </a:xfrm>
          <a:prstGeom prst="rect">
            <a:avLst/>
          </a:prstGeom>
          <a:noFill/>
        </p:spPr>
        <p:txBody>
          <a:bodyPr>
            <a:spAutoFit/>
          </a:bodyPr>
          <a:lstStyle/>
          <a:p>
            <a:pPr marL="285750" indent="-285750" algn="just">
              <a:buFont typeface="Wingdings" panose="05000000000000000000" pitchFamily="2" charset="2"/>
              <a:buChar char="ü"/>
              <a:defRPr/>
            </a:pPr>
            <a:r>
              <a:rPr lang="en-GB" sz="1200" b="1" dirty="0">
                <a:solidFill>
                  <a:schemeClr val="accent1"/>
                </a:solidFill>
                <a:latin typeface="Arial" panose="020B0604020202020204" pitchFamily="34" charset="0"/>
              </a:rPr>
              <a:t>Resources  –  </a:t>
            </a:r>
            <a:r>
              <a:rPr lang="fr-FR" sz="1200" b="1" dirty="0">
                <a:solidFill>
                  <a:schemeClr val="accent1"/>
                </a:solidFill>
                <a:latin typeface="Arial" panose="020B0604020202020204" pitchFamily="34" charset="0"/>
              </a:rPr>
              <a:t>The Food Journey</a:t>
            </a:r>
            <a:endParaRPr lang="fr-FR" sz="1200" dirty="0">
              <a:solidFill>
                <a:schemeClr val="accent1"/>
              </a:solidFill>
              <a:latin typeface="Arial" panose="020B0604020202020204" pitchFamily="34" charset="0"/>
            </a:endParaRPr>
          </a:p>
          <a:p>
            <a:pPr marL="400050" lvl="1" indent="-171450" algn="just">
              <a:buFontTx/>
              <a:buChar char="-"/>
              <a:defRPr/>
            </a:pPr>
            <a:r>
              <a:rPr lang="en-US" altLang="fr-FR" sz="1200" b="1" dirty="0">
                <a:solidFill>
                  <a:schemeClr val="accent1"/>
                </a:solidFill>
                <a:latin typeface="Arial" panose="020B0604020202020204" pitchFamily="34" charset="0"/>
              </a:rPr>
              <a:t>Teacher notes </a:t>
            </a:r>
            <a:r>
              <a:rPr lang="en-US" altLang="fr-FR" sz="1200" dirty="0">
                <a:solidFill>
                  <a:schemeClr val="accent1"/>
                </a:solidFill>
                <a:latin typeface="Arial" panose="020B0604020202020204" pitchFamily="34" charset="0"/>
                <a:sym typeface="Wingdings" panose="05000000000000000000" pitchFamily="2" charset="2"/>
              </a:rPr>
              <a:t> C</a:t>
            </a:r>
            <a:r>
              <a:rPr lang="en-US" altLang="fr-FR" sz="1200" dirty="0">
                <a:solidFill>
                  <a:schemeClr val="accent1"/>
                </a:solidFill>
                <a:latin typeface="Arial" panose="020B0604020202020204" pitchFamily="34" charset="0"/>
              </a:rPr>
              <a:t>ontains the lesson plan and all the risks and the solutions from the </a:t>
            </a:r>
            <a:r>
              <a:rPr lang="en-US" altLang="fr-FR" sz="1200">
                <a:solidFill>
                  <a:schemeClr val="accent1"/>
                </a:solidFill>
                <a:latin typeface="Arial" panose="020B0604020202020204" pitchFamily="34" charset="0"/>
              </a:rPr>
              <a:t>student worksheet.</a:t>
            </a:r>
            <a:endParaRPr lang="en-US" altLang="fr-FR" sz="1200" dirty="0">
              <a:solidFill>
                <a:schemeClr val="accent1"/>
              </a:solidFill>
              <a:latin typeface="Arial" panose="020B0604020202020204" pitchFamily="34" charset="0"/>
            </a:endParaRPr>
          </a:p>
          <a:p>
            <a:pPr lvl="1" indent="0" algn="just">
              <a:defRPr/>
            </a:pPr>
            <a:endParaRPr lang="en-US" altLang="fr-FR" sz="1200" dirty="0">
              <a:solidFill>
                <a:schemeClr val="accent1"/>
              </a:solidFill>
              <a:latin typeface="Arial" panose="020B0604020202020204" pitchFamily="34" charset="0"/>
            </a:endParaRPr>
          </a:p>
          <a:p>
            <a:pPr marL="400050" lvl="1" indent="-171450" algn="just">
              <a:buFontTx/>
              <a:buChar char="-"/>
              <a:defRPr/>
            </a:pPr>
            <a:r>
              <a:rPr lang="en-US" sz="1200" b="1" dirty="0">
                <a:solidFill>
                  <a:schemeClr val="accent1"/>
                </a:solidFill>
                <a:latin typeface="Arial" panose="020B0604020202020204" pitchFamily="34" charset="0"/>
              </a:rPr>
              <a:t>PowerPoint </a:t>
            </a:r>
            <a:r>
              <a:rPr lang="en-US" sz="1200" b="1" dirty="0">
                <a:solidFill>
                  <a:schemeClr val="accent1"/>
                </a:solidFill>
                <a:latin typeface="Arial" panose="020B0604020202020204" pitchFamily="34" charset="0"/>
                <a:sym typeface="Wingdings" panose="05000000000000000000" pitchFamily="2" charset="2"/>
              </a:rPr>
              <a:t> </a:t>
            </a:r>
            <a:r>
              <a:rPr lang="en-US" altLang="fr-FR" sz="1200" dirty="0">
                <a:solidFill>
                  <a:schemeClr val="accent1"/>
                </a:solidFill>
                <a:latin typeface="Arial" panose="020B0604020202020204" pitchFamily="34" charset="0"/>
              </a:rPr>
              <a:t>Introduce the notion of foodborne illness and the different risks to avoid for each step of the food journey from shopping to serving.</a:t>
            </a:r>
          </a:p>
          <a:p>
            <a:pPr lvl="1" indent="0" algn="just">
              <a:defRPr/>
            </a:pPr>
            <a:endParaRPr lang="en-US" altLang="fr-FR" sz="1200" dirty="0">
              <a:solidFill>
                <a:schemeClr val="accent1"/>
              </a:solidFill>
              <a:latin typeface="Arial" panose="020B0604020202020204" pitchFamily="34" charset="0"/>
            </a:endParaRPr>
          </a:p>
          <a:p>
            <a:pPr marL="400050" lvl="1" indent="-171450" algn="just">
              <a:buFontTx/>
              <a:buChar char="-"/>
              <a:defRPr/>
            </a:pPr>
            <a:r>
              <a:rPr lang="en-US" sz="1200" b="1" dirty="0">
                <a:solidFill>
                  <a:schemeClr val="accent1"/>
                </a:solidFill>
                <a:latin typeface="Arial" panose="020B0604020202020204" pitchFamily="34" charset="0"/>
              </a:rPr>
              <a:t>Student worksheet </a:t>
            </a:r>
            <a:r>
              <a:rPr lang="en-US" sz="1200" b="1" dirty="0">
                <a:solidFill>
                  <a:schemeClr val="accent1"/>
                </a:solidFill>
                <a:latin typeface="Arial" panose="020B0604020202020204" pitchFamily="34" charset="0"/>
                <a:sym typeface="Wingdings" panose="05000000000000000000" pitchFamily="2" charset="2"/>
              </a:rPr>
              <a:t> </a:t>
            </a:r>
            <a:r>
              <a:rPr lang="en-US" sz="1200" dirty="0">
                <a:solidFill>
                  <a:schemeClr val="accent1"/>
                </a:solidFill>
                <a:latin typeface="Arial" panose="020B0604020202020204" pitchFamily="34" charset="0"/>
                <a:sym typeface="Wingdings" panose="05000000000000000000" pitchFamily="2" charset="2"/>
              </a:rPr>
              <a:t>It </a:t>
            </a:r>
            <a:r>
              <a:rPr lang="en-US" altLang="fr-FR" sz="1200" dirty="0">
                <a:solidFill>
                  <a:schemeClr val="accent1"/>
                </a:solidFill>
                <a:latin typeface="Arial" panose="020B0604020202020204" pitchFamily="34" charset="0"/>
              </a:rPr>
              <a:t>is split into sections for each stage of the user journey, ask students to complete each section as you go through the stages. Alternatively you could ask students to complete the full worksheet after going through all of the stages.</a:t>
            </a:r>
          </a:p>
          <a:p>
            <a:pPr lvl="1" indent="0" algn="just">
              <a:defRPr/>
            </a:pPr>
            <a:endParaRPr lang="en-US" altLang="fr-FR" sz="1200" dirty="0">
              <a:solidFill>
                <a:schemeClr val="accent1"/>
              </a:solidFill>
              <a:latin typeface="Arial" panose="020B0604020202020204" pitchFamily="34" charset="0"/>
            </a:endParaRPr>
          </a:p>
          <a:p>
            <a:pPr marL="400050" lvl="1" indent="-171450" algn="just">
              <a:buFontTx/>
              <a:buChar char="-"/>
              <a:defRPr/>
            </a:pPr>
            <a:r>
              <a:rPr lang="en-US" altLang="fr-FR" sz="1200" b="1" dirty="0">
                <a:solidFill>
                  <a:schemeClr val="accent1"/>
                </a:solidFill>
                <a:latin typeface="Arial" panose="020B0604020202020204" pitchFamily="34" charset="0"/>
              </a:rPr>
              <a:t>Student answer worksheet </a:t>
            </a:r>
            <a:r>
              <a:rPr lang="en-US" altLang="fr-FR" sz="1200" b="1" dirty="0">
                <a:solidFill>
                  <a:schemeClr val="accent1"/>
                </a:solidFill>
                <a:latin typeface="Arial" panose="020B0604020202020204" pitchFamily="34" charset="0"/>
                <a:sym typeface="Wingdings" panose="05000000000000000000" pitchFamily="2" charset="2"/>
              </a:rPr>
              <a:t> </a:t>
            </a:r>
            <a:r>
              <a:rPr lang="en-US" altLang="fr-FR" sz="1200" dirty="0">
                <a:solidFill>
                  <a:schemeClr val="accent1"/>
                </a:solidFill>
                <a:latin typeface="Arial" panose="020B0604020202020204" pitchFamily="34" charset="0"/>
              </a:rPr>
              <a:t>Can be used as a guide to check all points have been raised.</a:t>
            </a:r>
          </a:p>
          <a:p>
            <a:pPr lvl="1" indent="0" algn="just">
              <a:defRPr/>
            </a:pPr>
            <a:endParaRPr lang="en-US" altLang="fr-FR" sz="1200" dirty="0">
              <a:solidFill>
                <a:schemeClr val="accent1"/>
              </a:solidFill>
              <a:latin typeface="Arial" panose="020B0604020202020204" pitchFamily="34" charset="0"/>
            </a:endParaRPr>
          </a:p>
          <a:p>
            <a:pPr marL="400050" lvl="1" indent="-171450" algn="just">
              <a:buFontTx/>
              <a:buChar char="-"/>
              <a:defRPr/>
            </a:pPr>
            <a:r>
              <a:rPr lang="en-US" altLang="fr-FR" sz="1200" b="1" dirty="0" err="1">
                <a:solidFill>
                  <a:schemeClr val="accent1"/>
                </a:solidFill>
                <a:latin typeface="Arial" panose="020B0604020202020204" pitchFamily="34" charset="0"/>
              </a:rPr>
              <a:t>SafeConsume</a:t>
            </a:r>
            <a:r>
              <a:rPr lang="en-US" altLang="fr-FR" sz="1200" b="1" dirty="0">
                <a:solidFill>
                  <a:schemeClr val="accent1"/>
                </a:solidFill>
                <a:latin typeface="Arial" panose="020B0604020202020204" pitchFamily="34" charset="0"/>
              </a:rPr>
              <a:t> Food Journey animation.</a:t>
            </a:r>
            <a:endParaRPr lang="en-US" altLang="fr-FR" sz="1200" dirty="0">
              <a:solidFill>
                <a:schemeClr val="accent1"/>
              </a:solidFill>
              <a:latin typeface="Arial" panose="020B0604020202020204" pitchFamily="34" charset="0"/>
              <a:sym typeface="Wingdings" panose="05000000000000000000" pitchFamily="2" charset="2"/>
            </a:endParaRPr>
          </a:p>
          <a:p>
            <a:pPr marL="400050" lvl="1" indent="-171450" algn="just">
              <a:buFontTx/>
              <a:buChar char="-"/>
              <a:defRPr/>
            </a:pPr>
            <a:endParaRPr lang="en-US" altLang="fr-FR" sz="1200" b="1" dirty="0">
              <a:solidFill>
                <a:schemeClr val="accent1"/>
              </a:solidFill>
              <a:latin typeface="Arial" panose="020B0604020202020204" pitchFamily="34" charset="0"/>
            </a:endParaRPr>
          </a:p>
          <a:p>
            <a:pPr marL="400050" lvl="1" indent="-171450" algn="just">
              <a:buFontTx/>
              <a:buChar char="-"/>
              <a:defRPr/>
            </a:pPr>
            <a:endParaRPr lang="en-US" altLang="fr-FR" sz="1200" dirty="0">
              <a:solidFill>
                <a:schemeClr val="accent1"/>
              </a:solidFill>
              <a:latin typeface="Arial" panose="020B0604020202020204" pitchFamily="34" charset="0"/>
            </a:endParaRPr>
          </a:p>
        </p:txBody>
      </p:sp>
      <p:sp>
        <p:nvSpPr>
          <p:cNvPr id="23" name="ZoneTexte 22">
            <a:extLst>
              <a:ext uri="{FF2B5EF4-FFF2-40B4-BE49-F238E27FC236}">
                <a16:creationId xmlns:a16="http://schemas.microsoft.com/office/drawing/2014/main" id="{D1D5CF4B-E643-4D8E-8CBF-E87B0081B7D2}"/>
              </a:ext>
            </a:extLst>
          </p:cNvPr>
          <p:cNvSpPr txBox="1"/>
          <p:nvPr/>
        </p:nvSpPr>
        <p:spPr>
          <a:xfrm>
            <a:off x="2773363" y="741363"/>
            <a:ext cx="6186487" cy="1754187"/>
          </a:xfrm>
          <a:prstGeom prst="rect">
            <a:avLst/>
          </a:prstGeom>
          <a:noFill/>
        </p:spPr>
        <p:txBody>
          <a:bodyPr>
            <a:spAutoFit/>
          </a:bodyPr>
          <a:lstStyle/>
          <a:p>
            <a:pPr marL="285750" lvl="1" indent="-285750" algn="just">
              <a:spcBef>
                <a:spcPts val="300"/>
              </a:spcBef>
              <a:buFont typeface="Wingdings" panose="05000000000000000000" pitchFamily="2" charset="2"/>
              <a:buChar char="ü"/>
              <a:defRPr/>
            </a:pPr>
            <a:r>
              <a:rPr lang="en-GB" sz="1200" b="1" dirty="0">
                <a:solidFill>
                  <a:schemeClr val="accent1"/>
                </a:solidFill>
                <a:latin typeface="Arial" panose="020B0604020202020204" pitchFamily="34" charset="0"/>
              </a:rPr>
              <a:t>Lesson learning outcomes:</a:t>
            </a:r>
            <a:endParaRPr lang="fr-FR" sz="1200" dirty="0">
              <a:solidFill>
                <a:schemeClr val="accent1"/>
              </a:solidFill>
              <a:latin typeface="Arial" panose="020B0604020202020204" pitchFamily="34" charset="0"/>
            </a:endParaRPr>
          </a:p>
          <a:p>
            <a:pPr marL="400050" lvl="1" indent="-171450" algn="just">
              <a:buFontTx/>
              <a:buChar char="-"/>
              <a:defRPr/>
            </a:pPr>
            <a:r>
              <a:rPr lang="en-US" sz="1200" dirty="0">
                <a:solidFill>
                  <a:schemeClr val="accent1"/>
                </a:solidFill>
                <a:latin typeface="Arial" panose="020B0604020202020204" pitchFamily="34" charset="0"/>
              </a:rPr>
              <a:t>To understand that there are harmful microbes in food that can cause food poisoning, where they can be found, and risks and consequences of </a:t>
            </a:r>
            <a:r>
              <a:rPr lang="en-US" sz="1200">
                <a:solidFill>
                  <a:schemeClr val="accent1"/>
                </a:solidFill>
                <a:latin typeface="Arial" panose="020B0604020202020204" pitchFamily="34" charset="0"/>
              </a:rPr>
              <a:t>food poisoning  </a:t>
            </a:r>
            <a:endParaRPr lang="en-US" sz="1200" dirty="0">
              <a:solidFill>
                <a:schemeClr val="accent1"/>
              </a:solidFill>
              <a:latin typeface="Arial" panose="020B0604020202020204" pitchFamily="34" charset="0"/>
            </a:endParaRPr>
          </a:p>
          <a:p>
            <a:pPr marL="400050" lvl="1" indent="-171450" algn="just">
              <a:buFontTx/>
              <a:buChar char="-"/>
              <a:defRPr/>
            </a:pPr>
            <a:r>
              <a:rPr lang="en-US" sz="1200" dirty="0">
                <a:solidFill>
                  <a:schemeClr val="accent1"/>
                </a:solidFill>
                <a:latin typeface="Arial" panose="020B0604020202020204" pitchFamily="34" charset="0"/>
              </a:rPr>
              <a:t>To understand cross-contamination and how it occurs and develop and </a:t>
            </a:r>
            <a:r>
              <a:rPr lang="en-US" sz="1200" dirty="0" err="1">
                <a:solidFill>
                  <a:schemeClr val="accent1"/>
                </a:solidFill>
                <a:latin typeface="Arial" panose="020B0604020202020204" pitchFamily="34" charset="0"/>
              </a:rPr>
              <a:t>normalise</a:t>
            </a:r>
            <a:r>
              <a:rPr lang="en-US" sz="1200" dirty="0">
                <a:solidFill>
                  <a:schemeClr val="accent1"/>
                </a:solidFill>
                <a:latin typeface="Arial" panose="020B0604020202020204" pitchFamily="34" charset="0"/>
              </a:rPr>
              <a:t> skills for good hand and food hygiene and preparation in everyday life to remain in good health </a:t>
            </a:r>
          </a:p>
          <a:p>
            <a:pPr marL="400050" lvl="1" indent="-171450" algn="just">
              <a:buFontTx/>
              <a:buChar char="-"/>
              <a:defRPr/>
            </a:pPr>
            <a:r>
              <a:rPr lang="en-US" sz="1200" dirty="0">
                <a:solidFill>
                  <a:schemeClr val="accent1"/>
                </a:solidFill>
                <a:latin typeface="Arial" panose="020B0604020202020204" pitchFamily="34" charset="0"/>
              </a:rPr>
              <a:t>To understand the chain of infection and critical points for </a:t>
            </a:r>
            <a:r>
              <a:rPr lang="en-US" sz="1200">
                <a:solidFill>
                  <a:schemeClr val="accent1"/>
                </a:solidFill>
                <a:latin typeface="Arial" panose="020B0604020202020204" pitchFamily="34" charset="0"/>
              </a:rPr>
              <a:t>food hygiene</a:t>
            </a:r>
            <a:endParaRPr lang="en-US" sz="1200" dirty="0">
              <a:solidFill>
                <a:schemeClr val="accent1"/>
              </a:solidFill>
              <a:latin typeface="Arial" panose="020B0604020202020204" pitchFamily="34" charset="0"/>
            </a:endParaRPr>
          </a:p>
          <a:p>
            <a:pPr algn="just">
              <a:defRPr/>
            </a:pPr>
            <a:endParaRPr lang="fr-FR" sz="1200" dirty="0">
              <a:latin typeface="Arial" panose="020B0604020202020204" pitchFamily="34" charset="0"/>
            </a:endParaRPr>
          </a:p>
        </p:txBody>
      </p:sp>
      <p:pic>
        <p:nvPicPr>
          <p:cNvPr id="50182" name="Image 1" descr="The food journey PowerPoint front page">
            <a:extLst>
              <a:ext uri="{FF2B5EF4-FFF2-40B4-BE49-F238E27FC236}">
                <a16:creationId xmlns:a16="http://schemas.microsoft.com/office/drawing/2014/main" id="{1F6DCFDB-FB48-4C72-9289-3D914E553298}"/>
              </a:ext>
            </a:extLst>
          </p:cNvPr>
          <p:cNvPicPr>
            <a:picLocks noChangeAspect="1" noChangeArrowheads="1"/>
          </p:cNvPicPr>
          <p:nvPr/>
        </p:nvPicPr>
        <p:blipFill>
          <a:blip r:embed="rId8"/>
          <a:srcRect/>
          <a:stretch>
            <a:fillRect/>
          </a:stretch>
        </p:blipFill>
        <p:spPr bwMode="auto">
          <a:xfrm>
            <a:off x="122237" y="134327"/>
            <a:ext cx="2722563" cy="2360613"/>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514" name="Titre 27">
            <a:extLst>
              <a:ext uri="{FF2B5EF4-FFF2-40B4-BE49-F238E27FC236}">
                <a16:creationId xmlns:a16="http://schemas.microsoft.com/office/drawing/2014/main" id="{53D7653F-3BAB-4C42-A2A9-07616CBF8435}"/>
              </a:ext>
            </a:extLst>
          </p:cNvPr>
          <p:cNvSpPr>
            <a:spLocks noGrp="1" noChangeArrowheads="1"/>
          </p:cNvSpPr>
          <p:nvPr>
            <p:ph type="title" idx="4294967295"/>
          </p:nvPr>
        </p:nvSpPr>
        <p:spPr>
          <a:xfrm>
            <a:off x="3775075" y="46038"/>
            <a:ext cx="6454775" cy="584200"/>
          </a:xfrm>
        </p:spPr>
        <p:txBody>
          <a:bodyPr lIns="91440" tIns="45720" rIns="91440" bIns="45720">
            <a:spAutoFit/>
          </a:bodyPr>
          <a:lstStyle/>
          <a:p>
            <a:pPr defTabSz="228600" eaLnBrk="1" hangingPunct="1">
              <a:lnSpc>
                <a:spcPct val="100000"/>
              </a:lnSpc>
            </a:pPr>
            <a:r>
              <a:rPr lang="fr-FR" altLang="fr-FR" sz="3200">
                <a:latin typeface="Arial" panose="020B0604020202020204" pitchFamily="34" charset="0"/>
                <a:cs typeface="Arial" panose="020B0604020202020204" pitchFamily="34" charset="0"/>
              </a:rPr>
              <a:t>The Food Journey</a:t>
            </a:r>
          </a:p>
        </p:txBody>
      </p:sp>
      <p:pic>
        <p:nvPicPr>
          <p:cNvPr id="30" name="Picture 22" descr="fleche - Conseils &amp; astuces Twitch">
            <a:extLst>
              <a:ext uri="{FF2B5EF4-FFF2-40B4-BE49-F238E27FC236}">
                <a16:creationId xmlns:a16="http://schemas.microsoft.com/office/drawing/2014/main" id="{67E18F17-F9DC-4FC9-BB0F-50894E00C11B}"/>
              </a:ext>
            </a:extLst>
          </p:cNvPr>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rot="17975554">
            <a:off x="9038640" y="4188927"/>
            <a:ext cx="459153" cy="459153"/>
          </a:xfrm>
          <a:prstGeom prst="rect">
            <a:avLst/>
          </a:prstGeom>
          <a:noFill/>
        </p:spPr>
      </p:pic>
      <p:pic>
        <p:nvPicPr>
          <p:cNvPr id="1027" name="Picture 3" descr="Food journey answer sheet example">
            <a:extLst>
              <a:ext uri="{FF2B5EF4-FFF2-40B4-BE49-F238E27FC236}">
                <a16:creationId xmlns:a16="http://schemas.microsoft.com/office/drawing/2014/main" id="{6BC90682-EA9D-46DD-BD3F-86AEF0D5A26B}"/>
              </a:ext>
            </a:extLst>
          </p:cNvPr>
          <p:cNvPicPr>
            <a:picLocks noChangeAspect="1" noChangeArrowheads="1"/>
          </p:cNvPicPr>
          <p:nvPr/>
        </p:nvPicPr>
        <p:blipFill>
          <a:blip r:embed="rId10" cstate="print"/>
          <a:srcRect/>
          <a:stretch>
            <a:fillRect/>
          </a:stretch>
        </p:blipFill>
        <p:spPr bwMode="auto">
          <a:xfrm>
            <a:off x="9347843" y="3889226"/>
            <a:ext cx="2704985" cy="1998929"/>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e 26" descr="Barre de navigation">
            <a:extLst>
              <a:ext uri="{FF2B5EF4-FFF2-40B4-BE49-F238E27FC236}">
                <a16:creationId xmlns:a16="http://schemas.microsoft.com/office/drawing/2014/main" id="{0218253C-55A7-4E9D-8C6E-72FC9C486363}"/>
              </a:ext>
            </a:extLst>
          </p:cNvPr>
          <p:cNvGrpSpPr>
            <a:grpSpLocks/>
          </p:cNvGrpSpPr>
          <p:nvPr/>
        </p:nvGrpSpPr>
        <p:grpSpPr bwMode="auto">
          <a:xfrm>
            <a:off x="-41275" y="6011863"/>
            <a:ext cx="12276138" cy="887412"/>
            <a:chOff x="-41565" y="6016088"/>
            <a:chExt cx="12276859" cy="888671"/>
          </a:xfrm>
        </p:grpSpPr>
        <p:sp>
          <p:nvSpPr>
            <p:cNvPr id="22536" name="ZoneTexte 27">
              <a:extLst>
                <a:ext uri="{FF2B5EF4-FFF2-40B4-BE49-F238E27FC236}">
                  <a16:creationId xmlns:a16="http://schemas.microsoft.com/office/drawing/2014/main" id="{1C9DE8A8-9839-4A11-B431-A88645507A17}"/>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Close</a:t>
              </a:r>
            </a:p>
          </p:txBody>
        </p:sp>
        <p:sp>
          <p:nvSpPr>
            <p:cNvPr id="22537" name="ZoneTexte 28">
              <a:extLst>
                <a:ext uri="{FF2B5EF4-FFF2-40B4-BE49-F238E27FC236}">
                  <a16:creationId xmlns:a16="http://schemas.microsoft.com/office/drawing/2014/main" id="{C5B99BB2-5A05-4DEA-A871-0E3B698FD121}"/>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                             Next</a:t>
              </a:r>
            </a:p>
          </p:txBody>
        </p:sp>
        <p:sp>
          <p:nvSpPr>
            <p:cNvPr id="35" name="Rectangle 34">
              <a:extLst>
                <a:ext uri="{FF2B5EF4-FFF2-40B4-BE49-F238E27FC236}">
                  <a16:creationId xmlns:a16="http://schemas.microsoft.com/office/drawing/2014/main" id="{3D6F82ED-E915-4EAD-805D-6AF8FE1FFDA6}"/>
                </a:ext>
              </a:extLst>
            </p:cNvPr>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6" name="Bouton d’action : vide 35">
              <a:hlinkClick r:id="rId2" action="ppaction://hlinksldjump" highlightClick="1"/>
              <a:extLst>
                <a:ext uri="{FF2B5EF4-FFF2-40B4-BE49-F238E27FC236}">
                  <a16:creationId xmlns:a16="http://schemas.microsoft.com/office/drawing/2014/main" id="{8C7D883E-0067-4E8A-B086-A648CEF140B8}"/>
                </a:ext>
              </a:extLst>
            </p:cNvPr>
            <p:cNvSpPr/>
            <p:nvPr/>
          </p:nvSpPr>
          <p:spPr>
            <a:xfrm>
              <a:off x="5713461" y="6135319"/>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
          <p:nvSpPr>
            <p:cNvPr id="22540" name="ZoneTexte 31">
              <a:extLst>
                <a:ext uri="{FF2B5EF4-FFF2-40B4-BE49-F238E27FC236}">
                  <a16:creationId xmlns:a16="http://schemas.microsoft.com/office/drawing/2014/main" id="{B422AE59-5B31-44C7-8025-98EAA2D8B59B}"/>
                </a:ext>
              </a:extLst>
            </p:cNvPr>
            <p:cNvSpPr txBox="1">
              <a:spLocks noChangeArrowheads="1"/>
            </p:cNvSpPr>
            <p:nvPr/>
          </p:nvSpPr>
          <p:spPr bwMode="auto">
            <a:xfrm>
              <a:off x="6072530" y="6136118"/>
              <a:ext cx="23793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latin typeface="Arial" panose="020B0604020202020204" pitchFamily="34" charset="0"/>
                </a:rPr>
                <a:t>Back to menu</a:t>
              </a:r>
            </a:p>
          </p:txBody>
        </p:sp>
        <p:pic>
          <p:nvPicPr>
            <p:cNvPr id="22541" name="Image 34">
              <a:extLst>
                <a:ext uri="{FF2B5EF4-FFF2-40B4-BE49-F238E27FC236}">
                  <a16:creationId xmlns:a16="http://schemas.microsoft.com/office/drawing/2014/main" id="{A80AEE4A-1472-4CDD-8A4C-71DC844579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05" name="Image 4" descr="Science debate kit : Food hygiene">
            <a:extLst>
              <a:ext uri="{FF2B5EF4-FFF2-40B4-BE49-F238E27FC236}">
                <a16:creationId xmlns:a16="http://schemas.microsoft.com/office/drawing/2014/main" id="{76B04377-7D7B-439F-81D4-DE5D81BCFD50}"/>
              </a:ext>
            </a:extLst>
          </p:cNvPr>
          <p:cNvPicPr>
            <a:picLocks noChangeAspect="1" noChangeArrowheads="1"/>
          </p:cNvPicPr>
          <p:nvPr/>
        </p:nvPicPr>
        <p:blipFill>
          <a:blip r:embed="rId4"/>
          <a:srcRect/>
          <a:stretch>
            <a:fillRect/>
          </a:stretch>
        </p:blipFill>
        <p:spPr bwMode="auto">
          <a:xfrm>
            <a:off x="166686" y="300159"/>
            <a:ext cx="3990975" cy="2554288"/>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1206" name="Image 4" descr="Food safety debate kit : Eat at home/Eat out">
            <a:extLst>
              <a:ext uri="{FF2B5EF4-FFF2-40B4-BE49-F238E27FC236}">
                <a16:creationId xmlns:a16="http://schemas.microsoft.com/office/drawing/2014/main" id="{059E999C-F608-4D63-872A-12FA3A02A69A}"/>
              </a:ext>
            </a:extLst>
          </p:cNvPr>
          <p:cNvPicPr>
            <a:picLocks noChangeAspect="1" noChangeArrowheads="1"/>
          </p:cNvPicPr>
          <p:nvPr/>
        </p:nvPicPr>
        <p:blipFill>
          <a:blip r:embed="rId5"/>
          <a:srcRect/>
          <a:stretch>
            <a:fillRect/>
          </a:stretch>
        </p:blipFill>
        <p:spPr bwMode="auto">
          <a:xfrm>
            <a:off x="2707299" y="2722563"/>
            <a:ext cx="5416550" cy="2978150"/>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1207" name="Image 5" descr="Food safety debate card - Henri Fournier">
            <a:extLst>
              <a:ext uri="{FF2B5EF4-FFF2-40B4-BE49-F238E27FC236}">
                <a16:creationId xmlns:a16="http://schemas.microsoft.com/office/drawing/2014/main" id="{861A0F02-A008-4D5F-95B1-9CDC91E1F6CE}"/>
              </a:ext>
            </a:extLst>
          </p:cNvPr>
          <p:cNvPicPr>
            <a:picLocks noChangeAspect="1" noChangeArrowheads="1"/>
          </p:cNvPicPr>
          <p:nvPr/>
        </p:nvPicPr>
        <p:blipFill>
          <a:blip r:embed="rId6"/>
          <a:srcRect/>
          <a:stretch>
            <a:fillRect/>
          </a:stretch>
        </p:blipFill>
        <p:spPr bwMode="auto">
          <a:xfrm>
            <a:off x="9011383" y="1329349"/>
            <a:ext cx="3057525" cy="4265613"/>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3" name="ZoneTexte 22">
            <a:extLst>
              <a:ext uri="{FF2B5EF4-FFF2-40B4-BE49-F238E27FC236}">
                <a16:creationId xmlns:a16="http://schemas.microsoft.com/office/drawing/2014/main" id="{570B3012-3817-4941-AE48-DFB4B828EC20}"/>
              </a:ext>
            </a:extLst>
          </p:cNvPr>
          <p:cNvSpPr txBox="1"/>
          <p:nvPr/>
        </p:nvSpPr>
        <p:spPr>
          <a:xfrm>
            <a:off x="4502150" y="977900"/>
            <a:ext cx="6186488" cy="1200150"/>
          </a:xfrm>
          <a:prstGeom prst="rect">
            <a:avLst/>
          </a:prstGeom>
          <a:noFill/>
        </p:spPr>
        <p:txBody>
          <a:bodyPr>
            <a:spAutoFit/>
          </a:bodyPr>
          <a:lstStyle/>
          <a:p>
            <a:pPr marL="285750" lvl="1" indent="-285750" algn="just">
              <a:spcBef>
                <a:spcPts val="300"/>
              </a:spcBef>
              <a:buFont typeface="Wingdings" panose="05000000000000000000" pitchFamily="2" charset="2"/>
              <a:buChar char="ü"/>
              <a:defRPr/>
            </a:pPr>
            <a:r>
              <a:rPr lang="en-GB" sz="1200" b="1" dirty="0">
                <a:solidFill>
                  <a:schemeClr val="accent1"/>
                </a:solidFill>
                <a:latin typeface="Arial" panose="020B0604020202020204" pitchFamily="34" charset="0"/>
              </a:rPr>
              <a:t>Lesson learning outcomes:</a:t>
            </a:r>
            <a:endParaRPr lang="fr-FR" sz="1200" dirty="0">
              <a:solidFill>
                <a:schemeClr val="accent1"/>
              </a:solidFill>
              <a:latin typeface="Arial" panose="020B0604020202020204" pitchFamily="34" charset="0"/>
            </a:endParaRPr>
          </a:p>
          <a:p>
            <a:pPr marL="400050" lvl="1" indent="-171450" algn="just">
              <a:buFontTx/>
              <a:buChar char="-"/>
              <a:defRPr/>
            </a:pPr>
            <a:r>
              <a:rPr lang="en-GB" sz="1200" dirty="0">
                <a:solidFill>
                  <a:schemeClr val="accent1"/>
                </a:solidFill>
                <a:latin typeface="Arial" panose="020B0604020202020204" pitchFamily="34" charset="0"/>
              </a:rPr>
              <a:t>To practise discussing and debating issues an expressing an opinion</a:t>
            </a:r>
            <a:endParaRPr lang="en-US" sz="1200" dirty="0">
              <a:solidFill>
                <a:schemeClr val="accent1"/>
              </a:solidFill>
              <a:latin typeface="Arial" panose="020B0604020202020204" pitchFamily="34" charset="0"/>
            </a:endParaRPr>
          </a:p>
          <a:p>
            <a:pPr marL="400050" lvl="1" indent="-171450" algn="just">
              <a:buFontTx/>
              <a:buChar char="-"/>
              <a:defRPr/>
            </a:pPr>
            <a:r>
              <a:rPr lang="en-US" sz="1200" dirty="0">
                <a:solidFill>
                  <a:schemeClr val="accent1"/>
                </a:solidFill>
                <a:latin typeface="Arial" panose="020B0604020202020204" pitchFamily="34" charset="0"/>
              </a:rPr>
              <a:t>Consider social, ethical and factual issues in an integrated way</a:t>
            </a:r>
          </a:p>
          <a:p>
            <a:pPr marL="400050" lvl="1" indent="-171450" algn="just">
              <a:buFontTx/>
              <a:buChar char="-"/>
              <a:defRPr/>
            </a:pPr>
            <a:r>
              <a:rPr lang="en-US" sz="1200" dirty="0">
                <a:solidFill>
                  <a:schemeClr val="accent1"/>
                </a:solidFill>
                <a:latin typeface="Arial" panose="020B0604020202020204" pitchFamily="34" charset="0"/>
              </a:rPr>
              <a:t>Think about different points of view</a:t>
            </a:r>
          </a:p>
          <a:p>
            <a:pPr marL="400050" lvl="1" indent="-171450" algn="just">
              <a:buFontTx/>
              <a:buChar char="-"/>
              <a:defRPr/>
            </a:pPr>
            <a:r>
              <a:rPr lang="en-US" sz="1200" dirty="0">
                <a:solidFill>
                  <a:schemeClr val="accent1"/>
                </a:solidFill>
                <a:latin typeface="Arial" panose="020B0604020202020204" pitchFamily="34" charset="0"/>
              </a:rPr>
              <a:t>Learn to back up their opinions with facts</a:t>
            </a:r>
          </a:p>
          <a:p>
            <a:pPr algn="just">
              <a:defRPr/>
            </a:pPr>
            <a:endParaRPr lang="fr-FR" sz="1200" dirty="0">
              <a:latin typeface="Arial" panose="020B0604020202020204" pitchFamily="34" charset="0"/>
            </a:endParaRPr>
          </a:p>
        </p:txBody>
      </p:sp>
      <p:sp>
        <p:nvSpPr>
          <p:cNvPr id="22535" name="Titre 27">
            <a:extLst>
              <a:ext uri="{FF2B5EF4-FFF2-40B4-BE49-F238E27FC236}">
                <a16:creationId xmlns:a16="http://schemas.microsoft.com/office/drawing/2014/main" id="{66C20971-EB12-4170-85EB-45432C6B2256}"/>
              </a:ext>
            </a:extLst>
          </p:cNvPr>
          <p:cNvSpPr>
            <a:spLocks noGrp="1" noChangeArrowheads="1"/>
          </p:cNvSpPr>
          <p:nvPr>
            <p:ph type="title" idx="4294967295"/>
          </p:nvPr>
        </p:nvSpPr>
        <p:spPr>
          <a:xfrm>
            <a:off x="5224463" y="168275"/>
            <a:ext cx="6454775" cy="584200"/>
          </a:xfrm>
        </p:spPr>
        <p:txBody>
          <a:bodyPr lIns="91440" tIns="45720" rIns="91440" bIns="45720">
            <a:spAutoFit/>
          </a:bodyPr>
          <a:lstStyle/>
          <a:p>
            <a:pPr defTabSz="228600" eaLnBrk="1" hangingPunct="1">
              <a:lnSpc>
                <a:spcPct val="100000"/>
              </a:lnSpc>
            </a:pPr>
            <a:r>
              <a:rPr lang="fr-FR" altLang="fr-FR" sz="3200">
                <a:latin typeface="Arial" panose="020B0604020202020204" pitchFamily="34" charset="0"/>
                <a:cs typeface="Arial" panose="020B0604020202020204" pitchFamily="34" charset="0"/>
              </a:rPr>
              <a:t>Food safety debate kit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e 26" descr="Barre de navigation">
            <a:extLst>
              <a:ext uri="{FF2B5EF4-FFF2-40B4-BE49-F238E27FC236}">
                <a16:creationId xmlns:a16="http://schemas.microsoft.com/office/drawing/2014/main" id="{35C771C4-8779-4817-9343-51E777D265F7}"/>
              </a:ext>
            </a:extLst>
          </p:cNvPr>
          <p:cNvGrpSpPr>
            <a:grpSpLocks/>
          </p:cNvGrpSpPr>
          <p:nvPr/>
        </p:nvGrpSpPr>
        <p:grpSpPr bwMode="auto">
          <a:xfrm>
            <a:off x="-41275" y="6011863"/>
            <a:ext cx="12276138" cy="887412"/>
            <a:chOff x="-41565" y="6016088"/>
            <a:chExt cx="12276859" cy="888671"/>
          </a:xfrm>
        </p:grpSpPr>
        <p:sp>
          <p:nvSpPr>
            <p:cNvPr id="23562" name="ZoneTexte 27">
              <a:extLst>
                <a:ext uri="{FF2B5EF4-FFF2-40B4-BE49-F238E27FC236}">
                  <a16:creationId xmlns:a16="http://schemas.microsoft.com/office/drawing/2014/main" id="{FA4B89D8-EFEC-4524-8399-5C8A2499195A}"/>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Close</a:t>
              </a:r>
            </a:p>
          </p:txBody>
        </p:sp>
        <p:sp>
          <p:nvSpPr>
            <p:cNvPr id="23563" name="ZoneTexte 28">
              <a:extLst>
                <a:ext uri="{FF2B5EF4-FFF2-40B4-BE49-F238E27FC236}">
                  <a16:creationId xmlns:a16="http://schemas.microsoft.com/office/drawing/2014/main" id="{A2637BF6-D0A5-4B5A-AD1B-C7D538C9C41D}"/>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                             Next</a:t>
              </a:r>
            </a:p>
          </p:txBody>
        </p:sp>
        <p:sp>
          <p:nvSpPr>
            <p:cNvPr id="35" name="Rectangle 34">
              <a:extLst>
                <a:ext uri="{FF2B5EF4-FFF2-40B4-BE49-F238E27FC236}">
                  <a16:creationId xmlns:a16="http://schemas.microsoft.com/office/drawing/2014/main" id="{5089A5B3-CA43-4635-A3FF-C7D115C19C4F}"/>
                </a:ext>
              </a:extLst>
            </p:cNvPr>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6" name="Bouton d’action : vide 35">
              <a:hlinkClick r:id="rId2" action="ppaction://hlinksldjump" highlightClick="1"/>
              <a:extLst>
                <a:ext uri="{FF2B5EF4-FFF2-40B4-BE49-F238E27FC236}">
                  <a16:creationId xmlns:a16="http://schemas.microsoft.com/office/drawing/2014/main" id="{ADD599C9-9F6D-46F0-A146-376E50E59C5B}"/>
                </a:ext>
              </a:extLst>
            </p:cNvPr>
            <p:cNvSpPr/>
            <p:nvPr/>
          </p:nvSpPr>
          <p:spPr>
            <a:xfrm>
              <a:off x="5713461" y="6135319"/>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
          <p:nvSpPr>
            <p:cNvPr id="23566" name="ZoneTexte 31">
              <a:extLst>
                <a:ext uri="{FF2B5EF4-FFF2-40B4-BE49-F238E27FC236}">
                  <a16:creationId xmlns:a16="http://schemas.microsoft.com/office/drawing/2014/main" id="{17EE4D7A-6E55-417F-BAD9-83968453ABCF}"/>
                </a:ext>
              </a:extLst>
            </p:cNvPr>
            <p:cNvSpPr txBox="1">
              <a:spLocks noChangeArrowheads="1"/>
            </p:cNvSpPr>
            <p:nvPr/>
          </p:nvSpPr>
          <p:spPr bwMode="auto">
            <a:xfrm>
              <a:off x="6072530" y="6136118"/>
              <a:ext cx="23793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latin typeface="Arial" panose="020B0604020202020204" pitchFamily="34" charset="0"/>
                </a:rPr>
                <a:t>Back to menu</a:t>
              </a:r>
            </a:p>
          </p:txBody>
        </p:sp>
        <p:pic>
          <p:nvPicPr>
            <p:cNvPr id="23567" name="Image 34">
              <a:extLst>
                <a:ext uri="{FF2B5EF4-FFF2-40B4-BE49-F238E27FC236}">
                  <a16:creationId xmlns:a16="http://schemas.microsoft.com/office/drawing/2014/main" id="{3B63E165-52A3-4AA9-8893-990CCA521A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2233" name="Image 5" descr="Recipes book - Crème brulée/Method">
            <a:extLst>
              <a:ext uri="{FF2B5EF4-FFF2-40B4-BE49-F238E27FC236}">
                <a16:creationId xmlns:a16="http://schemas.microsoft.com/office/drawing/2014/main" id="{6D2325B1-D79A-45FC-A537-57A5877ACE01}"/>
              </a:ext>
            </a:extLst>
          </p:cNvPr>
          <p:cNvPicPr>
            <a:picLocks noChangeAspect="1" noChangeArrowheads="1"/>
          </p:cNvPicPr>
          <p:nvPr/>
        </p:nvPicPr>
        <p:blipFill>
          <a:blip r:embed="rId4" cstate="print"/>
          <a:srcRect/>
          <a:stretch>
            <a:fillRect/>
          </a:stretch>
        </p:blipFill>
        <p:spPr bwMode="auto">
          <a:xfrm>
            <a:off x="9120528" y="3046758"/>
            <a:ext cx="2948894" cy="2003548"/>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2232" name="Image 4" descr="Recipes book - Crème brulée/Ingredients">
            <a:extLst>
              <a:ext uri="{FF2B5EF4-FFF2-40B4-BE49-F238E27FC236}">
                <a16:creationId xmlns:a16="http://schemas.microsoft.com/office/drawing/2014/main" id="{0A6EE8B2-20DF-452D-92AE-DF491082A874}"/>
              </a:ext>
            </a:extLst>
          </p:cNvPr>
          <p:cNvPicPr>
            <a:picLocks noChangeAspect="1" noChangeArrowheads="1"/>
          </p:cNvPicPr>
          <p:nvPr/>
        </p:nvPicPr>
        <p:blipFill>
          <a:blip r:embed="rId5"/>
          <a:srcRect/>
          <a:stretch>
            <a:fillRect/>
          </a:stretch>
        </p:blipFill>
        <p:spPr bwMode="auto">
          <a:xfrm>
            <a:off x="8875372" y="116811"/>
            <a:ext cx="3194050" cy="2220913"/>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2229" name="Image 1" descr="Recipes book - Summary">
            <a:extLst>
              <a:ext uri="{FF2B5EF4-FFF2-40B4-BE49-F238E27FC236}">
                <a16:creationId xmlns:a16="http://schemas.microsoft.com/office/drawing/2014/main" id="{66B0A9F6-7947-4BE1-9168-9CE91F4366B8}"/>
              </a:ext>
            </a:extLst>
          </p:cNvPr>
          <p:cNvPicPr>
            <a:picLocks noChangeAspect="1" noChangeArrowheads="1"/>
          </p:cNvPicPr>
          <p:nvPr/>
        </p:nvPicPr>
        <p:blipFill>
          <a:blip r:embed="rId6" cstate="print"/>
          <a:srcRect/>
          <a:stretch>
            <a:fillRect/>
          </a:stretch>
        </p:blipFill>
        <p:spPr bwMode="auto">
          <a:xfrm>
            <a:off x="201611" y="3196472"/>
            <a:ext cx="3706813" cy="2706688"/>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2230" name="Image 1" descr="Rceipes book - Front page">
            <a:extLst>
              <a:ext uri="{FF2B5EF4-FFF2-40B4-BE49-F238E27FC236}">
                <a16:creationId xmlns:a16="http://schemas.microsoft.com/office/drawing/2014/main" id="{A9D32900-38CE-4D30-9170-E3B55B4B9BF3}"/>
              </a:ext>
            </a:extLst>
          </p:cNvPr>
          <p:cNvPicPr>
            <a:picLocks noChangeAspect="1" noChangeArrowheads="1"/>
          </p:cNvPicPr>
          <p:nvPr/>
        </p:nvPicPr>
        <p:blipFill>
          <a:blip r:embed="rId7" cstate="print"/>
          <a:srcRect/>
          <a:stretch>
            <a:fillRect/>
          </a:stretch>
        </p:blipFill>
        <p:spPr bwMode="auto">
          <a:xfrm>
            <a:off x="211015" y="319034"/>
            <a:ext cx="3560885" cy="2528289"/>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ZoneTexte 16">
            <a:extLst>
              <a:ext uri="{FF2B5EF4-FFF2-40B4-BE49-F238E27FC236}">
                <a16:creationId xmlns:a16="http://schemas.microsoft.com/office/drawing/2014/main" id="{48A4BCDD-E159-48F5-93C2-DA44999E0CE0}"/>
              </a:ext>
            </a:extLst>
          </p:cNvPr>
          <p:cNvSpPr txBox="1"/>
          <p:nvPr/>
        </p:nvSpPr>
        <p:spPr>
          <a:xfrm>
            <a:off x="3771900" y="1809750"/>
            <a:ext cx="5226050" cy="3970338"/>
          </a:xfrm>
          <a:prstGeom prst="rect">
            <a:avLst/>
          </a:prstGeom>
          <a:noFill/>
        </p:spPr>
        <p:txBody>
          <a:bodyPr>
            <a:spAutoFit/>
          </a:bodyPr>
          <a:lstStyle/>
          <a:p>
            <a:pPr algn="just">
              <a:defRPr/>
            </a:pPr>
            <a:endParaRPr lang="en-US" sz="1200" dirty="0">
              <a:solidFill>
                <a:schemeClr val="accent1"/>
              </a:solidFill>
              <a:latin typeface="Arial" panose="020B0604020202020204" pitchFamily="34" charset="0"/>
            </a:endParaRPr>
          </a:p>
          <a:p>
            <a:pPr marL="171450" indent="-171450" algn="just">
              <a:buFont typeface="Wingdings" panose="05000000000000000000" pitchFamily="2" charset="2"/>
              <a:buChar char="ü"/>
              <a:defRPr/>
            </a:pPr>
            <a:r>
              <a:rPr lang="en-US" sz="1200" dirty="0">
                <a:solidFill>
                  <a:schemeClr val="accent1"/>
                </a:solidFill>
                <a:latin typeface="Arial" panose="020B0604020202020204" pitchFamily="34" charset="0"/>
              </a:rPr>
              <a:t>Each recipe includes step-by-step instructions, with added food hygiene information in between each step :</a:t>
            </a:r>
          </a:p>
          <a:p>
            <a:pPr marL="628650" lvl="2" indent="-171450" algn="just">
              <a:buFontTx/>
              <a:buChar char="-"/>
              <a:defRPr/>
            </a:pPr>
            <a:r>
              <a:rPr lang="en-US" sz="1200" b="1" dirty="0">
                <a:solidFill>
                  <a:schemeClr val="accent1"/>
                </a:solidFill>
                <a:latin typeface="Arial" panose="020B0604020202020204" pitchFamily="34" charset="0"/>
              </a:rPr>
              <a:t>Food safety </a:t>
            </a:r>
            <a:r>
              <a:rPr lang="en-US" sz="1200" dirty="0">
                <a:solidFill>
                  <a:schemeClr val="accent1"/>
                </a:solidFill>
                <a:latin typeface="Arial" panose="020B0604020202020204" pitchFamily="34" charset="0"/>
              </a:rPr>
              <a:t>refers to safe food preparation methods. For example, cut into the thickest part of the chicken to make sure there are no pink bits, and juices run clear. </a:t>
            </a:r>
          </a:p>
          <a:p>
            <a:pPr marL="628650" lvl="2" indent="-171450" algn="just">
              <a:buFontTx/>
              <a:buChar char="-"/>
              <a:defRPr/>
            </a:pPr>
            <a:endParaRPr lang="en-US" sz="1200" dirty="0">
              <a:solidFill>
                <a:schemeClr val="accent1"/>
              </a:solidFill>
              <a:latin typeface="Arial" panose="020B0604020202020204" pitchFamily="34" charset="0"/>
            </a:endParaRPr>
          </a:p>
          <a:p>
            <a:pPr marL="628650" lvl="2" indent="-171450" algn="just">
              <a:buFontTx/>
              <a:buChar char="-"/>
              <a:defRPr/>
            </a:pPr>
            <a:r>
              <a:rPr lang="en-US" sz="1200" b="1" dirty="0">
                <a:solidFill>
                  <a:schemeClr val="accent1"/>
                </a:solidFill>
                <a:latin typeface="Arial" panose="020B0604020202020204" pitchFamily="34" charset="0"/>
              </a:rPr>
              <a:t>Tool hygiene </a:t>
            </a:r>
            <a:r>
              <a:rPr lang="en-US" sz="1200" dirty="0">
                <a:solidFill>
                  <a:schemeClr val="accent1"/>
                </a:solidFill>
                <a:latin typeface="Arial" panose="020B0604020202020204" pitchFamily="34" charset="0"/>
              </a:rPr>
              <a:t>refers to the use of tools such as knives and chopping boards. For example, use a separate knife and chopping board to cut chicken.</a:t>
            </a:r>
          </a:p>
          <a:p>
            <a:pPr marL="628650" lvl="2" indent="-171450" algn="just">
              <a:buFontTx/>
              <a:buChar char="-"/>
              <a:defRPr/>
            </a:pPr>
            <a:endParaRPr lang="en-US" sz="1200" dirty="0">
              <a:solidFill>
                <a:schemeClr val="accent1"/>
              </a:solidFill>
              <a:latin typeface="Arial" panose="020B0604020202020204" pitchFamily="34" charset="0"/>
            </a:endParaRPr>
          </a:p>
          <a:p>
            <a:pPr marL="628650" lvl="2" indent="-171450" algn="just">
              <a:buFontTx/>
              <a:buChar char="-"/>
              <a:defRPr/>
            </a:pPr>
            <a:r>
              <a:rPr lang="en-US" sz="1200" b="1" dirty="0">
                <a:solidFill>
                  <a:schemeClr val="accent1"/>
                </a:solidFill>
                <a:latin typeface="Arial" panose="020B0604020202020204" pitchFamily="34" charset="0"/>
              </a:rPr>
              <a:t>Surface hygiene </a:t>
            </a:r>
            <a:r>
              <a:rPr lang="en-US" sz="1200" dirty="0">
                <a:solidFill>
                  <a:schemeClr val="accent1"/>
                </a:solidFill>
                <a:latin typeface="Arial" panose="020B0604020202020204" pitchFamily="34" charset="0"/>
              </a:rPr>
              <a:t>refers to kitchen surfaces or use of dish cloths. For example, clean all surfaces / dry dish cloths.</a:t>
            </a:r>
          </a:p>
          <a:p>
            <a:pPr lvl="2" indent="0" algn="just">
              <a:defRPr/>
            </a:pPr>
            <a:endParaRPr lang="en-US" sz="1200" dirty="0">
              <a:solidFill>
                <a:schemeClr val="accent1"/>
              </a:solidFill>
              <a:latin typeface="Arial" panose="020B0604020202020204" pitchFamily="34" charset="0"/>
            </a:endParaRPr>
          </a:p>
          <a:p>
            <a:pPr marL="628650" lvl="2" indent="-171450" algn="just">
              <a:buFontTx/>
              <a:buChar char="-"/>
              <a:defRPr/>
            </a:pPr>
            <a:r>
              <a:rPr lang="en-US" sz="1200" b="1" dirty="0">
                <a:solidFill>
                  <a:schemeClr val="accent1"/>
                </a:solidFill>
                <a:latin typeface="Arial" panose="020B0604020202020204" pitchFamily="34" charset="0"/>
              </a:rPr>
              <a:t>Personal hygiene </a:t>
            </a:r>
            <a:r>
              <a:rPr lang="en-US" sz="1200" dirty="0">
                <a:solidFill>
                  <a:schemeClr val="accent1"/>
                </a:solidFill>
                <a:latin typeface="Arial" panose="020B0604020202020204" pitchFamily="34" charset="0"/>
              </a:rPr>
              <a:t>refers to you, and how you can keep yourself and food safe. For example, wash your hands after touching raw meat.</a:t>
            </a:r>
          </a:p>
          <a:p>
            <a:pPr algn="just">
              <a:defRPr/>
            </a:pPr>
            <a:endParaRPr lang="fr-FR" sz="1200" dirty="0">
              <a:solidFill>
                <a:schemeClr val="accent1"/>
              </a:solidFill>
              <a:latin typeface="Arial" panose="020B0604020202020204" pitchFamily="34" charset="0"/>
            </a:endParaRPr>
          </a:p>
          <a:p>
            <a:pPr algn="just">
              <a:defRPr/>
            </a:pPr>
            <a:r>
              <a:rPr lang="en-US" sz="1200" dirty="0">
                <a:solidFill>
                  <a:schemeClr val="accent1"/>
                </a:solidFill>
                <a:latin typeface="Arial" panose="020B0604020202020204" pitchFamily="34" charset="0"/>
              </a:rPr>
              <a:t>The food hygiene instructions are there to remind you to carry out these activities the right way, and at the right times. </a:t>
            </a:r>
          </a:p>
          <a:p>
            <a:pPr marL="171450" indent="-171450" algn="just">
              <a:buFontTx/>
              <a:buChar char="-"/>
              <a:defRPr/>
            </a:pPr>
            <a:endParaRPr lang="fr-FR" sz="1200" dirty="0">
              <a:solidFill>
                <a:schemeClr val="accent1"/>
              </a:solidFill>
              <a:latin typeface="Arial" panose="020B0604020202020204" pitchFamily="34" charset="0"/>
            </a:endParaRPr>
          </a:p>
        </p:txBody>
      </p:sp>
      <p:sp>
        <p:nvSpPr>
          <p:cNvPr id="23" name="ZoneTexte 22">
            <a:extLst>
              <a:ext uri="{FF2B5EF4-FFF2-40B4-BE49-F238E27FC236}">
                <a16:creationId xmlns:a16="http://schemas.microsoft.com/office/drawing/2014/main" id="{CE51A2B3-0FC4-455B-B1F8-378D845963EF}"/>
              </a:ext>
            </a:extLst>
          </p:cNvPr>
          <p:cNvSpPr txBox="1"/>
          <p:nvPr/>
        </p:nvSpPr>
        <p:spPr>
          <a:xfrm>
            <a:off x="3908425" y="873125"/>
            <a:ext cx="4543425" cy="1016000"/>
          </a:xfrm>
          <a:prstGeom prst="rect">
            <a:avLst/>
          </a:prstGeom>
          <a:noFill/>
        </p:spPr>
        <p:txBody>
          <a:bodyPr>
            <a:spAutoFit/>
          </a:bodyPr>
          <a:lstStyle/>
          <a:p>
            <a:pPr marL="285750" lvl="1" indent="-285750" algn="just">
              <a:spcBef>
                <a:spcPts val="300"/>
              </a:spcBef>
              <a:buFont typeface="Wingdings" panose="05000000000000000000" pitchFamily="2" charset="2"/>
              <a:buChar char="ü"/>
              <a:defRPr/>
            </a:pPr>
            <a:r>
              <a:rPr lang="en-GB" sz="1200" b="1" dirty="0">
                <a:solidFill>
                  <a:schemeClr val="accent1"/>
                </a:solidFill>
                <a:latin typeface="Arial" panose="020B0604020202020204" pitchFamily="34" charset="0"/>
              </a:rPr>
              <a:t>Lesson learning outcomes:</a:t>
            </a:r>
            <a:endParaRPr lang="fr-FR" sz="1200" dirty="0">
              <a:solidFill>
                <a:schemeClr val="accent1"/>
              </a:solidFill>
              <a:latin typeface="Arial" panose="020B0604020202020204" pitchFamily="34" charset="0"/>
            </a:endParaRPr>
          </a:p>
          <a:p>
            <a:pPr marL="400050" lvl="1" indent="-171450" algn="just">
              <a:buFontTx/>
              <a:buChar char="-"/>
              <a:defRPr/>
            </a:pPr>
            <a:r>
              <a:rPr lang="en-US" sz="1200" dirty="0">
                <a:solidFill>
                  <a:schemeClr val="accent1"/>
                </a:solidFill>
                <a:latin typeface="Arial" panose="020B0604020202020204" pitchFamily="34" charset="0"/>
              </a:rPr>
              <a:t>To understand cross-contamination and how it occurs</a:t>
            </a:r>
          </a:p>
          <a:p>
            <a:pPr marL="400050" lvl="1" indent="-171450" algn="just">
              <a:buFontTx/>
              <a:buChar char="-"/>
              <a:defRPr/>
            </a:pPr>
            <a:r>
              <a:rPr lang="en-US" sz="1200" dirty="0">
                <a:solidFill>
                  <a:schemeClr val="accent1"/>
                </a:solidFill>
                <a:latin typeface="Arial" panose="020B0604020202020204" pitchFamily="34" charset="0"/>
              </a:rPr>
              <a:t>To develop and </a:t>
            </a:r>
            <a:r>
              <a:rPr lang="en-US" sz="1200" dirty="0" err="1">
                <a:solidFill>
                  <a:schemeClr val="accent1"/>
                </a:solidFill>
                <a:latin typeface="Arial" panose="020B0604020202020204" pitchFamily="34" charset="0"/>
              </a:rPr>
              <a:t>normalise</a:t>
            </a:r>
            <a:r>
              <a:rPr lang="en-US" sz="1200" dirty="0">
                <a:solidFill>
                  <a:schemeClr val="accent1"/>
                </a:solidFill>
                <a:latin typeface="Arial" panose="020B0604020202020204" pitchFamily="34" charset="0"/>
              </a:rPr>
              <a:t> skills for good hand and food hygiene and food preparation in everyday life </a:t>
            </a:r>
          </a:p>
          <a:p>
            <a:pPr algn="just">
              <a:defRPr/>
            </a:pPr>
            <a:endParaRPr lang="fr-FR" sz="1200" dirty="0">
              <a:latin typeface="Arial" panose="020B0604020202020204" pitchFamily="34" charset="0"/>
            </a:endParaRPr>
          </a:p>
        </p:txBody>
      </p:sp>
      <p:sp>
        <p:nvSpPr>
          <p:cNvPr id="23561" name="Titre 27">
            <a:extLst>
              <a:ext uri="{FF2B5EF4-FFF2-40B4-BE49-F238E27FC236}">
                <a16:creationId xmlns:a16="http://schemas.microsoft.com/office/drawing/2014/main" id="{66B06A1C-6349-4594-BDA2-62592AC46174}"/>
              </a:ext>
            </a:extLst>
          </p:cNvPr>
          <p:cNvSpPr>
            <a:spLocks noGrp="1" noChangeArrowheads="1"/>
          </p:cNvSpPr>
          <p:nvPr>
            <p:ph type="title" idx="4294967295"/>
          </p:nvPr>
        </p:nvSpPr>
        <p:spPr>
          <a:xfrm>
            <a:off x="4757738" y="136525"/>
            <a:ext cx="6454775" cy="584200"/>
          </a:xfrm>
        </p:spPr>
        <p:txBody>
          <a:bodyPr lIns="91440" tIns="45720" rIns="91440" bIns="45720">
            <a:spAutoFit/>
          </a:bodyPr>
          <a:lstStyle/>
          <a:p>
            <a:pPr defTabSz="228600" eaLnBrk="1" hangingPunct="1">
              <a:lnSpc>
                <a:spcPct val="100000"/>
              </a:lnSpc>
            </a:pPr>
            <a:r>
              <a:rPr lang="fr-FR" altLang="fr-FR" sz="3200">
                <a:latin typeface="Arial" panose="020B0604020202020204" pitchFamily="34" charset="0"/>
                <a:cs typeface="Arial" panose="020B0604020202020204" pitchFamily="34" charset="0"/>
              </a:rPr>
              <a:t>Recipes book</a:t>
            </a:r>
          </a:p>
        </p:txBody>
      </p:sp>
    </p:spTree>
  </p:cSld>
  <p:clrMapOvr>
    <a:masterClrMapping/>
  </p:clrMapOvr>
</p:sld>
</file>

<file path=ppt/theme/theme1.xml><?xml version="1.0" encoding="utf-8"?>
<a:theme xmlns:a="http://schemas.openxmlformats.org/drawingml/2006/main" name="Tema1">
  <a:themeElements>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fontScheme name="SafeConsume">
      <a:majorFont>
        <a:latin typeface="Georgia"/>
        <a:ea typeface=""/>
        <a:cs typeface=""/>
      </a:majorFont>
      <a:minorFont>
        <a:latin typeface="Microsoft Sans Serif"/>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0E7BD821-AD58-45A2-853D-2D05F1CDADEF}" vid="{46F10311-8BDC-4967-99B2-F1F5E286CD8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themeOverride>
</file>

<file path=ppt/theme/themeOverride2.xml><?xml version="1.0" encoding="utf-8"?>
<a:themeOverride xmlns:a="http://schemas.openxmlformats.org/drawingml/2006/main">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themeOverride>
</file>

<file path=ppt/theme/themeOverride3.xml><?xml version="1.0" encoding="utf-8"?>
<a:themeOverride xmlns:a="http://schemas.openxmlformats.org/drawingml/2006/main">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themeOverride>
</file>

<file path=ppt/theme/themeOverride4.xml><?xml version="1.0" encoding="utf-8"?>
<a:themeOverride xmlns:a="http://schemas.openxmlformats.org/drawingml/2006/main">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themeOverride>
</file>

<file path=ppt/theme/themeOverride5.xml><?xml version="1.0" encoding="utf-8"?>
<a:themeOverride xmlns:a="http://schemas.openxmlformats.org/drawingml/2006/main">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themeOverride>
</file>

<file path=ppt/theme/themeOverride6.xml><?xml version="1.0" encoding="utf-8"?>
<a:themeOverride xmlns:a="http://schemas.openxmlformats.org/drawingml/2006/main">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themeOverride>
</file>

<file path=ppt/theme/themeOverride7.xml><?xml version="1.0" encoding="utf-8"?>
<a:themeOverride xmlns:a="http://schemas.openxmlformats.org/drawingml/2006/main">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3501779BA33D24E8149D4B874D12439" ma:contentTypeVersion="10" ma:contentTypeDescription="Create a new document." ma:contentTypeScope="" ma:versionID="4c9363805fa9d57d915737c42785b0f5">
  <xsd:schema xmlns:xsd="http://www.w3.org/2001/XMLSchema" xmlns:xs="http://www.w3.org/2001/XMLSchema" xmlns:p="http://schemas.microsoft.com/office/2006/metadata/properties" xmlns:ns2="1fb14ad6-309a-489a-a37a-efadb6fb7c1d" targetNamespace="http://schemas.microsoft.com/office/2006/metadata/properties" ma:root="true" ma:fieldsID="37e72963be641e46334b69e806042f93" ns2:_="">
    <xsd:import namespace="1fb14ad6-309a-489a-a37a-efadb6fb7c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b14ad6-309a-489a-a37a-efadb6fb7c1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91C14D-EFA0-431C-BB59-C40B20116BA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AE0688C-514C-4287-B2C2-B8DCDCE0DBDA}">
  <ds:schemaRefs>
    <ds:schemaRef ds:uri="http://schemas.microsoft.com/sharepoint/v3/contenttype/forms"/>
  </ds:schemaRefs>
</ds:datastoreItem>
</file>

<file path=customXml/itemProps3.xml><?xml version="1.0" encoding="utf-8"?>
<ds:datastoreItem xmlns:ds="http://schemas.openxmlformats.org/officeDocument/2006/customXml" ds:itemID="{1F759FC8-A8A9-4516-A19A-A31CD361B5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b14ad6-309a-489a-a37a-efadb6fb7c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1836</TotalTime>
  <Words>3207</Words>
  <Application>Microsoft Office PowerPoint</Application>
  <PresentationFormat>Widescreen</PresentationFormat>
  <Paragraphs>527</Paragraphs>
  <Slides>17</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Microsoft Sans Serif</vt:lpstr>
      <vt:lpstr>Arial</vt:lpstr>
      <vt:lpstr>Georgia</vt:lpstr>
      <vt:lpstr>Calibri</vt:lpstr>
      <vt:lpstr>Wingdings</vt:lpstr>
      <vt:lpstr>Courier New</vt:lpstr>
      <vt:lpstr>Tema1</vt:lpstr>
      <vt:lpstr>Teaching food hygiene Overviews and links</vt:lpstr>
      <vt:lpstr>Overviews and links  Teacher training sessions and students resources</vt:lpstr>
      <vt:lpstr>Useful and harmful microbes</vt:lpstr>
      <vt:lpstr>Outbreak investigation</vt:lpstr>
      <vt:lpstr>Food safety facts</vt:lpstr>
      <vt:lpstr>Food safety versus food quality</vt:lpstr>
      <vt:lpstr>The Food Journey</vt:lpstr>
      <vt:lpstr>Food safety debate kit</vt:lpstr>
      <vt:lpstr>Recipes book</vt:lpstr>
      <vt:lpstr>Introduction</vt:lpstr>
      <vt:lpstr>Microbiological aspects - Harmful microbes</vt:lpstr>
      <vt:lpstr>Microbiological aspects - Harmful microbes</vt:lpstr>
      <vt:lpstr>Microbiological aspects Food spoilage</vt:lpstr>
      <vt:lpstr>Microbiological aspects Useful microbes</vt:lpstr>
      <vt:lpstr>Microbiological aspects Useful microbes</vt:lpstr>
      <vt:lpstr>Food labels</vt:lpstr>
      <vt:lpstr>Infection transmission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A: Useful and harmful microbes</dc:title>
  <dc:creator>virginie Hugues</dc:creator>
  <cp:lastModifiedBy>Amy Jackson</cp:lastModifiedBy>
  <cp:revision>161</cp:revision>
  <dcterms:created xsi:type="dcterms:W3CDTF">2019-05-03T13:27:37Z</dcterms:created>
  <dcterms:modified xsi:type="dcterms:W3CDTF">2022-08-09T18:38:04Z</dcterms:modified>
</cp:coreProperties>
</file>