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3" r:id="rId5"/>
    <p:sldMasterId id="2147483716" r:id="rId6"/>
    <p:sldMasterId id="2147483720" r:id="rId7"/>
    <p:sldMasterId id="2147483734" r:id="rId8"/>
    <p:sldMasterId id="2147483777" r:id="rId9"/>
    <p:sldMasterId id="2147485024" r:id="rId10"/>
    <p:sldMasterId id="2147485141" r:id="rId11"/>
    <p:sldMasterId id="2147485283" r:id="rId12"/>
  </p:sldMasterIdLst>
  <p:notesMasterIdLst>
    <p:notesMasterId r:id="rId32"/>
  </p:notesMasterIdLst>
  <p:sldIdLst>
    <p:sldId id="262" r:id="rId13"/>
    <p:sldId id="271" r:id="rId14"/>
    <p:sldId id="272" r:id="rId15"/>
    <p:sldId id="289"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70" r:id="rId31"/>
  </p:sldIdLst>
  <p:sldSz cx="12192000" cy="6858000"/>
  <p:notesSz cx="6858000" cy="9144000"/>
  <p:custShowLst>
    <p:custShow name="Diaporama personnalisé 1" id="0">
      <p:sldLst>
        <p:sld r:id="rId13"/>
      </p:sldLst>
    </p:custShow>
  </p:custShowLst>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8A004-C87A-46B9-A4CE-758F6F21422E}" v="2" dt="2021-06-04T13:12:48.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59" autoAdjust="0"/>
    <p:restoredTop sz="94660"/>
  </p:normalViewPr>
  <p:slideViewPr>
    <p:cSldViewPr snapToGrid="0">
      <p:cViewPr varScale="1">
        <p:scale>
          <a:sx n="63" d="100"/>
          <a:sy n="63" d="100"/>
        </p:scale>
        <p:origin x="1056"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F1999-823F-4447-B0BC-1F7E5B04DEB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fr-FR"/>
        </a:p>
      </dgm:t>
    </dgm:pt>
    <dgm:pt modelId="{DDB89B52-8737-4EBE-9FCF-DB78AC1E4C2C}">
      <dgm:prSet phldrT="[Texte]"/>
      <dgm:spPr/>
      <dgm:t>
        <a:bodyPr/>
        <a:lstStyle/>
        <a:p>
          <a:r>
            <a:rPr lang="fr-FR"/>
            <a:t>Nutrition</a:t>
          </a:r>
          <a:endParaRPr lang="fr-FR" dirty="0"/>
        </a:p>
      </dgm:t>
    </dgm:pt>
    <dgm:pt modelId="{0E05695E-5D89-462E-A830-27876DA83AE7}" type="parTrans" cxnId="{2E9F8670-38FC-4C71-97BD-A6A8DA393FE9}">
      <dgm:prSet/>
      <dgm:spPr/>
      <dgm:t>
        <a:bodyPr/>
        <a:lstStyle/>
        <a:p>
          <a:endParaRPr lang="fr-FR"/>
        </a:p>
      </dgm:t>
    </dgm:pt>
    <dgm:pt modelId="{00BA655C-0877-4091-B63C-BDE6B49E9C85}" type="sibTrans" cxnId="{2E9F8670-38FC-4C71-97BD-A6A8DA393FE9}">
      <dgm:prSet/>
      <dgm:spPr/>
      <dgm:t>
        <a:bodyPr/>
        <a:lstStyle/>
        <a:p>
          <a:endParaRPr lang="fr-FR"/>
        </a:p>
      </dgm:t>
    </dgm:pt>
    <dgm:pt modelId="{C1A8AFFA-323F-4610-A51A-75A327B2EF1E}">
      <dgm:prSet phldrT="[Texte]"/>
      <dgm:spPr/>
      <dgm:t>
        <a:bodyPr/>
        <a:lstStyle/>
        <a:p>
          <a:r>
            <a:rPr lang="fr-FR" dirty="0" err="1"/>
            <a:t>Microbiology</a:t>
          </a:r>
          <a:endParaRPr lang="fr-FR" dirty="0"/>
        </a:p>
      </dgm:t>
    </dgm:pt>
    <dgm:pt modelId="{2671CC7C-8EAD-4634-BDD0-B6B17BD256A6}" type="parTrans" cxnId="{8923A533-4CBE-49C2-9435-2414ED3CB6CA}">
      <dgm:prSet/>
      <dgm:spPr/>
      <dgm:t>
        <a:bodyPr/>
        <a:lstStyle/>
        <a:p>
          <a:endParaRPr lang="fr-FR"/>
        </a:p>
      </dgm:t>
    </dgm:pt>
    <dgm:pt modelId="{38D1B9B3-0F81-46C3-B9F5-39367CFAEF14}" type="sibTrans" cxnId="{8923A533-4CBE-49C2-9435-2414ED3CB6CA}">
      <dgm:prSet/>
      <dgm:spPr/>
      <dgm:t>
        <a:bodyPr/>
        <a:lstStyle/>
        <a:p>
          <a:endParaRPr lang="fr-FR"/>
        </a:p>
      </dgm:t>
    </dgm:pt>
    <dgm:pt modelId="{BCA86D72-7605-4E5A-A2D5-5A57AD8253A8}">
      <dgm:prSet phldrT="[Texte]"/>
      <dgm:spPr/>
      <dgm:t>
        <a:bodyPr/>
        <a:lstStyle/>
        <a:p>
          <a:endParaRPr lang="fr-FR" dirty="0"/>
        </a:p>
      </dgm:t>
    </dgm:pt>
    <dgm:pt modelId="{0C064513-D56A-4F1E-9E7D-B4AA9B940ADD}" type="parTrans" cxnId="{CAB6DC0F-39F5-43AC-B4E6-5B1F45361DC4}">
      <dgm:prSet/>
      <dgm:spPr/>
      <dgm:t>
        <a:bodyPr/>
        <a:lstStyle/>
        <a:p>
          <a:endParaRPr lang="fr-FR"/>
        </a:p>
      </dgm:t>
    </dgm:pt>
    <dgm:pt modelId="{7F1F7E2B-B26D-4799-A8D5-B3DCA1121EAD}" type="sibTrans" cxnId="{CAB6DC0F-39F5-43AC-B4E6-5B1F45361DC4}">
      <dgm:prSet/>
      <dgm:spPr/>
      <dgm:t>
        <a:bodyPr/>
        <a:lstStyle/>
        <a:p>
          <a:endParaRPr lang="fr-FR"/>
        </a:p>
      </dgm:t>
    </dgm:pt>
    <dgm:pt modelId="{85B96C9C-719E-40B8-A15F-C7F362A60B5C}">
      <dgm:prSet phldrT="[Texte]"/>
      <dgm:spPr/>
      <dgm:t>
        <a:bodyPr/>
        <a:lstStyle/>
        <a:p>
          <a:r>
            <a:rPr lang="fr-FR"/>
            <a:t> </a:t>
          </a:r>
          <a:endParaRPr lang="fr-FR" dirty="0"/>
        </a:p>
      </dgm:t>
    </dgm:pt>
    <dgm:pt modelId="{0EBD037D-9F4E-4B22-97E0-1EB07A6B3B97}" type="parTrans" cxnId="{F43C15F7-CFDA-41A7-8570-E154B5F3F4FF}">
      <dgm:prSet/>
      <dgm:spPr/>
      <dgm:t>
        <a:bodyPr/>
        <a:lstStyle/>
        <a:p>
          <a:endParaRPr lang="fr-FR"/>
        </a:p>
      </dgm:t>
    </dgm:pt>
    <dgm:pt modelId="{4B3F9FF3-B5AB-4855-9EA4-E76B0512EC4D}" type="sibTrans" cxnId="{F43C15F7-CFDA-41A7-8570-E154B5F3F4FF}">
      <dgm:prSet/>
      <dgm:spPr/>
      <dgm:t>
        <a:bodyPr/>
        <a:lstStyle/>
        <a:p>
          <a:endParaRPr lang="fr-FR"/>
        </a:p>
      </dgm:t>
    </dgm:pt>
    <dgm:pt modelId="{D6644189-02D2-4978-99DC-838CB0E7F8FE}">
      <dgm:prSet phldrT="[Texte]"/>
      <dgm:spPr/>
      <dgm:t>
        <a:bodyPr/>
        <a:lstStyle/>
        <a:p>
          <a:r>
            <a:rPr lang="fr-FR"/>
            <a:t> </a:t>
          </a:r>
          <a:endParaRPr lang="fr-FR" dirty="0"/>
        </a:p>
      </dgm:t>
    </dgm:pt>
    <dgm:pt modelId="{9C3FE6B9-F84B-4450-894F-7C3A51E20601}" type="parTrans" cxnId="{979AD562-9099-4176-8F8A-307E93DD708D}">
      <dgm:prSet/>
      <dgm:spPr/>
      <dgm:t>
        <a:bodyPr/>
        <a:lstStyle/>
        <a:p>
          <a:endParaRPr lang="fr-FR"/>
        </a:p>
      </dgm:t>
    </dgm:pt>
    <dgm:pt modelId="{C0A94C8D-299E-492F-BCD4-547294535AAB}" type="sibTrans" cxnId="{979AD562-9099-4176-8F8A-307E93DD708D}">
      <dgm:prSet/>
      <dgm:spPr/>
      <dgm:t>
        <a:bodyPr/>
        <a:lstStyle/>
        <a:p>
          <a:endParaRPr lang="fr-FR"/>
        </a:p>
      </dgm:t>
    </dgm:pt>
    <dgm:pt modelId="{C8396868-86E7-4716-A027-69F3946944DD}" type="pres">
      <dgm:prSet presAssocID="{F51F1999-823F-4447-B0BC-1F7E5B04DEBA}" presName="cycle" presStyleCnt="0">
        <dgm:presLayoutVars>
          <dgm:dir/>
          <dgm:resizeHandles val="exact"/>
        </dgm:presLayoutVars>
      </dgm:prSet>
      <dgm:spPr/>
    </dgm:pt>
    <dgm:pt modelId="{69BB0397-4DED-4823-8E3B-A02ACFA1A67C}" type="pres">
      <dgm:prSet presAssocID="{DDB89B52-8737-4EBE-9FCF-DB78AC1E4C2C}" presName="node" presStyleLbl="node1" presStyleIdx="0" presStyleCnt="5" custRadScaleRad="120398">
        <dgm:presLayoutVars>
          <dgm:bulletEnabled val="1"/>
        </dgm:presLayoutVars>
      </dgm:prSet>
      <dgm:spPr/>
    </dgm:pt>
    <dgm:pt modelId="{6D605344-E352-4DC9-ABC6-A50D646C8182}" type="pres">
      <dgm:prSet presAssocID="{DDB89B52-8737-4EBE-9FCF-DB78AC1E4C2C}" presName="spNode" presStyleCnt="0"/>
      <dgm:spPr/>
    </dgm:pt>
    <dgm:pt modelId="{4A819F23-C3F5-4612-8C79-BBC30A7C5E88}" type="pres">
      <dgm:prSet presAssocID="{00BA655C-0877-4091-B63C-BDE6B49E9C85}" presName="sibTrans" presStyleLbl="sibTrans1D1" presStyleIdx="0" presStyleCnt="5"/>
      <dgm:spPr/>
    </dgm:pt>
    <dgm:pt modelId="{8EB2CD20-DC36-42BF-99B2-8522E2B4FCCE}" type="pres">
      <dgm:prSet presAssocID="{C1A8AFFA-323F-4610-A51A-75A327B2EF1E}" presName="node" presStyleLbl="node1" presStyleIdx="1" presStyleCnt="5" custScaleX="128737">
        <dgm:presLayoutVars>
          <dgm:bulletEnabled val="1"/>
        </dgm:presLayoutVars>
      </dgm:prSet>
      <dgm:spPr/>
    </dgm:pt>
    <dgm:pt modelId="{DC241D66-0CA2-45EE-B579-3E8374C768D9}" type="pres">
      <dgm:prSet presAssocID="{C1A8AFFA-323F-4610-A51A-75A327B2EF1E}" presName="spNode" presStyleCnt="0"/>
      <dgm:spPr/>
    </dgm:pt>
    <dgm:pt modelId="{822EF8AA-3798-4C3A-A383-709DCD7EF50E}" type="pres">
      <dgm:prSet presAssocID="{38D1B9B3-0F81-46C3-B9F5-39367CFAEF14}" presName="sibTrans" presStyleLbl="sibTrans1D1" presStyleIdx="1" presStyleCnt="5"/>
      <dgm:spPr/>
    </dgm:pt>
    <dgm:pt modelId="{4486AE3C-FFFD-4F29-A132-B7F06902C063}" type="pres">
      <dgm:prSet presAssocID="{BCA86D72-7605-4E5A-A2D5-5A57AD8253A8}" presName="node" presStyleLbl="node1" presStyleIdx="2" presStyleCnt="5">
        <dgm:presLayoutVars>
          <dgm:bulletEnabled val="1"/>
        </dgm:presLayoutVars>
      </dgm:prSet>
      <dgm:spPr/>
    </dgm:pt>
    <dgm:pt modelId="{58D5C526-8BD7-45E5-A8A8-05F729C5DA03}" type="pres">
      <dgm:prSet presAssocID="{BCA86D72-7605-4E5A-A2D5-5A57AD8253A8}" presName="spNode" presStyleCnt="0"/>
      <dgm:spPr/>
    </dgm:pt>
    <dgm:pt modelId="{AE3A7871-8191-49F5-B817-48F66C05966D}" type="pres">
      <dgm:prSet presAssocID="{7F1F7E2B-B26D-4799-A8D5-B3DCA1121EAD}" presName="sibTrans" presStyleLbl="sibTrans1D1" presStyleIdx="2" presStyleCnt="5"/>
      <dgm:spPr/>
    </dgm:pt>
    <dgm:pt modelId="{F9174674-EC6F-472D-A518-AD51025ED795}" type="pres">
      <dgm:prSet presAssocID="{85B96C9C-719E-40B8-A15F-C7F362A60B5C}" presName="node" presStyleLbl="node1" presStyleIdx="3" presStyleCnt="5">
        <dgm:presLayoutVars>
          <dgm:bulletEnabled val="1"/>
        </dgm:presLayoutVars>
      </dgm:prSet>
      <dgm:spPr/>
    </dgm:pt>
    <dgm:pt modelId="{C80532E6-19FA-4D55-A6AC-1AAC10A2FC52}" type="pres">
      <dgm:prSet presAssocID="{85B96C9C-719E-40B8-A15F-C7F362A60B5C}" presName="spNode" presStyleCnt="0"/>
      <dgm:spPr/>
    </dgm:pt>
    <dgm:pt modelId="{79BBAF9F-910E-4FF0-98B3-F6BD68341917}" type="pres">
      <dgm:prSet presAssocID="{4B3F9FF3-B5AB-4855-9EA4-E76B0512EC4D}" presName="sibTrans" presStyleLbl="sibTrans1D1" presStyleIdx="3" presStyleCnt="5"/>
      <dgm:spPr/>
    </dgm:pt>
    <dgm:pt modelId="{FED9C52B-57E7-43B7-A286-17980D2F3EF4}" type="pres">
      <dgm:prSet presAssocID="{D6644189-02D2-4978-99DC-838CB0E7F8FE}" presName="node" presStyleLbl="node1" presStyleIdx="4" presStyleCnt="5">
        <dgm:presLayoutVars>
          <dgm:bulletEnabled val="1"/>
        </dgm:presLayoutVars>
      </dgm:prSet>
      <dgm:spPr/>
    </dgm:pt>
    <dgm:pt modelId="{009CFF3F-5317-4DAE-9098-01E2C7599A51}" type="pres">
      <dgm:prSet presAssocID="{D6644189-02D2-4978-99DC-838CB0E7F8FE}" presName="spNode" presStyleCnt="0"/>
      <dgm:spPr/>
    </dgm:pt>
    <dgm:pt modelId="{1F0D9FD9-726F-43AF-A82F-11F030C5A134}" type="pres">
      <dgm:prSet presAssocID="{C0A94C8D-299E-492F-BCD4-547294535AAB}" presName="sibTrans" presStyleLbl="sibTrans1D1" presStyleIdx="4" presStyleCnt="5"/>
      <dgm:spPr/>
    </dgm:pt>
  </dgm:ptLst>
  <dgm:cxnLst>
    <dgm:cxn modelId="{48BDC400-0C4C-4770-8357-77CB6715FDBA}" type="presOf" srcId="{C0A94C8D-299E-492F-BCD4-547294535AAB}" destId="{1F0D9FD9-726F-43AF-A82F-11F030C5A134}" srcOrd="0" destOrd="0" presId="urn:microsoft.com/office/officeart/2005/8/layout/cycle6"/>
    <dgm:cxn modelId="{CAB6DC0F-39F5-43AC-B4E6-5B1F45361DC4}" srcId="{F51F1999-823F-4447-B0BC-1F7E5B04DEBA}" destId="{BCA86D72-7605-4E5A-A2D5-5A57AD8253A8}" srcOrd="2" destOrd="0" parTransId="{0C064513-D56A-4F1E-9E7D-B4AA9B940ADD}" sibTransId="{7F1F7E2B-B26D-4799-A8D5-B3DCA1121EAD}"/>
    <dgm:cxn modelId="{609F2F15-6125-4E6E-BECD-CC96A1D71808}" type="presOf" srcId="{85B96C9C-719E-40B8-A15F-C7F362A60B5C}" destId="{F9174674-EC6F-472D-A518-AD51025ED795}" srcOrd="0" destOrd="0" presId="urn:microsoft.com/office/officeart/2005/8/layout/cycle6"/>
    <dgm:cxn modelId="{8FB0C516-7D3B-4A81-878E-686D47C40902}" type="presOf" srcId="{4B3F9FF3-B5AB-4855-9EA4-E76B0512EC4D}" destId="{79BBAF9F-910E-4FF0-98B3-F6BD68341917}" srcOrd="0" destOrd="0" presId="urn:microsoft.com/office/officeart/2005/8/layout/cycle6"/>
    <dgm:cxn modelId="{88059A18-3FAC-41F4-894D-F80983EDC020}" type="presOf" srcId="{DDB89B52-8737-4EBE-9FCF-DB78AC1E4C2C}" destId="{69BB0397-4DED-4823-8E3B-A02ACFA1A67C}" srcOrd="0" destOrd="0" presId="urn:microsoft.com/office/officeart/2005/8/layout/cycle6"/>
    <dgm:cxn modelId="{8923A533-4CBE-49C2-9435-2414ED3CB6CA}" srcId="{F51F1999-823F-4447-B0BC-1F7E5B04DEBA}" destId="{C1A8AFFA-323F-4610-A51A-75A327B2EF1E}" srcOrd="1" destOrd="0" parTransId="{2671CC7C-8EAD-4634-BDD0-B6B17BD256A6}" sibTransId="{38D1B9B3-0F81-46C3-B9F5-39367CFAEF14}"/>
    <dgm:cxn modelId="{979AD562-9099-4176-8F8A-307E93DD708D}" srcId="{F51F1999-823F-4447-B0BC-1F7E5B04DEBA}" destId="{D6644189-02D2-4978-99DC-838CB0E7F8FE}" srcOrd="4" destOrd="0" parTransId="{9C3FE6B9-F84B-4450-894F-7C3A51E20601}" sibTransId="{C0A94C8D-299E-492F-BCD4-547294535AAB}"/>
    <dgm:cxn modelId="{6B668269-2718-474F-B3A0-7A7416E867CC}" type="presOf" srcId="{38D1B9B3-0F81-46C3-B9F5-39367CFAEF14}" destId="{822EF8AA-3798-4C3A-A383-709DCD7EF50E}" srcOrd="0" destOrd="0" presId="urn:microsoft.com/office/officeart/2005/8/layout/cycle6"/>
    <dgm:cxn modelId="{807EED6B-7CBA-4618-A31E-150F345F0E7A}" type="presOf" srcId="{D6644189-02D2-4978-99DC-838CB0E7F8FE}" destId="{FED9C52B-57E7-43B7-A286-17980D2F3EF4}" srcOrd="0" destOrd="0" presId="urn:microsoft.com/office/officeart/2005/8/layout/cycle6"/>
    <dgm:cxn modelId="{2E9F8670-38FC-4C71-97BD-A6A8DA393FE9}" srcId="{F51F1999-823F-4447-B0BC-1F7E5B04DEBA}" destId="{DDB89B52-8737-4EBE-9FCF-DB78AC1E4C2C}" srcOrd="0" destOrd="0" parTransId="{0E05695E-5D89-462E-A830-27876DA83AE7}" sibTransId="{00BA655C-0877-4091-B63C-BDE6B49E9C85}"/>
    <dgm:cxn modelId="{DD6CA275-CFF5-4543-9EE0-04EBF40D0755}" type="presOf" srcId="{BCA86D72-7605-4E5A-A2D5-5A57AD8253A8}" destId="{4486AE3C-FFFD-4F29-A132-B7F06902C063}" srcOrd="0" destOrd="0" presId="urn:microsoft.com/office/officeart/2005/8/layout/cycle6"/>
    <dgm:cxn modelId="{C805717E-FE5B-4500-A8AD-3B4DCDB05BFB}" type="presOf" srcId="{00BA655C-0877-4091-B63C-BDE6B49E9C85}" destId="{4A819F23-C3F5-4612-8C79-BBC30A7C5E88}" srcOrd="0" destOrd="0" presId="urn:microsoft.com/office/officeart/2005/8/layout/cycle6"/>
    <dgm:cxn modelId="{380E7C96-2C90-470D-B16E-D0C731E42D50}" type="presOf" srcId="{7F1F7E2B-B26D-4799-A8D5-B3DCA1121EAD}" destId="{AE3A7871-8191-49F5-B817-48F66C05966D}" srcOrd="0" destOrd="0" presId="urn:microsoft.com/office/officeart/2005/8/layout/cycle6"/>
    <dgm:cxn modelId="{53C95BAF-EA39-4FC3-9F7B-1611EE9B52A0}" type="presOf" srcId="{C1A8AFFA-323F-4610-A51A-75A327B2EF1E}" destId="{8EB2CD20-DC36-42BF-99B2-8522E2B4FCCE}" srcOrd="0" destOrd="0" presId="urn:microsoft.com/office/officeart/2005/8/layout/cycle6"/>
    <dgm:cxn modelId="{5B61AEF2-A022-4A28-8E9D-97429F65094C}" type="presOf" srcId="{F51F1999-823F-4447-B0BC-1F7E5B04DEBA}" destId="{C8396868-86E7-4716-A027-69F3946944DD}" srcOrd="0" destOrd="0" presId="urn:microsoft.com/office/officeart/2005/8/layout/cycle6"/>
    <dgm:cxn modelId="{F43C15F7-CFDA-41A7-8570-E154B5F3F4FF}" srcId="{F51F1999-823F-4447-B0BC-1F7E5B04DEBA}" destId="{85B96C9C-719E-40B8-A15F-C7F362A60B5C}" srcOrd="3" destOrd="0" parTransId="{0EBD037D-9F4E-4B22-97E0-1EB07A6B3B97}" sibTransId="{4B3F9FF3-B5AB-4855-9EA4-E76B0512EC4D}"/>
    <dgm:cxn modelId="{2699630C-735F-4E80-9084-E74EA93C70FC}" type="presParOf" srcId="{C8396868-86E7-4716-A027-69F3946944DD}" destId="{69BB0397-4DED-4823-8E3B-A02ACFA1A67C}" srcOrd="0" destOrd="0" presId="urn:microsoft.com/office/officeart/2005/8/layout/cycle6"/>
    <dgm:cxn modelId="{681E2BA6-5CB2-4ED3-8514-164F59E25553}" type="presParOf" srcId="{C8396868-86E7-4716-A027-69F3946944DD}" destId="{6D605344-E352-4DC9-ABC6-A50D646C8182}" srcOrd="1" destOrd="0" presId="urn:microsoft.com/office/officeart/2005/8/layout/cycle6"/>
    <dgm:cxn modelId="{B11971DD-5974-49C4-AB3A-434B04496D19}" type="presParOf" srcId="{C8396868-86E7-4716-A027-69F3946944DD}" destId="{4A819F23-C3F5-4612-8C79-BBC30A7C5E88}" srcOrd="2" destOrd="0" presId="urn:microsoft.com/office/officeart/2005/8/layout/cycle6"/>
    <dgm:cxn modelId="{4D7A06B9-3DEF-410F-A6FE-22B35D4A6B2B}" type="presParOf" srcId="{C8396868-86E7-4716-A027-69F3946944DD}" destId="{8EB2CD20-DC36-42BF-99B2-8522E2B4FCCE}" srcOrd="3" destOrd="0" presId="urn:microsoft.com/office/officeart/2005/8/layout/cycle6"/>
    <dgm:cxn modelId="{C8F2707C-FF1A-440E-BD53-7CB34AAF602A}" type="presParOf" srcId="{C8396868-86E7-4716-A027-69F3946944DD}" destId="{DC241D66-0CA2-45EE-B579-3E8374C768D9}" srcOrd="4" destOrd="0" presId="urn:microsoft.com/office/officeart/2005/8/layout/cycle6"/>
    <dgm:cxn modelId="{DDF1C127-62E3-48F9-B383-8258A23C5F55}" type="presParOf" srcId="{C8396868-86E7-4716-A027-69F3946944DD}" destId="{822EF8AA-3798-4C3A-A383-709DCD7EF50E}" srcOrd="5" destOrd="0" presId="urn:microsoft.com/office/officeart/2005/8/layout/cycle6"/>
    <dgm:cxn modelId="{563BA6EE-0CAF-4C1C-89C3-821B2E00D1B0}" type="presParOf" srcId="{C8396868-86E7-4716-A027-69F3946944DD}" destId="{4486AE3C-FFFD-4F29-A132-B7F06902C063}" srcOrd="6" destOrd="0" presId="urn:microsoft.com/office/officeart/2005/8/layout/cycle6"/>
    <dgm:cxn modelId="{FCF813E3-DFC5-4F12-BBDC-246F2146B315}" type="presParOf" srcId="{C8396868-86E7-4716-A027-69F3946944DD}" destId="{58D5C526-8BD7-45E5-A8A8-05F729C5DA03}" srcOrd="7" destOrd="0" presId="urn:microsoft.com/office/officeart/2005/8/layout/cycle6"/>
    <dgm:cxn modelId="{ECDACDC6-D6FC-4089-9AFD-5AADDB5C02B3}" type="presParOf" srcId="{C8396868-86E7-4716-A027-69F3946944DD}" destId="{AE3A7871-8191-49F5-B817-48F66C05966D}" srcOrd="8" destOrd="0" presId="urn:microsoft.com/office/officeart/2005/8/layout/cycle6"/>
    <dgm:cxn modelId="{C6336C6D-F56A-4FCC-ACB2-D0BF62E5685D}" type="presParOf" srcId="{C8396868-86E7-4716-A027-69F3946944DD}" destId="{F9174674-EC6F-472D-A518-AD51025ED795}" srcOrd="9" destOrd="0" presId="urn:microsoft.com/office/officeart/2005/8/layout/cycle6"/>
    <dgm:cxn modelId="{92F5C869-F8DF-4F5E-9637-70596BCFA03F}" type="presParOf" srcId="{C8396868-86E7-4716-A027-69F3946944DD}" destId="{C80532E6-19FA-4D55-A6AC-1AAC10A2FC52}" srcOrd="10" destOrd="0" presId="urn:microsoft.com/office/officeart/2005/8/layout/cycle6"/>
    <dgm:cxn modelId="{79DA96C6-DA0F-4103-861D-BBFA13ED19CF}" type="presParOf" srcId="{C8396868-86E7-4716-A027-69F3946944DD}" destId="{79BBAF9F-910E-4FF0-98B3-F6BD68341917}" srcOrd="11" destOrd="0" presId="urn:microsoft.com/office/officeart/2005/8/layout/cycle6"/>
    <dgm:cxn modelId="{67975BF5-D612-41F0-BC4A-542C1B7ACD17}" type="presParOf" srcId="{C8396868-86E7-4716-A027-69F3946944DD}" destId="{FED9C52B-57E7-43B7-A286-17980D2F3EF4}" srcOrd="12" destOrd="0" presId="urn:microsoft.com/office/officeart/2005/8/layout/cycle6"/>
    <dgm:cxn modelId="{83EE57C6-2662-43FB-9D35-40796ED8908F}" type="presParOf" srcId="{C8396868-86E7-4716-A027-69F3946944DD}" destId="{009CFF3F-5317-4DAE-9098-01E2C7599A51}" srcOrd="13" destOrd="0" presId="urn:microsoft.com/office/officeart/2005/8/layout/cycle6"/>
    <dgm:cxn modelId="{8BC61F75-B89E-41B4-AF0C-4AA4FF01B23C}" type="presParOf" srcId="{C8396868-86E7-4716-A027-69F3946944DD}" destId="{1F0D9FD9-726F-43AF-A82F-11F030C5A13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B0397-4DED-4823-8E3B-A02ACFA1A67C}">
      <dsp:nvSpPr>
        <dsp:cNvPr id="0" name=""/>
        <dsp:cNvSpPr/>
      </dsp:nvSpPr>
      <dsp:spPr>
        <a:xfrm>
          <a:off x="2488477" y="0"/>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Nutrition</a:t>
          </a:r>
          <a:endParaRPr lang="fr-FR" sz="1800" kern="1200" dirty="0"/>
        </a:p>
      </dsp:txBody>
      <dsp:txXfrm>
        <a:off x="2527175" y="38698"/>
        <a:ext cx="1142205" cy="715345"/>
      </dsp:txXfrm>
    </dsp:sp>
    <dsp:sp modelId="{4A819F23-C3F5-4612-8C79-BBC30A7C5E88}">
      <dsp:nvSpPr>
        <dsp:cNvPr id="0" name=""/>
        <dsp:cNvSpPr/>
      </dsp:nvSpPr>
      <dsp:spPr>
        <a:xfrm>
          <a:off x="1511320" y="395702"/>
          <a:ext cx="3171241" cy="3171241"/>
        </a:xfrm>
        <a:custGeom>
          <a:avLst/>
          <a:gdLst/>
          <a:ahLst/>
          <a:cxnLst/>
          <a:rect l="0" t="0" r="0" b="0"/>
          <a:pathLst>
            <a:path>
              <a:moveTo>
                <a:pt x="2205165" y="126046"/>
              </a:moveTo>
              <a:arcTo wR="1585620" hR="1585620" stAng="17579985" swAng="19662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B2CD20-DC36-42BF-99B2-8522E2B4FCCE}">
      <dsp:nvSpPr>
        <dsp:cNvPr id="0" name=""/>
        <dsp:cNvSpPr/>
      </dsp:nvSpPr>
      <dsp:spPr>
        <a:xfrm>
          <a:off x="3821254" y="1096956"/>
          <a:ext cx="1570078"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err="1"/>
            <a:t>Microbiology</a:t>
          </a:r>
          <a:endParaRPr lang="fr-FR" sz="1800" kern="1200" dirty="0"/>
        </a:p>
      </dsp:txBody>
      <dsp:txXfrm>
        <a:off x="3859952" y="1135654"/>
        <a:ext cx="1492682" cy="715345"/>
      </dsp:txXfrm>
    </dsp:sp>
    <dsp:sp modelId="{822EF8AA-3798-4C3A-A383-709DCD7EF50E}">
      <dsp:nvSpPr>
        <dsp:cNvPr id="0" name=""/>
        <dsp:cNvSpPr/>
      </dsp:nvSpPr>
      <dsp:spPr>
        <a:xfrm>
          <a:off x="1512658" y="397690"/>
          <a:ext cx="3171241" cy="3171241"/>
        </a:xfrm>
        <a:custGeom>
          <a:avLst/>
          <a:gdLst/>
          <a:ahLst/>
          <a:cxnLst/>
          <a:rect l="0" t="0" r="0" b="0"/>
          <a:pathLst>
            <a:path>
              <a:moveTo>
                <a:pt x="3169043" y="1502152"/>
              </a:moveTo>
              <a:arcTo wR="1585620" hR="1585620" stAng="21418950" swAng="21983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86AE3C-FFFD-4F29-A132-B7F06902C063}">
      <dsp:nvSpPr>
        <dsp:cNvPr id="0" name=""/>
        <dsp:cNvSpPr/>
      </dsp:nvSpPr>
      <dsp:spPr>
        <a:xfrm>
          <a:off x="3420482" y="2869734"/>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3459180" y="2908432"/>
        <a:ext cx="1142205" cy="715345"/>
      </dsp:txXfrm>
    </dsp:sp>
    <dsp:sp modelId="{AE3A7871-8191-49F5-B817-48F66C05966D}">
      <dsp:nvSpPr>
        <dsp:cNvPr id="0" name=""/>
        <dsp:cNvSpPr/>
      </dsp:nvSpPr>
      <dsp:spPr>
        <a:xfrm>
          <a:off x="1512658" y="397690"/>
          <a:ext cx="3171241" cy="3171241"/>
        </a:xfrm>
        <a:custGeom>
          <a:avLst/>
          <a:gdLst/>
          <a:ahLst/>
          <a:cxnLst/>
          <a:rect l="0" t="0" r="0" b="0"/>
          <a:pathLst>
            <a:path>
              <a:moveTo>
                <a:pt x="1901512" y="3139456"/>
              </a:moveTo>
              <a:arcTo wR="1585620" hR="1585620" stAng="4710510" swAng="137898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174674-EC6F-472D-A518-AD51025ED795}">
      <dsp:nvSpPr>
        <dsp:cNvPr id="0" name=""/>
        <dsp:cNvSpPr/>
      </dsp:nvSpPr>
      <dsp:spPr>
        <a:xfrm>
          <a:off x="1556473" y="2869734"/>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 </a:t>
          </a:r>
          <a:endParaRPr lang="fr-FR" sz="1800" kern="1200" dirty="0"/>
        </a:p>
      </dsp:txBody>
      <dsp:txXfrm>
        <a:off x="1595171" y="2908432"/>
        <a:ext cx="1142205" cy="715345"/>
      </dsp:txXfrm>
    </dsp:sp>
    <dsp:sp modelId="{79BBAF9F-910E-4FF0-98B3-F6BD68341917}">
      <dsp:nvSpPr>
        <dsp:cNvPr id="0" name=""/>
        <dsp:cNvSpPr/>
      </dsp:nvSpPr>
      <dsp:spPr>
        <a:xfrm>
          <a:off x="1512658" y="397690"/>
          <a:ext cx="3171241" cy="3171241"/>
        </a:xfrm>
        <a:custGeom>
          <a:avLst/>
          <a:gdLst/>
          <a:ahLst/>
          <a:cxnLst/>
          <a:rect l="0" t="0" r="0" b="0"/>
          <a:pathLst>
            <a:path>
              <a:moveTo>
                <a:pt x="265263" y="2463601"/>
              </a:moveTo>
              <a:arcTo wR="1585620" hR="1585620" stAng="8782668" swAng="219838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D9C52B-57E7-43B7-A286-17980D2F3EF4}">
      <dsp:nvSpPr>
        <dsp:cNvPr id="0" name=""/>
        <dsp:cNvSpPr/>
      </dsp:nvSpPr>
      <dsp:spPr>
        <a:xfrm>
          <a:off x="980463" y="1096956"/>
          <a:ext cx="1219601" cy="792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 </a:t>
          </a:r>
          <a:endParaRPr lang="fr-FR" sz="1800" kern="1200" dirty="0"/>
        </a:p>
      </dsp:txBody>
      <dsp:txXfrm>
        <a:off x="1019161" y="1135654"/>
        <a:ext cx="1142205" cy="715345"/>
      </dsp:txXfrm>
    </dsp:sp>
    <dsp:sp modelId="{1F0D9FD9-726F-43AF-A82F-11F030C5A134}">
      <dsp:nvSpPr>
        <dsp:cNvPr id="0" name=""/>
        <dsp:cNvSpPr/>
      </dsp:nvSpPr>
      <dsp:spPr>
        <a:xfrm>
          <a:off x="1513996" y="395702"/>
          <a:ext cx="3171241" cy="3171241"/>
        </a:xfrm>
        <a:custGeom>
          <a:avLst/>
          <a:gdLst/>
          <a:ahLst/>
          <a:cxnLst/>
          <a:rect l="0" t="0" r="0" b="0"/>
          <a:pathLst>
            <a:path>
              <a:moveTo>
                <a:pt x="274640" y="693698"/>
              </a:moveTo>
              <a:arcTo wR="1585620" hR="1585620" stAng="12853759" swAng="19662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435083E-31AC-4E9F-8A8F-1D7D9BB5F6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38935ED8-B1F2-4B66-9CF5-6CFF8A29CDD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4AA42BF-EC5E-434A-ADF3-48D2B5F88590}" type="datetimeFigureOut">
              <a:rPr lang="fr-FR"/>
              <a:pPr>
                <a:defRPr/>
              </a:pPr>
              <a:t>11/03/2025</a:t>
            </a:fld>
            <a:endParaRPr lang="fr-FR"/>
          </a:p>
        </p:txBody>
      </p:sp>
      <p:sp>
        <p:nvSpPr>
          <p:cNvPr id="4" name="Espace réservé de l'image des diapositives 3">
            <a:extLst>
              <a:ext uri="{FF2B5EF4-FFF2-40B4-BE49-F238E27FC236}">
                <a16:creationId xmlns:a16="http://schemas.microsoft.com/office/drawing/2014/main" id="{1F1FD8C8-C796-4F54-BD78-21E877BAAA2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63A93C84-CDE2-4494-B958-7D38952C934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D2BB3882-0EEB-4ECE-91F0-713C30C788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2C9462D8-49F7-4E0F-BF9C-D7032CDB167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B2E7238-0E77-41D6-A7D8-0B0D0C0F00C0}" type="slidenum">
              <a:rPr lang="fr-FR" altLang="fr-FR"/>
              <a:pPr/>
              <a:t>‹#›</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a:extLst>
              <a:ext uri="{FF2B5EF4-FFF2-40B4-BE49-F238E27FC236}">
                <a16:creationId xmlns:a16="http://schemas.microsoft.com/office/drawing/2014/main" id="{06DC2FC6-5F25-48A6-9087-7077A316B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notes 2">
            <a:extLst>
              <a:ext uri="{FF2B5EF4-FFF2-40B4-BE49-F238E27FC236}">
                <a16:creationId xmlns:a16="http://schemas.microsoft.com/office/drawing/2014/main" id="{E1FA3039-D655-4BE9-BFD3-6E0D1E9AA6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8852" name="Espace réservé du numéro de diapositive 3">
            <a:extLst>
              <a:ext uri="{FF2B5EF4-FFF2-40B4-BE49-F238E27FC236}">
                <a16:creationId xmlns:a16="http://schemas.microsoft.com/office/drawing/2014/main" id="{81AEEE15-5F1C-4CEE-AFFB-BD4B4DA72A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5F8DC0-EC22-477D-8003-79200C20CC83}" type="slidenum">
              <a:rPr lang="fr-FR" altLang="fr-FR"/>
              <a:pPr/>
              <a:t>1</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02784" y="2928935"/>
            <a:ext cx="9986433" cy="1000131"/>
          </a:xfrm>
        </p:spPr>
        <p:txBody>
          <a:bodyPr>
            <a:noAutofit/>
          </a:bodyPr>
          <a:lstStyle>
            <a:lvl1pPr>
              <a:defRPr sz="4000" b="1" cap="all" baseline="0">
                <a:solidFill>
                  <a:schemeClr val="bg1"/>
                </a:solidFill>
                <a:effectLst>
                  <a:outerShdw blurRad="38100" dist="38100" dir="2700000" algn="tl">
                    <a:srgbClr val="000000">
                      <a:alpha val="43137"/>
                    </a:srgb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087425" y="4295773"/>
            <a:ext cx="10001792" cy="571504"/>
          </a:xfrm>
        </p:spPr>
        <p:txBody>
          <a:bodyPr anchor="ctr">
            <a:noAutofit/>
          </a:bodyPr>
          <a:lstStyle>
            <a:lvl1pPr marL="0" indent="0" algn="ctr">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Tree>
    <p:extLst>
      <p:ext uri="{BB962C8B-B14F-4D97-AF65-F5344CB8AC3E}">
        <p14:creationId xmlns:p14="http://schemas.microsoft.com/office/powerpoint/2010/main" val="33940133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544AA528-9509-42B9-96A3-0FA9458B076E}"/>
              </a:ext>
            </a:extLst>
          </p:cNvPr>
          <p:cNvSpPr>
            <a:spLocks noGrp="1"/>
          </p:cNvSpPr>
          <p:nvPr>
            <p:ph type="dt" sz="half" idx="10"/>
          </p:nvPr>
        </p:nvSpPr>
        <p:spPr/>
        <p:txBody>
          <a:bodyPr/>
          <a:lstStyle>
            <a:lvl1pPr>
              <a:defRPr/>
            </a:lvl1pPr>
          </a:lstStyle>
          <a:p>
            <a:pPr>
              <a:defRPr/>
            </a:pPr>
            <a:fld id="{73302334-7E8B-4320-A1E2-4B05AC15A670}" type="datetimeFigureOut">
              <a:rPr lang="fr-FR"/>
              <a:pPr>
                <a:defRPr/>
              </a:pPr>
              <a:t>11/03/2025</a:t>
            </a:fld>
            <a:endParaRPr lang="fr-FR"/>
          </a:p>
        </p:txBody>
      </p:sp>
      <p:sp>
        <p:nvSpPr>
          <p:cNvPr id="6" name="Footer Placeholder 5">
            <a:extLst>
              <a:ext uri="{FF2B5EF4-FFF2-40B4-BE49-F238E27FC236}">
                <a16:creationId xmlns:a16="http://schemas.microsoft.com/office/drawing/2014/main" id="{4AF79018-3C04-4DF7-BEB8-4C8C0747E2A3}"/>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6">
            <a:extLst>
              <a:ext uri="{FF2B5EF4-FFF2-40B4-BE49-F238E27FC236}">
                <a16:creationId xmlns:a16="http://schemas.microsoft.com/office/drawing/2014/main" id="{A94EEA55-F694-4722-8F96-C5EFAE8C1EA7}"/>
              </a:ext>
            </a:extLst>
          </p:cNvPr>
          <p:cNvSpPr>
            <a:spLocks noGrp="1"/>
          </p:cNvSpPr>
          <p:nvPr>
            <p:ph type="sldNum" sz="quarter" idx="12"/>
          </p:nvPr>
        </p:nvSpPr>
        <p:spPr/>
        <p:txBody>
          <a:bodyPr/>
          <a:lstStyle>
            <a:lvl1pPr>
              <a:defRPr/>
            </a:lvl1pPr>
          </a:lstStyle>
          <a:p>
            <a:fld id="{CA6C0B2D-AEBC-4C94-B4DC-1D73E57FDFC8}" type="slidenum">
              <a:rPr lang="fr-FR" altLang="fr-FR"/>
              <a:pPr/>
              <a:t>‹#›</a:t>
            </a:fld>
            <a:endParaRPr lang="fr-FR" altLang="fr-FR"/>
          </a:p>
        </p:txBody>
      </p:sp>
    </p:spTree>
    <p:extLst>
      <p:ext uri="{BB962C8B-B14F-4D97-AF65-F5344CB8AC3E}">
        <p14:creationId xmlns:p14="http://schemas.microsoft.com/office/powerpoint/2010/main" val="272158415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DBCD05B9-27EA-4470-BBE5-8A6E0922B04D}"/>
              </a:ext>
            </a:extLst>
          </p:cNvPr>
          <p:cNvSpPr>
            <a:spLocks noGrp="1"/>
          </p:cNvSpPr>
          <p:nvPr>
            <p:ph type="dt" sz="half" idx="10"/>
          </p:nvPr>
        </p:nvSpPr>
        <p:spPr/>
        <p:txBody>
          <a:bodyPr/>
          <a:lstStyle>
            <a:lvl1pPr>
              <a:defRPr/>
            </a:lvl1pPr>
          </a:lstStyle>
          <a:p>
            <a:pPr>
              <a:defRPr/>
            </a:pPr>
            <a:fld id="{76526591-DD0B-45C6-8E38-DF762339DA53}" type="datetime1">
              <a:rPr lang="fr-FR"/>
              <a:pPr>
                <a:defRPr/>
              </a:pPr>
              <a:t>11/03/2025</a:t>
            </a:fld>
            <a:endParaRPr lang="fr-FR" dirty="0"/>
          </a:p>
        </p:txBody>
      </p:sp>
      <p:sp>
        <p:nvSpPr>
          <p:cNvPr id="5" name="Footer Placeholder 4">
            <a:extLst>
              <a:ext uri="{FF2B5EF4-FFF2-40B4-BE49-F238E27FC236}">
                <a16:creationId xmlns:a16="http://schemas.microsoft.com/office/drawing/2014/main" id="{23DD471B-0EC7-4B82-875C-5F75E2880181}"/>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9F8B47F3-5F50-4656-A27B-3BD7A9034122}"/>
              </a:ext>
            </a:extLst>
          </p:cNvPr>
          <p:cNvSpPr>
            <a:spLocks noGrp="1"/>
          </p:cNvSpPr>
          <p:nvPr>
            <p:ph type="sldNum" sz="quarter" idx="12"/>
          </p:nvPr>
        </p:nvSpPr>
        <p:spPr/>
        <p:txBody>
          <a:bodyPr/>
          <a:lstStyle>
            <a:lvl1pPr>
              <a:defRPr/>
            </a:lvl1pPr>
          </a:lstStyle>
          <a:p>
            <a:fld id="{F6537ECE-CF20-4402-8171-3DDCFF2569DC}" type="slidenum">
              <a:rPr lang="fr-FR" altLang="fr-FR"/>
              <a:pPr/>
              <a:t>‹#›</a:t>
            </a:fld>
            <a:endParaRPr lang="fr-FR" altLang="fr-FR"/>
          </a:p>
        </p:txBody>
      </p:sp>
    </p:spTree>
    <p:extLst>
      <p:ext uri="{BB962C8B-B14F-4D97-AF65-F5344CB8AC3E}">
        <p14:creationId xmlns:p14="http://schemas.microsoft.com/office/powerpoint/2010/main" val="333547122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CE951CE1-9CF9-4AA2-9E98-11FCFF7E6F82}"/>
              </a:ext>
            </a:extLst>
          </p:cNvPr>
          <p:cNvSpPr>
            <a:spLocks noGrp="1"/>
          </p:cNvSpPr>
          <p:nvPr>
            <p:ph type="dt" sz="half" idx="10"/>
          </p:nvPr>
        </p:nvSpPr>
        <p:spPr/>
        <p:txBody>
          <a:bodyPr/>
          <a:lstStyle>
            <a:lvl1pPr>
              <a:defRPr/>
            </a:lvl1pPr>
          </a:lstStyle>
          <a:p>
            <a:pPr>
              <a:defRPr/>
            </a:pPr>
            <a:fld id="{9CE02055-8767-4AEB-8A0C-417177E6E5CE}" type="datetime1">
              <a:rPr lang="fr-FR"/>
              <a:pPr>
                <a:defRPr/>
              </a:pPr>
              <a:t>11/03/2025</a:t>
            </a:fld>
            <a:endParaRPr lang="fr-FR" dirty="0"/>
          </a:p>
        </p:txBody>
      </p:sp>
      <p:sp>
        <p:nvSpPr>
          <p:cNvPr id="5" name="Footer Placeholder 4">
            <a:extLst>
              <a:ext uri="{FF2B5EF4-FFF2-40B4-BE49-F238E27FC236}">
                <a16:creationId xmlns:a16="http://schemas.microsoft.com/office/drawing/2014/main" id="{0B03770F-D37C-421F-B7EA-220DD5CED414}"/>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B17811BF-D997-41CD-9379-80778E6373D2}"/>
              </a:ext>
            </a:extLst>
          </p:cNvPr>
          <p:cNvSpPr>
            <a:spLocks noGrp="1"/>
          </p:cNvSpPr>
          <p:nvPr>
            <p:ph type="sldNum" sz="quarter" idx="12"/>
          </p:nvPr>
        </p:nvSpPr>
        <p:spPr/>
        <p:txBody>
          <a:bodyPr/>
          <a:lstStyle>
            <a:lvl1pPr>
              <a:defRPr/>
            </a:lvl1pPr>
          </a:lstStyle>
          <a:p>
            <a:fld id="{B74614DB-E5A6-4BB4-9999-A913EC634F27}" type="slidenum">
              <a:rPr lang="fr-FR" altLang="fr-FR"/>
              <a:pPr/>
              <a:t>‹#›</a:t>
            </a:fld>
            <a:endParaRPr lang="fr-FR" altLang="fr-FR"/>
          </a:p>
        </p:txBody>
      </p:sp>
    </p:spTree>
    <p:extLst>
      <p:ext uri="{BB962C8B-B14F-4D97-AF65-F5344CB8AC3E}">
        <p14:creationId xmlns:p14="http://schemas.microsoft.com/office/powerpoint/2010/main" val="40010514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half">
  <p:cSld name="Blank half">
    <p:spTree>
      <p:nvGrpSpPr>
        <p:cNvPr id="1" name="Shape 53"/>
        <p:cNvGrpSpPr/>
        <p:nvPr/>
      </p:nvGrpSpPr>
      <p:grpSpPr>
        <a:xfrm>
          <a:off x="0" y="0"/>
          <a:ext cx="0" cy="0"/>
          <a:chOff x="0" y="0"/>
          <a:chExt cx="0" cy="0"/>
        </a:xfrm>
      </p:grpSpPr>
      <p:sp>
        <p:nvSpPr>
          <p:cNvPr id="2" name="Google Shape;54;p12">
            <a:extLst>
              <a:ext uri="{FF2B5EF4-FFF2-40B4-BE49-F238E27FC236}">
                <a16:creationId xmlns:a16="http://schemas.microsoft.com/office/drawing/2014/main" id="{885B0AB0-1CEA-4EA8-AF21-7E8C058BEF12}"/>
              </a:ext>
            </a:extLst>
          </p:cNvPr>
          <p:cNvSpPr txBox="1">
            <a:spLocks noGrp="1"/>
          </p:cNvSpPr>
          <p:nvPr>
            <p:ph type="sldNum" idx="10"/>
          </p:nvPr>
        </p:nvSpPr>
        <p:spPr>
          <a:xfrm>
            <a:off x="11307763" y="6230938"/>
            <a:ext cx="731837" cy="525462"/>
          </a:xfrm>
        </p:spPr>
        <p:txBody>
          <a:bodyPr lIns="91425" tIns="91425" rIns="91425" bIns="91425">
            <a:noAutofit/>
          </a:bodyPr>
          <a:lstStyle>
            <a:lvl1pPr>
              <a:defRPr/>
            </a:lvl1pPr>
          </a:lstStyle>
          <a:p>
            <a:fld id="{A60D180C-C2A5-4604-A08E-FD31DABB800E}" type="slidenum">
              <a:rPr lang="fr-FR" altLang="fr-FR"/>
              <a:pPr/>
              <a:t>‹#›</a:t>
            </a:fld>
            <a:endParaRPr lang="fr-FR" altLang="fr-FR"/>
          </a:p>
        </p:txBody>
      </p:sp>
    </p:spTree>
    <p:extLst>
      <p:ext uri="{BB962C8B-B14F-4D97-AF65-F5344CB8AC3E}">
        <p14:creationId xmlns:p14="http://schemas.microsoft.com/office/powerpoint/2010/main" val="156853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A79A92-8FBA-4139-BC76-38CC8CAE9AA3}"/>
              </a:ext>
            </a:extLst>
          </p:cNvPr>
          <p:cNvSpPr>
            <a:spLocks noGrp="1"/>
          </p:cNvSpPr>
          <p:nvPr>
            <p:ph type="dt" sz="half" idx="10"/>
          </p:nvPr>
        </p:nvSpPr>
        <p:spPr/>
        <p:txBody>
          <a:bodyPr/>
          <a:lstStyle>
            <a:lvl1pPr>
              <a:defRPr/>
            </a:lvl1pPr>
          </a:lstStyle>
          <a:p>
            <a:pPr>
              <a:defRPr/>
            </a:pPr>
            <a:r>
              <a:rPr lang="en-US"/>
              <a:t>Your Date Here</a:t>
            </a:r>
          </a:p>
        </p:txBody>
      </p:sp>
      <p:sp>
        <p:nvSpPr>
          <p:cNvPr id="3" name="Espace réservé du pied de page 2">
            <a:extLst>
              <a:ext uri="{FF2B5EF4-FFF2-40B4-BE49-F238E27FC236}">
                <a16:creationId xmlns:a16="http://schemas.microsoft.com/office/drawing/2014/main" id="{59236306-9CC6-489A-A495-D7E8B46AD4D5}"/>
              </a:ext>
            </a:extLst>
          </p:cNvPr>
          <p:cNvSpPr>
            <a:spLocks noGrp="1"/>
          </p:cNvSpPr>
          <p:nvPr>
            <p:ph type="ftr" sz="quarter" idx="11"/>
          </p:nvPr>
        </p:nvSpPr>
        <p:spPr/>
        <p:txBody>
          <a:bodyPr/>
          <a:lstStyle>
            <a:lvl1pPr>
              <a:defRPr/>
            </a:lvl1pPr>
          </a:lstStyle>
          <a:p>
            <a:pPr>
              <a:defRPr/>
            </a:pPr>
            <a:r>
              <a:rPr lang="en-US"/>
              <a:t>Your Footer Here</a:t>
            </a:r>
          </a:p>
        </p:txBody>
      </p:sp>
      <p:sp>
        <p:nvSpPr>
          <p:cNvPr id="4" name="Espace réservé du numéro de diapositive 3">
            <a:extLst>
              <a:ext uri="{FF2B5EF4-FFF2-40B4-BE49-F238E27FC236}">
                <a16:creationId xmlns:a16="http://schemas.microsoft.com/office/drawing/2014/main" id="{1C5049CA-32D0-40E5-9194-19A5382B16E5}"/>
              </a:ext>
            </a:extLst>
          </p:cNvPr>
          <p:cNvSpPr>
            <a:spLocks noGrp="1"/>
          </p:cNvSpPr>
          <p:nvPr>
            <p:ph type="sldNum" sz="quarter" idx="12"/>
          </p:nvPr>
        </p:nvSpPr>
        <p:spPr/>
        <p:txBody>
          <a:bodyPr/>
          <a:lstStyle>
            <a:lvl1pPr>
              <a:defRPr/>
            </a:lvl1pPr>
          </a:lstStyle>
          <a:p>
            <a:fld id="{123B7AFD-0BE7-45C6-9D78-F00AF3FCBF18}" type="slidenum">
              <a:rPr lang="en-US" altLang="fr-FR"/>
              <a:pPr/>
              <a:t>‹#›</a:t>
            </a:fld>
            <a:endParaRPr lang="en-US" altLang="fr-FR"/>
          </a:p>
        </p:txBody>
      </p:sp>
    </p:spTree>
    <p:extLst>
      <p:ext uri="{BB962C8B-B14F-4D97-AF65-F5344CB8AC3E}">
        <p14:creationId xmlns:p14="http://schemas.microsoft.com/office/powerpoint/2010/main" val="187885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rtlCol="0">
            <a:normAutofit/>
          </a:bodyPr>
          <a:lstStyle>
            <a:lvl1pPr>
              <a:defRPr>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105498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36708-DDCF-4969-97EB-2CF49DFE2268}"/>
              </a:ext>
            </a:extLst>
          </p:cNvPr>
          <p:cNvSpPr/>
          <p:nvPr/>
        </p:nvSpPr>
        <p:spPr>
          <a:xfrm>
            <a:off x="0" y="6021388"/>
            <a:ext cx="12192000"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p>
        </p:txBody>
      </p:sp>
      <p:pic>
        <p:nvPicPr>
          <p:cNvPr id="5" name="Picture 8">
            <a:extLst>
              <a:ext uri="{FF2B5EF4-FFF2-40B4-BE49-F238E27FC236}">
                <a16:creationId xmlns:a16="http://schemas.microsoft.com/office/drawing/2014/main" id="{50A90352-4062-437C-A279-3B7823C18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8350" y="6216650"/>
            <a:ext cx="2170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45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Tree>
    <p:extLst>
      <p:ext uri="{BB962C8B-B14F-4D97-AF65-F5344CB8AC3E}">
        <p14:creationId xmlns:p14="http://schemas.microsoft.com/office/powerpoint/2010/main" val="188965062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9657AE23-FFA8-45B2-B802-4BFC0F0BB547}"/>
              </a:ext>
            </a:extLst>
          </p:cNvPr>
          <p:cNvSpPr>
            <a:spLocks noGrp="1"/>
          </p:cNvSpPr>
          <p:nvPr>
            <p:ph type="dt" sz="half" idx="10"/>
          </p:nvPr>
        </p:nvSpPr>
        <p:spPr/>
        <p:txBody>
          <a:bodyPr/>
          <a:lstStyle>
            <a:lvl1pPr>
              <a:defRPr/>
            </a:lvl1pPr>
          </a:lstStyle>
          <a:p>
            <a:pPr>
              <a:defRPr/>
            </a:pPr>
            <a:fld id="{625C6A3D-6474-43B7-95F7-794FC98F5504}" type="datetime1">
              <a:rPr lang="fr-FR"/>
              <a:pPr>
                <a:defRPr/>
              </a:pPr>
              <a:t>11/03/2025</a:t>
            </a:fld>
            <a:endParaRPr lang="fr-FR" dirty="0"/>
          </a:p>
        </p:txBody>
      </p:sp>
      <p:sp>
        <p:nvSpPr>
          <p:cNvPr id="4" name="Footer Placeholder 4">
            <a:extLst>
              <a:ext uri="{FF2B5EF4-FFF2-40B4-BE49-F238E27FC236}">
                <a16:creationId xmlns:a16="http://schemas.microsoft.com/office/drawing/2014/main" id="{FE4EF7D3-FC4B-4284-A03B-DCF09D85B00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52909491-B961-423E-A63A-E5AE996EA05F}"/>
              </a:ext>
            </a:extLst>
          </p:cNvPr>
          <p:cNvSpPr>
            <a:spLocks noGrp="1"/>
          </p:cNvSpPr>
          <p:nvPr>
            <p:ph type="sldNum" sz="quarter" idx="12"/>
          </p:nvPr>
        </p:nvSpPr>
        <p:spPr/>
        <p:txBody>
          <a:bodyPr/>
          <a:lstStyle>
            <a:lvl1pPr>
              <a:defRPr/>
            </a:lvl1pPr>
          </a:lstStyle>
          <a:p>
            <a:fld id="{6A2B4F2E-ABE0-4523-AAAE-2E026AE08020}" type="slidenum">
              <a:rPr lang="fr-FR" altLang="fr-FR"/>
              <a:pPr/>
              <a:t>‹#›</a:t>
            </a:fld>
            <a:endParaRPr lang="fr-FR" altLang="fr-FR"/>
          </a:p>
        </p:txBody>
      </p:sp>
    </p:spTree>
    <p:extLst>
      <p:ext uri="{BB962C8B-B14F-4D97-AF65-F5344CB8AC3E}">
        <p14:creationId xmlns:p14="http://schemas.microsoft.com/office/powerpoint/2010/main" val="69830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siness1 - Title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A2B07952-AC89-4072-B3D2-E9D6CB0D32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7645" r="5489"/>
          <a:stretch>
            <a:fillRect/>
          </a:stretch>
        </p:blipFill>
        <p:spPr bwMode="auto">
          <a:xfrm>
            <a:off x="190500" y="0"/>
            <a:ext cx="1200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F48D10B-2471-4733-92B2-C373AEF3ADAC}"/>
              </a:ext>
            </a:extLst>
          </p:cNvPr>
          <p:cNvSpPr/>
          <p:nvPr userDrawn="1"/>
        </p:nvSpPr>
        <p:spPr>
          <a:xfrm>
            <a:off x="0" y="3"/>
            <a:ext cx="12192000" cy="6857998"/>
          </a:xfrm>
          <a:prstGeom prst="rect">
            <a:avLst/>
          </a:prstGeom>
          <a:gradFill flip="none" rotWithShape="1">
            <a:gsLst>
              <a:gs pos="0">
                <a:schemeClr val="accent1">
                  <a:lumMod val="20000"/>
                  <a:lumOff val="80000"/>
                  <a:alpha val="70000"/>
                </a:schemeClr>
              </a:gs>
              <a:gs pos="77000">
                <a:schemeClr val="accent1">
                  <a:lumMod val="50000"/>
                  <a:alpha val="4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1">
            <a:extLst>
              <a:ext uri="{FF2B5EF4-FFF2-40B4-BE49-F238E27FC236}">
                <a16:creationId xmlns:a16="http://schemas.microsoft.com/office/drawing/2014/main" id="{02A49488-E72E-41C3-BEE1-EE6537D5815A}"/>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0F2539"/>
              </a:gs>
              <a:gs pos="0">
                <a:srgbClr val="758697">
                  <a:alpha val="0"/>
                </a:srgbClr>
              </a:gs>
              <a:gs pos="100000">
                <a:srgbClr val="0F253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3">
            <a:extLst>
              <a:ext uri="{FF2B5EF4-FFF2-40B4-BE49-F238E27FC236}">
                <a16:creationId xmlns:a16="http://schemas.microsoft.com/office/drawing/2014/main" id="{07D03633-1DDA-40DF-9AF1-C361E665B12C}"/>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66">
            <a:extLst>
              <a:ext uri="{FF2B5EF4-FFF2-40B4-BE49-F238E27FC236}">
                <a16:creationId xmlns:a16="http://schemas.microsoft.com/office/drawing/2014/main" id="{0B741420-7A36-4D91-98E9-09595335B0FC}"/>
              </a:ext>
            </a:extLst>
          </p:cNvPr>
          <p:cNvSpPr/>
          <p:nvPr userDrawn="1"/>
        </p:nvSpPr>
        <p:spPr>
          <a:xfrm rot="8984193">
            <a:off x="982663" y="1844675"/>
            <a:ext cx="1531937" cy="2459038"/>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rgbClr val="A8BACB">
                  <a:lumMod val="37000"/>
                  <a:lumOff val="63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61">
            <a:extLst>
              <a:ext uri="{FF2B5EF4-FFF2-40B4-BE49-F238E27FC236}">
                <a16:creationId xmlns:a16="http://schemas.microsoft.com/office/drawing/2014/main" id="{6193FBBA-6E26-44CE-911F-05DCF49C7143}"/>
              </a:ext>
            </a:extLst>
          </p:cNvPr>
          <p:cNvSpPr>
            <a:spLocks/>
          </p:cNvSpPr>
          <p:nvPr userDrawn="1"/>
        </p:nvSpPr>
        <p:spPr bwMode="auto">
          <a:xfrm>
            <a:off x="628650" y="1892300"/>
            <a:ext cx="1404938" cy="1287463"/>
          </a:xfrm>
          <a:custGeom>
            <a:avLst/>
            <a:gdLst>
              <a:gd name="T0" fmla="*/ 137248722 w 1053696"/>
              <a:gd name="T1" fmla="*/ 520519 h 1286964"/>
              <a:gd name="T2" fmla="*/ 137248722 w 1053696"/>
              <a:gd name="T3" fmla="*/ 784729 h 1286964"/>
              <a:gd name="T4" fmla="*/ 238323046 w 1053696"/>
              <a:gd name="T5" fmla="*/ 784729 h 1286964"/>
              <a:gd name="T6" fmla="*/ 287531220 w 1053696"/>
              <a:gd name="T7" fmla="*/ 776472 h 1286964"/>
              <a:gd name="T8" fmla="*/ 322109119 w 1053696"/>
              <a:gd name="T9" fmla="*/ 752059 h 1286964"/>
              <a:gd name="T10" fmla="*/ 344983921 w 1053696"/>
              <a:gd name="T11" fmla="*/ 711856 h 1286964"/>
              <a:gd name="T12" fmla="*/ 353229736 w 1053696"/>
              <a:gd name="T13" fmla="*/ 656932 h 1286964"/>
              <a:gd name="T14" fmla="*/ 345249981 w 1053696"/>
              <a:gd name="T15" fmla="*/ 599135 h 1286964"/>
              <a:gd name="T16" fmla="*/ 321842980 w 1053696"/>
              <a:gd name="T17" fmla="*/ 556416 h 1286964"/>
              <a:gd name="T18" fmla="*/ 282477499 w 1053696"/>
              <a:gd name="T19" fmla="*/ 529852 h 1286964"/>
              <a:gd name="T20" fmla="*/ 220236320 w 1053696"/>
              <a:gd name="T21" fmla="*/ 520519 h 1286964"/>
              <a:gd name="T22" fmla="*/ 137248722 w 1053696"/>
              <a:gd name="T23" fmla="*/ 520519 h 1286964"/>
              <a:gd name="T24" fmla="*/ 137248722 w 1053696"/>
              <a:gd name="T25" fmla="*/ 141439 h 1286964"/>
              <a:gd name="T26" fmla="*/ 137248722 w 1053696"/>
              <a:gd name="T27" fmla="*/ 382670 h 1286964"/>
              <a:gd name="T28" fmla="*/ 215448834 w 1053696"/>
              <a:gd name="T29" fmla="*/ 382670 h 1286964"/>
              <a:gd name="T30" fmla="*/ 263857879 w 1053696"/>
              <a:gd name="T31" fmla="*/ 372978 h 1286964"/>
              <a:gd name="T32" fmla="*/ 293914557 w 1053696"/>
              <a:gd name="T33" fmla="*/ 346413 h 1286964"/>
              <a:gd name="T34" fmla="*/ 311735674 w 1053696"/>
              <a:gd name="T35" fmla="*/ 306926 h 1286964"/>
              <a:gd name="T36" fmla="*/ 317587122 w 1053696"/>
              <a:gd name="T37" fmla="*/ 259182 h 1286964"/>
              <a:gd name="T38" fmla="*/ 311203624 w 1053696"/>
              <a:gd name="T39" fmla="*/ 208927 h 1286964"/>
              <a:gd name="T40" fmla="*/ 292052527 w 1053696"/>
              <a:gd name="T41" fmla="*/ 171948 h 1286964"/>
              <a:gd name="T42" fmla="*/ 259868008 w 1053696"/>
              <a:gd name="T43" fmla="*/ 149337 h 1286964"/>
              <a:gd name="T44" fmla="*/ 208001145 w 1053696"/>
              <a:gd name="T45" fmla="*/ 141439 h 1286964"/>
              <a:gd name="T46" fmla="*/ 137248722 w 1053696"/>
              <a:gd name="T47" fmla="*/ 141439 h 1286964"/>
              <a:gd name="T48" fmla="*/ 41494214 w 1053696"/>
              <a:gd name="T49" fmla="*/ 0 h 1286964"/>
              <a:gd name="T50" fmla="*/ 214384602 w 1053696"/>
              <a:gd name="T51" fmla="*/ 0 h 1286964"/>
              <a:gd name="T52" fmla="*/ 321576868 w 1053696"/>
              <a:gd name="T53" fmla="*/ 14369 h 1286964"/>
              <a:gd name="T54" fmla="*/ 395520614 w 1053696"/>
              <a:gd name="T55" fmla="*/ 57788 h 1286964"/>
              <a:gd name="T56" fmla="*/ 441537175 w 1053696"/>
              <a:gd name="T57" fmla="*/ 131392 h 1286964"/>
              <a:gd name="T58" fmla="*/ 457495636 w 1053696"/>
              <a:gd name="T59" fmla="*/ 236206 h 1286964"/>
              <a:gd name="T60" fmla="*/ 451112151 w 1053696"/>
              <a:gd name="T61" fmla="*/ 299747 h 1286964"/>
              <a:gd name="T62" fmla="*/ 432493566 w 1053696"/>
              <a:gd name="T63" fmla="*/ 353952 h 1286964"/>
              <a:gd name="T64" fmla="*/ 424684328 w 1053696"/>
              <a:gd name="T65" fmla="*/ 365144 h 1286964"/>
              <a:gd name="T66" fmla="*/ 766982923 w 1053696"/>
              <a:gd name="T67" fmla="*/ 365144 h 1286964"/>
              <a:gd name="T68" fmla="*/ 775760359 w 1053696"/>
              <a:gd name="T69" fmla="*/ 369095 h 1286964"/>
              <a:gd name="T70" fmla="*/ 782410308 w 1053696"/>
              <a:gd name="T71" fmla="*/ 382017 h 1286964"/>
              <a:gd name="T72" fmla="*/ 786400105 w 1053696"/>
              <a:gd name="T73" fmla="*/ 406067 h 1286964"/>
              <a:gd name="T74" fmla="*/ 787729911 w 1053696"/>
              <a:gd name="T75" fmla="*/ 442684 h 1286964"/>
              <a:gd name="T76" fmla="*/ 786400105 w 1053696"/>
              <a:gd name="T77" fmla="*/ 478222 h 1286964"/>
              <a:gd name="T78" fmla="*/ 782410308 w 1053696"/>
              <a:gd name="T79" fmla="*/ 501915 h 1286964"/>
              <a:gd name="T80" fmla="*/ 775760359 w 1053696"/>
              <a:gd name="T81" fmla="*/ 515198 h 1286964"/>
              <a:gd name="T82" fmla="*/ 766982923 w 1053696"/>
              <a:gd name="T83" fmla="*/ 519506 h 1286964"/>
              <a:gd name="T84" fmla="*/ 594624603 w 1053696"/>
              <a:gd name="T85" fmla="*/ 519506 h 1286964"/>
              <a:gd name="T86" fmla="*/ 594624603 w 1053696"/>
              <a:gd name="T87" fmla="*/ 1268335 h 1286964"/>
              <a:gd name="T88" fmla="*/ 591166258 w 1053696"/>
              <a:gd name="T89" fmla="*/ 1281259 h 1286964"/>
              <a:gd name="T90" fmla="*/ 579728661 w 1053696"/>
              <a:gd name="T91" fmla="*/ 1290592 h 1286964"/>
              <a:gd name="T92" fmla="*/ 558183626 w 1053696"/>
              <a:gd name="T93" fmla="*/ 1296335 h 1286964"/>
              <a:gd name="T94" fmla="*/ 524403819 w 1053696"/>
              <a:gd name="T95" fmla="*/ 1298490 h 1286964"/>
              <a:gd name="T96" fmla="*/ 490624040 w 1053696"/>
              <a:gd name="T97" fmla="*/ 1296335 h 1286964"/>
              <a:gd name="T98" fmla="*/ 469078811 w 1053696"/>
              <a:gd name="T99" fmla="*/ 1290592 h 1286964"/>
              <a:gd name="T100" fmla="*/ 457641549 w 1053696"/>
              <a:gd name="T101" fmla="*/ 1281259 h 1286964"/>
              <a:gd name="T102" fmla="*/ 454183170 w 1053696"/>
              <a:gd name="T103" fmla="*/ 1268335 h 1286964"/>
              <a:gd name="T104" fmla="*/ 454183170 w 1053696"/>
              <a:gd name="T105" fmla="*/ 819078 h 1286964"/>
              <a:gd name="T106" fmla="*/ 417864048 w 1053696"/>
              <a:gd name="T107" fmla="*/ 864421 h 1286964"/>
              <a:gd name="T108" fmla="*/ 363337125 w 1053696"/>
              <a:gd name="T109" fmla="*/ 901036 h 1286964"/>
              <a:gd name="T110" fmla="*/ 299766432 w 1053696"/>
              <a:gd name="T111" fmla="*/ 922216 h 1286964"/>
              <a:gd name="T112" fmla="*/ 224491862 w 1053696"/>
              <a:gd name="T113" fmla="*/ 929037 h 1286964"/>
              <a:gd name="T114" fmla="*/ 41494214 w 1053696"/>
              <a:gd name="T115" fmla="*/ 929037 h 1286964"/>
              <a:gd name="T116" fmla="*/ 11969301 w 1053696"/>
              <a:gd name="T117" fmla="*/ 915037 h 1286964"/>
              <a:gd name="T118" fmla="*/ 0 w 1053696"/>
              <a:gd name="T119" fmla="*/ 869447 h 1286964"/>
              <a:gd name="T120" fmla="*/ 0 w 1053696"/>
              <a:gd name="T121" fmla="*/ 59590 h 1286964"/>
              <a:gd name="T122" fmla="*/ 11969301 w 1053696"/>
              <a:gd name="T123" fmla="*/ 13991 h 1286964"/>
              <a:gd name="T124" fmla="*/ 41494214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1B3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1B3145"/>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marL="171450" indent="-171450">
              <a:buNone/>
              <a:defRPr lang="en-US" sz="1600">
                <a:solidFill>
                  <a:srgbClr val="8D98A8"/>
                </a:solidFill>
              </a:defRPr>
            </a:lvl1pPr>
          </a:lstStyle>
          <a:p>
            <a:pPr lvl="0"/>
            <a:r>
              <a:rPr lang="fr-FR"/>
              <a:t>Modifiez le style des sous-titres du masque</a:t>
            </a:r>
            <a:endParaRPr lang="en-US"/>
          </a:p>
        </p:txBody>
      </p:sp>
      <p:sp>
        <p:nvSpPr>
          <p:cNvPr id="10" name="Date Placeholder 3">
            <a:extLst>
              <a:ext uri="{FF2B5EF4-FFF2-40B4-BE49-F238E27FC236}">
                <a16:creationId xmlns:a16="http://schemas.microsoft.com/office/drawing/2014/main" id="{EF4B2166-51BB-4BA2-AAD6-07E99209DA75}"/>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11" name="Footer Placeholder 4">
            <a:extLst>
              <a:ext uri="{FF2B5EF4-FFF2-40B4-BE49-F238E27FC236}">
                <a16:creationId xmlns:a16="http://schemas.microsoft.com/office/drawing/2014/main" id="{C512D9B7-0F54-4C07-A24B-9C908BEECD02}"/>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1795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siness1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38BA7D-12E4-47E2-A0FD-9903743C0672}"/>
              </a:ext>
            </a:extLst>
          </p:cNvPr>
          <p:cNvSpPr/>
          <p:nvPr userDrawn="1"/>
        </p:nvSpPr>
        <p:spPr>
          <a:xfrm>
            <a:off x="0" y="365125"/>
            <a:ext cx="101600" cy="1325563"/>
          </a:xfrm>
          <a:prstGeom prst="rect">
            <a:avLst/>
          </a:pr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A99AF035-E8E6-4F58-A3C3-0839F94AC24B}"/>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1BD49902-51DF-4CE4-9E08-20EDA6B1ED31}"/>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48EDE5A5-7026-474B-AFB8-339940A1D985}"/>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A33F08AA-C5CD-48CE-900A-978E40E89A45}"/>
              </a:ext>
            </a:extLst>
          </p:cNvPr>
          <p:cNvSpPr>
            <a:spLocks noGrp="1"/>
          </p:cNvSpPr>
          <p:nvPr>
            <p:ph type="sldNum" sz="quarter" idx="12"/>
          </p:nvPr>
        </p:nvSpPr>
        <p:spPr>
          <a:xfrm>
            <a:off x="10799763" y="6453188"/>
            <a:ext cx="576262" cy="365125"/>
          </a:xfrm>
        </p:spPr>
        <p:txBody>
          <a:bodyPr/>
          <a:lstStyle>
            <a:lvl1pPr>
              <a:defRPr>
                <a:solidFill>
                  <a:srgbClr val="1B3145"/>
                </a:solidFill>
              </a:defRPr>
            </a:lvl1pPr>
          </a:lstStyle>
          <a:p>
            <a:fld id="{5F79C4BD-0C86-4960-88C8-5722741DA1D5}" type="slidenum">
              <a:rPr lang="en-US" altLang="fr-FR"/>
              <a:pPr/>
              <a:t>‹#›</a:t>
            </a:fld>
            <a:endParaRPr lang="en-US" altLang="fr-FR"/>
          </a:p>
        </p:txBody>
      </p:sp>
    </p:spTree>
    <p:extLst>
      <p:ext uri="{BB962C8B-B14F-4D97-AF65-F5344CB8AC3E}">
        <p14:creationId xmlns:p14="http://schemas.microsoft.com/office/powerpoint/2010/main" val="280975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96" name="Content Placeholder 2"/>
          <p:cNvSpPr>
            <a:spLocks noGrp="1"/>
          </p:cNvSpPr>
          <p:nvPr>
            <p:ph idx="1"/>
          </p:nvPr>
        </p:nvSpPr>
        <p:spPr>
          <a:xfrm>
            <a:off x="2285974" y="1700214"/>
            <a:ext cx="8803245" cy="4321175"/>
          </a:xfrm>
          <a:solidFill>
            <a:schemeClr val="bg1"/>
          </a:solidFill>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7" name="Title 1"/>
          <p:cNvSpPr>
            <a:spLocks noGrp="1"/>
          </p:cNvSpPr>
          <p:nvPr>
            <p:ph type="title"/>
          </p:nvPr>
        </p:nvSpPr>
        <p:spPr>
          <a:xfrm>
            <a:off x="2285973" y="857232"/>
            <a:ext cx="8803243" cy="857232"/>
          </a:xfrm>
        </p:spPr>
        <p:txBody>
          <a:bodyPr>
            <a:normAutofit/>
          </a:bodyPr>
          <a:lstStyle>
            <a:lvl1pPr>
              <a:defRPr sz="3600" cap="small" baseline="0">
                <a:solidFill>
                  <a:schemeClr val="tx1"/>
                </a:solidFill>
              </a:defRPr>
            </a:lvl1pPr>
          </a:lstStyle>
          <a:p>
            <a:r>
              <a:rPr lang="fr-FR"/>
              <a:t>Modifiez le style du titre</a:t>
            </a:r>
            <a:endParaRPr lang="en-US" dirty="0"/>
          </a:p>
        </p:txBody>
      </p:sp>
      <p:sp>
        <p:nvSpPr>
          <p:cNvPr id="4" name="Slide Number Placeholder 94">
            <a:extLst>
              <a:ext uri="{FF2B5EF4-FFF2-40B4-BE49-F238E27FC236}">
                <a16:creationId xmlns:a16="http://schemas.microsoft.com/office/drawing/2014/main" id="{F5C3E4C9-BF63-4D83-ABD6-433FA2BE6095}"/>
              </a:ext>
            </a:extLst>
          </p:cNvPr>
          <p:cNvSpPr>
            <a:spLocks noGrp="1"/>
          </p:cNvSpPr>
          <p:nvPr>
            <p:ph type="sldNum" sz="quarter" idx="10"/>
          </p:nvPr>
        </p:nvSpPr>
        <p:spPr>
          <a:xfrm>
            <a:off x="10345738" y="6356350"/>
            <a:ext cx="1485900" cy="365125"/>
          </a:xfrm>
        </p:spPr>
        <p:txBody>
          <a:bodyPr/>
          <a:lstStyle>
            <a:lvl1pPr>
              <a:defRPr>
                <a:solidFill>
                  <a:srgbClr val="376092"/>
                </a:solidFill>
              </a:defRPr>
            </a:lvl1pPr>
          </a:lstStyle>
          <a:p>
            <a:fld id="{E4ED4A02-BB05-4919-A4EB-DFE10493CDCF}" type="slidenum">
              <a:rPr lang="fr-FR" altLang="fr-FR"/>
              <a:pPr/>
              <a:t>‹#›</a:t>
            </a:fld>
            <a:endParaRPr lang="fr-FR" altLang="fr-FR"/>
          </a:p>
        </p:txBody>
      </p:sp>
      <p:sp>
        <p:nvSpPr>
          <p:cNvPr id="5" name="Footer Placeholder 97">
            <a:extLst>
              <a:ext uri="{FF2B5EF4-FFF2-40B4-BE49-F238E27FC236}">
                <a16:creationId xmlns:a16="http://schemas.microsoft.com/office/drawing/2014/main" id="{F00E78D4-F9BA-4862-91C8-0FC4FFF99888}"/>
              </a:ext>
            </a:extLst>
          </p:cNvPr>
          <p:cNvSpPr>
            <a:spLocks noGrp="1"/>
          </p:cNvSpPr>
          <p:nvPr>
            <p:ph type="ftr" sz="quarter" idx="11"/>
          </p:nvPr>
        </p:nvSpPr>
        <p:spPr>
          <a:xfrm>
            <a:off x="4741863" y="6356350"/>
            <a:ext cx="3860800" cy="365125"/>
          </a:xfrm>
        </p:spPr>
        <p:txBody>
          <a:bodyPr/>
          <a:lstStyle>
            <a:lvl1pPr>
              <a:defRPr>
                <a:solidFill>
                  <a:schemeClr val="accent1">
                    <a:lumMod val="75000"/>
                  </a:schemeClr>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2785963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siness1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70EE0-6B1F-41A2-943F-C22895D1372B}"/>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1EB3BD98-CAFA-4BF6-AAC8-A1C2D9088665}"/>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C5B8AA3C-0BD8-475E-AC5D-E6A69CC00346}"/>
              </a:ext>
            </a:extLst>
          </p:cNvPr>
          <p:cNvSpPr>
            <a:spLocks noGrp="1"/>
          </p:cNvSpPr>
          <p:nvPr>
            <p:ph type="dt" sz="half" idx="10"/>
          </p:nvPr>
        </p:nvSpPr>
        <p:spPr>
          <a:xfrm>
            <a:off x="838200" y="6453188"/>
            <a:ext cx="2162175" cy="365125"/>
          </a:xfrm>
        </p:spPr>
        <p:txBody>
          <a:bodyPr/>
          <a:lstStyle>
            <a:lvl1pPr>
              <a:defRPr>
                <a:solidFill>
                  <a:srgbClr val="1B3145"/>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CB4541C3-5C92-4D31-A3B7-61DDD3E15F71}"/>
              </a:ext>
            </a:extLst>
          </p:cNvPr>
          <p:cNvSpPr>
            <a:spLocks noGrp="1"/>
          </p:cNvSpPr>
          <p:nvPr>
            <p:ph type="ftr" sz="quarter" idx="11"/>
          </p:nvPr>
        </p:nvSpPr>
        <p:spPr>
          <a:xfrm>
            <a:off x="3375025" y="6453188"/>
            <a:ext cx="5441950" cy="365125"/>
          </a:xfrm>
        </p:spPr>
        <p:txBody>
          <a:bodyPr/>
          <a:lstStyle>
            <a:lvl1pPr>
              <a:defRPr>
                <a:solidFill>
                  <a:srgbClr val="1B3145"/>
                </a:solidFill>
              </a:defRPr>
            </a:lvl1pPr>
          </a:lstStyle>
          <a:p>
            <a:pPr>
              <a:defRPr/>
            </a:pPr>
            <a:endParaRPr lang="en-US"/>
          </a:p>
        </p:txBody>
      </p:sp>
      <p:sp>
        <p:nvSpPr>
          <p:cNvPr id="8" name="Slide Number Placeholder 5">
            <a:extLst>
              <a:ext uri="{FF2B5EF4-FFF2-40B4-BE49-F238E27FC236}">
                <a16:creationId xmlns:a16="http://schemas.microsoft.com/office/drawing/2014/main" id="{B54B8B0F-CBE1-462B-8D21-22207359C898}"/>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B0370DC1-5FF0-48CB-B8A4-9B6C56FEF612}" type="slidenum">
              <a:rPr lang="en-US" altLang="fr-FR"/>
              <a:pPr/>
              <a:t>‹#›</a:t>
            </a:fld>
            <a:endParaRPr lang="en-US" altLang="fr-FR"/>
          </a:p>
        </p:txBody>
      </p:sp>
    </p:spTree>
    <p:extLst>
      <p:ext uri="{BB962C8B-B14F-4D97-AF65-F5344CB8AC3E}">
        <p14:creationId xmlns:p14="http://schemas.microsoft.com/office/powerpoint/2010/main" val="2427096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siness2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4EF1A7A-90C7-4C31-A7C7-ADA2E2C153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456"/>
          <a:stretch>
            <a:fillRect/>
          </a:stretch>
        </p:blipFill>
        <p:spPr bwMode="auto">
          <a:xfrm>
            <a:off x="47625" y="0"/>
            <a:ext cx="1214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a:extLst>
              <a:ext uri="{FF2B5EF4-FFF2-40B4-BE49-F238E27FC236}">
                <a16:creationId xmlns:a16="http://schemas.microsoft.com/office/drawing/2014/main" id="{8B7035C3-CB1B-4481-BB1E-8D5D9B79246F}"/>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B02F0B13-3FEB-46E8-878E-9DBAB68CCA4F}"/>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6">
            <a:extLst>
              <a:ext uri="{FF2B5EF4-FFF2-40B4-BE49-F238E27FC236}">
                <a16:creationId xmlns:a16="http://schemas.microsoft.com/office/drawing/2014/main" id="{1902BF22-EDBC-418E-96F4-06742F493EF0}"/>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18">
            <a:extLst>
              <a:ext uri="{FF2B5EF4-FFF2-40B4-BE49-F238E27FC236}">
                <a16:creationId xmlns:a16="http://schemas.microsoft.com/office/drawing/2014/main" id="{19EDF315-01F7-4C18-A98E-416E206C9F64}"/>
              </a:ext>
            </a:extLst>
          </p:cNvPr>
          <p:cNvSpPr>
            <a:spLocks/>
          </p:cNvSpPr>
          <p:nvPr userDrawn="1"/>
        </p:nvSpPr>
        <p:spPr bwMode="auto">
          <a:xfrm>
            <a:off x="628650" y="1892300"/>
            <a:ext cx="1404938" cy="1287463"/>
          </a:xfrm>
          <a:custGeom>
            <a:avLst/>
            <a:gdLst>
              <a:gd name="T0" fmla="*/ 137248722 w 1053696"/>
              <a:gd name="T1" fmla="*/ 520519 h 1286964"/>
              <a:gd name="T2" fmla="*/ 137248722 w 1053696"/>
              <a:gd name="T3" fmla="*/ 784729 h 1286964"/>
              <a:gd name="T4" fmla="*/ 238323046 w 1053696"/>
              <a:gd name="T5" fmla="*/ 784729 h 1286964"/>
              <a:gd name="T6" fmla="*/ 287531220 w 1053696"/>
              <a:gd name="T7" fmla="*/ 776472 h 1286964"/>
              <a:gd name="T8" fmla="*/ 322109119 w 1053696"/>
              <a:gd name="T9" fmla="*/ 752059 h 1286964"/>
              <a:gd name="T10" fmla="*/ 344983921 w 1053696"/>
              <a:gd name="T11" fmla="*/ 711856 h 1286964"/>
              <a:gd name="T12" fmla="*/ 353229736 w 1053696"/>
              <a:gd name="T13" fmla="*/ 656932 h 1286964"/>
              <a:gd name="T14" fmla="*/ 345249981 w 1053696"/>
              <a:gd name="T15" fmla="*/ 599135 h 1286964"/>
              <a:gd name="T16" fmla="*/ 321842980 w 1053696"/>
              <a:gd name="T17" fmla="*/ 556416 h 1286964"/>
              <a:gd name="T18" fmla="*/ 282477499 w 1053696"/>
              <a:gd name="T19" fmla="*/ 529852 h 1286964"/>
              <a:gd name="T20" fmla="*/ 220236320 w 1053696"/>
              <a:gd name="T21" fmla="*/ 520519 h 1286964"/>
              <a:gd name="T22" fmla="*/ 137248722 w 1053696"/>
              <a:gd name="T23" fmla="*/ 520519 h 1286964"/>
              <a:gd name="T24" fmla="*/ 137248722 w 1053696"/>
              <a:gd name="T25" fmla="*/ 141439 h 1286964"/>
              <a:gd name="T26" fmla="*/ 137248722 w 1053696"/>
              <a:gd name="T27" fmla="*/ 382670 h 1286964"/>
              <a:gd name="T28" fmla="*/ 215448834 w 1053696"/>
              <a:gd name="T29" fmla="*/ 382670 h 1286964"/>
              <a:gd name="T30" fmla="*/ 263857879 w 1053696"/>
              <a:gd name="T31" fmla="*/ 372978 h 1286964"/>
              <a:gd name="T32" fmla="*/ 293914557 w 1053696"/>
              <a:gd name="T33" fmla="*/ 346413 h 1286964"/>
              <a:gd name="T34" fmla="*/ 311735674 w 1053696"/>
              <a:gd name="T35" fmla="*/ 306926 h 1286964"/>
              <a:gd name="T36" fmla="*/ 317587122 w 1053696"/>
              <a:gd name="T37" fmla="*/ 259182 h 1286964"/>
              <a:gd name="T38" fmla="*/ 311203624 w 1053696"/>
              <a:gd name="T39" fmla="*/ 208927 h 1286964"/>
              <a:gd name="T40" fmla="*/ 292052527 w 1053696"/>
              <a:gd name="T41" fmla="*/ 171948 h 1286964"/>
              <a:gd name="T42" fmla="*/ 259868008 w 1053696"/>
              <a:gd name="T43" fmla="*/ 149337 h 1286964"/>
              <a:gd name="T44" fmla="*/ 208001145 w 1053696"/>
              <a:gd name="T45" fmla="*/ 141439 h 1286964"/>
              <a:gd name="T46" fmla="*/ 137248722 w 1053696"/>
              <a:gd name="T47" fmla="*/ 141439 h 1286964"/>
              <a:gd name="T48" fmla="*/ 41494214 w 1053696"/>
              <a:gd name="T49" fmla="*/ 0 h 1286964"/>
              <a:gd name="T50" fmla="*/ 214384602 w 1053696"/>
              <a:gd name="T51" fmla="*/ 0 h 1286964"/>
              <a:gd name="T52" fmla="*/ 321576868 w 1053696"/>
              <a:gd name="T53" fmla="*/ 14369 h 1286964"/>
              <a:gd name="T54" fmla="*/ 395520614 w 1053696"/>
              <a:gd name="T55" fmla="*/ 57788 h 1286964"/>
              <a:gd name="T56" fmla="*/ 441537175 w 1053696"/>
              <a:gd name="T57" fmla="*/ 131392 h 1286964"/>
              <a:gd name="T58" fmla="*/ 457495636 w 1053696"/>
              <a:gd name="T59" fmla="*/ 236206 h 1286964"/>
              <a:gd name="T60" fmla="*/ 451112151 w 1053696"/>
              <a:gd name="T61" fmla="*/ 299747 h 1286964"/>
              <a:gd name="T62" fmla="*/ 432493566 w 1053696"/>
              <a:gd name="T63" fmla="*/ 353952 h 1286964"/>
              <a:gd name="T64" fmla="*/ 424684328 w 1053696"/>
              <a:gd name="T65" fmla="*/ 365144 h 1286964"/>
              <a:gd name="T66" fmla="*/ 766982923 w 1053696"/>
              <a:gd name="T67" fmla="*/ 365144 h 1286964"/>
              <a:gd name="T68" fmla="*/ 775760359 w 1053696"/>
              <a:gd name="T69" fmla="*/ 369095 h 1286964"/>
              <a:gd name="T70" fmla="*/ 782410308 w 1053696"/>
              <a:gd name="T71" fmla="*/ 382017 h 1286964"/>
              <a:gd name="T72" fmla="*/ 786400105 w 1053696"/>
              <a:gd name="T73" fmla="*/ 406067 h 1286964"/>
              <a:gd name="T74" fmla="*/ 787729911 w 1053696"/>
              <a:gd name="T75" fmla="*/ 442684 h 1286964"/>
              <a:gd name="T76" fmla="*/ 786400105 w 1053696"/>
              <a:gd name="T77" fmla="*/ 478222 h 1286964"/>
              <a:gd name="T78" fmla="*/ 782410308 w 1053696"/>
              <a:gd name="T79" fmla="*/ 501915 h 1286964"/>
              <a:gd name="T80" fmla="*/ 775760359 w 1053696"/>
              <a:gd name="T81" fmla="*/ 515198 h 1286964"/>
              <a:gd name="T82" fmla="*/ 766982923 w 1053696"/>
              <a:gd name="T83" fmla="*/ 519506 h 1286964"/>
              <a:gd name="T84" fmla="*/ 594624603 w 1053696"/>
              <a:gd name="T85" fmla="*/ 519506 h 1286964"/>
              <a:gd name="T86" fmla="*/ 594624603 w 1053696"/>
              <a:gd name="T87" fmla="*/ 1268335 h 1286964"/>
              <a:gd name="T88" fmla="*/ 591166258 w 1053696"/>
              <a:gd name="T89" fmla="*/ 1281259 h 1286964"/>
              <a:gd name="T90" fmla="*/ 579728661 w 1053696"/>
              <a:gd name="T91" fmla="*/ 1290592 h 1286964"/>
              <a:gd name="T92" fmla="*/ 558183626 w 1053696"/>
              <a:gd name="T93" fmla="*/ 1296335 h 1286964"/>
              <a:gd name="T94" fmla="*/ 524403819 w 1053696"/>
              <a:gd name="T95" fmla="*/ 1298490 h 1286964"/>
              <a:gd name="T96" fmla="*/ 490624040 w 1053696"/>
              <a:gd name="T97" fmla="*/ 1296335 h 1286964"/>
              <a:gd name="T98" fmla="*/ 469078811 w 1053696"/>
              <a:gd name="T99" fmla="*/ 1290592 h 1286964"/>
              <a:gd name="T100" fmla="*/ 457641549 w 1053696"/>
              <a:gd name="T101" fmla="*/ 1281259 h 1286964"/>
              <a:gd name="T102" fmla="*/ 454183170 w 1053696"/>
              <a:gd name="T103" fmla="*/ 1268335 h 1286964"/>
              <a:gd name="T104" fmla="*/ 454183170 w 1053696"/>
              <a:gd name="T105" fmla="*/ 819078 h 1286964"/>
              <a:gd name="T106" fmla="*/ 417864048 w 1053696"/>
              <a:gd name="T107" fmla="*/ 864421 h 1286964"/>
              <a:gd name="T108" fmla="*/ 363337125 w 1053696"/>
              <a:gd name="T109" fmla="*/ 901036 h 1286964"/>
              <a:gd name="T110" fmla="*/ 299766432 w 1053696"/>
              <a:gd name="T111" fmla="*/ 922216 h 1286964"/>
              <a:gd name="T112" fmla="*/ 224491862 w 1053696"/>
              <a:gd name="T113" fmla="*/ 929037 h 1286964"/>
              <a:gd name="T114" fmla="*/ 41494214 w 1053696"/>
              <a:gd name="T115" fmla="*/ 929037 h 1286964"/>
              <a:gd name="T116" fmla="*/ 11969301 w 1053696"/>
              <a:gd name="T117" fmla="*/ 915037 h 1286964"/>
              <a:gd name="T118" fmla="*/ 0 w 1053696"/>
              <a:gd name="T119" fmla="*/ 869447 h 1286964"/>
              <a:gd name="T120" fmla="*/ 0 w 1053696"/>
              <a:gd name="T121" fmla="*/ 59590 h 1286964"/>
              <a:gd name="T122" fmla="*/ 11969301 w 1053696"/>
              <a:gd name="T123" fmla="*/ 13991 h 1286964"/>
              <a:gd name="T124" fmla="*/ 41494214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2E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a:solidFill>
                  <a:srgbClr val="B38B68"/>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B3F8AE63-117D-4653-BC0D-BC4767DC6986}"/>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10" name="Footer Placeholder 4">
            <a:extLst>
              <a:ext uri="{FF2B5EF4-FFF2-40B4-BE49-F238E27FC236}">
                <a16:creationId xmlns:a16="http://schemas.microsoft.com/office/drawing/2014/main" id="{54BC1485-D73F-4D8E-9554-3EB4EC002AFC}"/>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661744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usiness2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C187A1-3A9F-494F-9EB3-319799FA0BEE}"/>
              </a:ext>
            </a:extLst>
          </p:cNvPr>
          <p:cNvSpPr/>
          <p:nvPr userDrawn="1"/>
        </p:nvSpPr>
        <p:spPr>
          <a:xfrm>
            <a:off x="0" y="365125"/>
            <a:ext cx="101600" cy="1325563"/>
          </a:xfrm>
          <a:prstGeom prst="rect">
            <a:avLst/>
          </a:pr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00D7B1BD-5CC3-4BB7-8230-06839D9CEA40}"/>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00F5A8BD-CC38-4EA6-AA36-320296966033}"/>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52B63E2C-2FBC-4B51-8AC3-F2A93EE9C82E}"/>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25D023F0-2E7E-49DC-9106-9FF1E8BC63A7}"/>
              </a:ext>
            </a:extLst>
          </p:cNvPr>
          <p:cNvSpPr>
            <a:spLocks noGrp="1"/>
          </p:cNvSpPr>
          <p:nvPr>
            <p:ph type="sldNum" sz="quarter" idx="12"/>
          </p:nvPr>
        </p:nvSpPr>
        <p:spPr>
          <a:xfrm>
            <a:off x="10799763" y="6453188"/>
            <a:ext cx="576262" cy="365125"/>
          </a:xfrm>
        </p:spPr>
        <p:txBody>
          <a:bodyPr/>
          <a:lstStyle>
            <a:lvl1pPr>
              <a:defRPr>
                <a:solidFill>
                  <a:srgbClr val="B38B68"/>
                </a:solidFill>
              </a:defRPr>
            </a:lvl1pPr>
          </a:lstStyle>
          <a:p>
            <a:fld id="{276EE829-B9FC-4D0F-A118-EB3F91A5AD21}" type="slidenum">
              <a:rPr lang="en-US" altLang="fr-FR"/>
              <a:pPr/>
              <a:t>‹#›</a:t>
            </a:fld>
            <a:endParaRPr lang="en-US" altLang="fr-FR"/>
          </a:p>
        </p:txBody>
      </p:sp>
    </p:spTree>
    <p:extLst>
      <p:ext uri="{BB962C8B-B14F-4D97-AF65-F5344CB8AC3E}">
        <p14:creationId xmlns:p14="http://schemas.microsoft.com/office/powerpoint/2010/main" val="164267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siness2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A3D26E-8A3A-481B-8F62-4F3D7BA69C93}"/>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17EF5F98-2EBD-4822-97BC-44CA0842D2FF}"/>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6E359D66-D83A-42CB-9E58-2DAEC9FE104E}"/>
              </a:ext>
            </a:extLst>
          </p:cNvPr>
          <p:cNvSpPr>
            <a:spLocks noGrp="1"/>
          </p:cNvSpPr>
          <p:nvPr>
            <p:ph type="dt" sz="half" idx="10"/>
          </p:nvPr>
        </p:nvSpPr>
        <p:spPr>
          <a:xfrm>
            <a:off x="838200" y="6453188"/>
            <a:ext cx="2162175" cy="365125"/>
          </a:xfrm>
        </p:spPr>
        <p:txBody>
          <a:bodyPr/>
          <a:lstStyle>
            <a:lvl1pPr>
              <a:defRPr>
                <a:solidFill>
                  <a:srgbClr val="B38B68"/>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5AB907A3-00A5-45CD-A590-F4D624375622}"/>
              </a:ext>
            </a:extLst>
          </p:cNvPr>
          <p:cNvSpPr>
            <a:spLocks noGrp="1"/>
          </p:cNvSpPr>
          <p:nvPr>
            <p:ph type="ftr" sz="quarter" idx="11"/>
          </p:nvPr>
        </p:nvSpPr>
        <p:spPr>
          <a:xfrm>
            <a:off x="3375025" y="6453188"/>
            <a:ext cx="5441950" cy="365125"/>
          </a:xfrm>
        </p:spPr>
        <p:txBody>
          <a:bodyPr/>
          <a:lstStyle>
            <a:lvl1pPr>
              <a:defRPr>
                <a:solidFill>
                  <a:srgbClr val="B38B68"/>
                </a:solidFill>
              </a:defRPr>
            </a:lvl1pPr>
          </a:lstStyle>
          <a:p>
            <a:pPr>
              <a:defRPr/>
            </a:pPr>
            <a:endParaRPr lang="en-US"/>
          </a:p>
        </p:txBody>
      </p:sp>
      <p:sp>
        <p:nvSpPr>
          <p:cNvPr id="8" name="Slide Number Placeholder 5">
            <a:extLst>
              <a:ext uri="{FF2B5EF4-FFF2-40B4-BE49-F238E27FC236}">
                <a16:creationId xmlns:a16="http://schemas.microsoft.com/office/drawing/2014/main" id="{184DEEDD-15A0-4EB6-94FB-4505B2F0E16F}"/>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0033650D-2F0F-40ED-A611-F8EC9F7556B5}" type="slidenum">
              <a:rPr lang="en-US" altLang="fr-FR"/>
              <a:pPr/>
              <a:t>‹#›</a:t>
            </a:fld>
            <a:endParaRPr lang="en-US" altLang="fr-FR"/>
          </a:p>
        </p:txBody>
      </p:sp>
    </p:spTree>
    <p:extLst>
      <p:ext uri="{BB962C8B-B14F-4D97-AF65-F5344CB8AC3E}">
        <p14:creationId xmlns:p14="http://schemas.microsoft.com/office/powerpoint/2010/main" val="2091453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siness3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34238D-43D3-4CC4-8F94-702E1E3ACA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0500"/>
          <a:stretch>
            <a:fillRect/>
          </a:stretch>
        </p:blipFill>
        <p:spPr bwMode="auto">
          <a:xfrm>
            <a:off x="1246188" y="0"/>
            <a:ext cx="10945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0">
            <a:extLst>
              <a:ext uri="{FF2B5EF4-FFF2-40B4-BE49-F238E27FC236}">
                <a16:creationId xmlns:a16="http://schemas.microsoft.com/office/drawing/2014/main" id="{5F421912-8E42-45AE-A253-6B1FC2E0B510}"/>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735937AE-26CB-4DA2-A569-0BC353E009B0}"/>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8">
            <a:extLst>
              <a:ext uri="{FF2B5EF4-FFF2-40B4-BE49-F238E27FC236}">
                <a16:creationId xmlns:a16="http://schemas.microsoft.com/office/drawing/2014/main" id="{9477AC34-75B2-4DAF-87A2-117AE973128B}"/>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19">
            <a:extLst>
              <a:ext uri="{FF2B5EF4-FFF2-40B4-BE49-F238E27FC236}">
                <a16:creationId xmlns:a16="http://schemas.microsoft.com/office/drawing/2014/main" id="{3C1F0216-A101-4482-8CF9-8B067C5B725E}"/>
              </a:ext>
            </a:extLst>
          </p:cNvPr>
          <p:cNvSpPr/>
          <p:nvPr userDrawn="1"/>
        </p:nvSpPr>
        <p:spPr>
          <a:xfrm>
            <a:off x="628650" y="1892300"/>
            <a:ext cx="1404938" cy="1287463"/>
          </a:xfrm>
          <a:custGeom>
            <a:avLst/>
            <a:gdLst/>
            <a:ahLst/>
            <a:cxnLst/>
            <a:rect l="l" t="t"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dirty="0">
              <a:latin typeface="+mn-lt"/>
            </a:endParaRPr>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dirty="0">
                <a:solidFill>
                  <a:srgbClr val="D35659"/>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AAD9B8DD-0E49-487D-815C-B23B033F90E8}"/>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10" name="Footer Placeholder 4">
            <a:extLst>
              <a:ext uri="{FF2B5EF4-FFF2-40B4-BE49-F238E27FC236}">
                <a16:creationId xmlns:a16="http://schemas.microsoft.com/office/drawing/2014/main" id="{60112395-4CEA-4761-A1FD-FBEE0D6E2F6B}"/>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78850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usiness3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4F1BDF-0249-4B0E-A6B6-6F98D6E7FDCA}"/>
              </a:ext>
            </a:extLst>
          </p:cNvPr>
          <p:cNvSpPr/>
          <p:nvPr userDrawn="1"/>
        </p:nvSpPr>
        <p:spPr>
          <a:xfrm>
            <a:off x="0" y="365125"/>
            <a:ext cx="101600" cy="1325563"/>
          </a:xfrm>
          <a:prstGeom prst="rect">
            <a:avLst/>
          </a:pr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421F5B21-E8F4-40B5-B003-22072A427067}"/>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A3204D36-C04F-4E75-B2FE-1FBC5D4F7E39}"/>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0D6287E9-F994-4314-A5ED-16747B07EB52}"/>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B00BA96A-CE40-4471-9FC0-3ED39A814486}"/>
              </a:ext>
            </a:extLst>
          </p:cNvPr>
          <p:cNvSpPr>
            <a:spLocks noGrp="1"/>
          </p:cNvSpPr>
          <p:nvPr>
            <p:ph type="sldNum" sz="quarter" idx="12"/>
          </p:nvPr>
        </p:nvSpPr>
        <p:spPr>
          <a:xfrm>
            <a:off x="10799763" y="6453188"/>
            <a:ext cx="576262" cy="365125"/>
          </a:xfrm>
        </p:spPr>
        <p:txBody>
          <a:bodyPr/>
          <a:lstStyle>
            <a:lvl1pPr>
              <a:defRPr>
                <a:solidFill>
                  <a:srgbClr val="607B80"/>
                </a:solidFill>
              </a:defRPr>
            </a:lvl1pPr>
          </a:lstStyle>
          <a:p>
            <a:fld id="{9DF05366-7CCE-4073-A44E-D1DEF3027F53}" type="slidenum">
              <a:rPr lang="en-US" altLang="fr-FR"/>
              <a:pPr/>
              <a:t>‹#›</a:t>
            </a:fld>
            <a:endParaRPr lang="en-US" altLang="fr-FR"/>
          </a:p>
        </p:txBody>
      </p:sp>
    </p:spTree>
    <p:extLst>
      <p:ext uri="{BB962C8B-B14F-4D97-AF65-F5344CB8AC3E}">
        <p14:creationId xmlns:p14="http://schemas.microsoft.com/office/powerpoint/2010/main" val="3687761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usiness3 - Title and Conten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A07264-7CF5-4E31-A10F-5ABF2ACA4E40}"/>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2585643C-7C52-4834-95DF-434FA599622B}"/>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8491FC53-D1AF-41BE-BAB9-4B8F86474144}"/>
              </a:ext>
            </a:extLst>
          </p:cNvPr>
          <p:cNvSpPr>
            <a:spLocks noGrp="1"/>
          </p:cNvSpPr>
          <p:nvPr>
            <p:ph type="dt" sz="half" idx="10"/>
          </p:nvPr>
        </p:nvSpPr>
        <p:spPr>
          <a:xfrm>
            <a:off x="838200" y="6453188"/>
            <a:ext cx="2162175" cy="365125"/>
          </a:xfrm>
        </p:spPr>
        <p:txBody>
          <a:bodyPr/>
          <a:lstStyle>
            <a:lvl1pPr>
              <a:defRPr>
                <a:solidFill>
                  <a:srgbClr val="607B80"/>
                </a:solidFill>
              </a:defRPr>
            </a:lvl1pPr>
          </a:lstStyle>
          <a:p>
            <a:pPr>
              <a:defRPr/>
            </a:pPr>
            <a:fld id="{1B94E2D5-6837-445E-B623-7F92FCF6CC71}" type="datetimeFigureOut">
              <a:rPr lang="en-US"/>
              <a:pPr>
                <a:defRPr/>
              </a:pPr>
              <a:t>3/11/2025</a:t>
            </a:fld>
            <a:endParaRPr lang="en-US"/>
          </a:p>
        </p:txBody>
      </p:sp>
      <p:sp>
        <p:nvSpPr>
          <p:cNvPr id="7" name="Footer Placeholder 4">
            <a:extLst>
              <a:ext uri="{FF2B5EF4-FFF2-40B4-BE49-F238E27FC236}">
                <a16:creationId xmlns:a16="http://schemas.microsoft.com/office/drawing/2014/main" id="{6A384FDA-C04A-4327-80C0-1CDD08965A26}"/>
              </a:ext>
            </a:extLst>
          </p:cNvPr>
          <p:cNvSpPr>
            <a:spLocks noGrp="1"/>
          </p:cNvSpPr>
          <p:nvPr>
            <p:ph type="ftr" sz="quarter" idx="11"/>
          </p:nvPr>
        </p:nvSpPr>
        <p:spPr>
          <a:xfrm>
            <a:off x="3375025" y="6453188"/>
            <a:ext cx="5441950" cy="365125"/>
          </a:xfrm>
        </p:spPr>
        <p:txBody>
          <a:bodyPr/>
          <a:lstStyle>
            <a:lvl1pPr>
              <a:defRPr>
                <a:solidFill>
                  <a:srgbClr val="607B80"/>
                </a:solidFill>
              </a:defRPr>
            </a:lvl1pPr>
          </a:lstStyle>
          <a:p>
            <a:pPr>
              <a:defRPr/>
            </a:pPr>
            <a:endParaRPr lang="en-US"/>
          </a:p>
        </p:txBody>
      </p:sp>
      <p:sp>
        <p:nvSpPr>
          <p:cNvPr id="8" name="Slide Number Placeholder 5">
            <a:extLst>
              <a:ext uri="{FF2B5EF4-FFF2-40B4-BE49-F238E27FC236}">
                <a16:creationId xmlns:a16="http://schemas.microsoft.com/office/drawing/2014/main" id="{54B73CA2-FC1E-42BF-A64D-6B0A74E6CCD5}"/>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725323BA-BE0D-429F-9352-ACADE3FFFFC7}" type="slidenum">
              <a:rPr lang="en-US" altLang="fr-FR"/>
              <a:pPr/>
              <a:t>‹#›</a:t>
            </a:fld>
            <a:endParaRPr lang="en-US" altLang="fr-FR"/>
          </a:p>
        </p:txBody>
      </p:sp>
    </p:spTree>
    <p:extLst>
      <p:ext uri="{BB962C8B-B14F-4D97-AF65-F5344CB8AC3E}">
        <p14:creationId xmlns:p14="http://schemas.microsoft.com/office/powerpoint/2010/main" val="3095191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siness - Divider1">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349ECA-28BD-4828-ADED-54A6DADBB2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6601"/>
          <a:stretch>
            <a:fillRect/>
          </a:stretch>
        </p:blipFill>
        <p:spPr bwMode="auto">
          <a:xfrm>
            <a:off x="2124075" y="0"/>
            <a:ext cx="1006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6">
            <a:extLst>
              <a:ext uri="{FF2B5EF4-FFF2-40B4-BE49-F238E27FC236}">
                <a16:creationId xmlns:a16="http://schemas.microsoft.com/office/drawing/2014/main" id="{71490C4B-2FA9-43D5-95CA-E7CEDDFFE533}"/>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42F865C7-60F9-4699-B492-5F94C930129E}"/>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7" name="Group 18">
            <a:extLst>
              <a:ext uri="{FF2B5EF4-FFF2-40B4-BE49-F238E27FC236}">
                <a16:creationId xmlns:a16="http://schemas.microsoft.com/office/drawing/2014/main" id="{717E7533-2597-4F0E-868D-6FB286ABE707}"/>
              </a:ext>
            </a:extLst>
          </p:cNvPr>
          <p:cNvGrpSpPr>
            <a:grpSpLocks/>
          </p:cNvGrpSpPr>
          <p:nvPr userDrawn="1"/>
        </p:nvGrpSpPr>
        <p:grpSpPr bwMode="auto">
          <a:xfrm>
            <a:off x="2513013" y="1722438"/>
            <a:ext cx="2197100" cy="1663700"/>
            <a:chOff x="2436378" y="1445405"/>
            <a:chExt cx="2304430" cy="2327295"/>
          </a:xfrm>
        </p:grpSpPr>
        <p:sp>
          <p:nvSpPr>
            <p:cNvPr id="8" name="Donut 28">
              <a:extLst>
                <a:ext uri="{FF2B5EF4-FFF2-40B4-BE49-F238E27FC236}">
                  <a16:creationId xmlns:a16="http://schemas.microsoft.com/office/drawing/2014/main" id="{372C3307-8A23-4198-943D-C5CA41F274D6}"/>
                </a:ext>
              </a:extLst>
            </p:cNvPr>
            <p:cNvSpPr/>
            <p:nvPr/>
          </p:nvSpPr>
          <p:spPr>
            <a:xfrm>
              <a:off x="2506310" y="1545336"/>
              <a:ext cx="2167896" cy="2167405"/>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9" name="Rounded Rectangle 29">
              <a:extLst>
                <a:ext uri="{FF2B5EF4-FFF2-40B4-BE49-F238E27FC236}">
                  <a16:creationId xmlns:a16="http://schemas.microsoft.com/office/drawing/2014/main" id="{A502331B-2269-4ED0-8CD8-1EE42C5CF9DA}"/>
                </a:ext>
              </a:extLst>
            </p:cNvPr>
            <p:cNvSpPr/>
            <p:nvPr/>
          </p:nvSpPr>
          <p:spPr>
            <a:xfrm>
              <a:off x="3492020" y="1909531"/>
              <a:ext cx="196476" cy="94824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0" name="Rounded Rectangle 31">
              <a:extLst>
                <a:ext uri="{FF2B5EF4-FFF2-40B4-BE49-F238E27FC236}">
                  <a16:creationId xmlns:a16="http://schemas.microsoft.com/office/drawing/2014/main" id="{99024B67-9681-4ED7-ABE9-810555E54725}"/>
                </a:ext>
              </a:extLst>
            </p:cNvPr>
            <p:cNvSpPr/>
            <p:nvPr/>
          </p:nvSpPr>
          <p:spPr>
            <a:xfrm rot="7200000">
              <a:off x="3876341" y="2678805"/>
              <a:ext cx="195422" cy="544471"/>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1" name="Rounded Rectangle 32">
              <a:extLst>
                <a:ext uri="{FF2B5EF4-FFF2-40B4-BE49-F238E27FC236}">
                  <a16:creationId xmlns:a16="http://schemas.microsoft.com/office/drawing/2014/main" id="{E3A1F3FC-8F73-4ACC-A436-9823C9AE6AFA}"/>
                </a:ext>
              </a:extLst>
            </p:cNvPr>
            <p:cNvSpPr/>
            <p:nvPr/>
          </p:nvSpPr>
          <p:spPr>
            <a:xfrm>
              <a:off x="3492020" y="1445405"/>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2" name="Rounded Rectangle 33">
              <a:extLst>
                <a:ext uri="{FF2B5EF4-FFF2-40B4-BE49-F238E27FC236}">
                  <a16:creationId xmlns:a16="http://schemas.microsoft.com/office/drawing/2014/main" id="{A21F1F45-378B-4C7E-BEA5-0032704708F5}"/>
                </a:ext>
              </a:extLst>
            </p:cNvPr>
            <p:cNvSpPr/>
            <p:nvPr/>
          </p:nvSpPr>
          <p:spPr>
            <a:xfrm>
              <a:off x="3492020" y="3381857"/>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3" name="Rounded Rectangle 34">
              <a:extLst>
                <a:ext uri="{FF2B5EF4-FFF2-40B4-BE49-F238E27FC236}">
                  <a16:creationId xmlns:a16="http://schemas.microsoft.com/office/drawing/2014/main" id="{AD1A7DC7-60FB-4286-A0B5-314D6352BFB4}"/>
                </a:ext>
              </a:extLst>
            </p:cNvPr>
            <p:cNvSpPr/>
            <p:nvPr/>
          </p:nvSpPr>
          <p:spPr>
            <a:xfrm rot="5400000">
              <a:off x="2533200" y="2490024"/>
              <a:ext cx="197642" cy="391286"/>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4" name="Rounded Rectangle 35">
              <a:extLst>
                <a:ext uri="{FF2B5EF4-FFF2-40B4-BE49-F238E27FC236}">
                  <a16:creationId xmlns:a16="http://schemas.microsoft.com/office/drawing/2014/main" id="{BEE72F63-7B55-4949-82C1-871B7CA703B7}"/>
                </a:ext>
              </a:extLst>
            </p:cNvPr>
            <p:cNvSpPr/>
            <p:nvPr/>
          </p:nvSpPr>
          <p:spPr>
            <a:xfrm rot="5400000">
              <a:off x="4446343" y="2490023"/>
              <a:ext cx="197642" cy="391287"/>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E49D52"/>
                </a:solidFill>
              </a:defRPr>
            </a:lvl1pPr>
          </a:lstStyle>
          <a:p>
            <a:pPr lvl="0"/>
            <a:r>
              <a:rPr lang="fr-FR"/>
              <a:t>Modifiez le style des sous-titres du masque</a:t>
            </a:r>
            <a:endParaRPr lang="en-US" dirty="0"/>
          </a:p>
        </p:txBody>
      </p:sp>
      <p:sp>
        <p:nvSpPr>
          <p:cNvPr id="15" name="Date Placeholder 3">
            <a:extLst>
              <a:ext uri="{FF2B5EF4-FFF2-40B4-BE49-F238E27FC236}">
                <a16:creationId xmlns:a16="http://schemas.microsoft.com/office/drawing/2014/main" id="{3D135EC8-4849-4D9F-A1C4-0D2A1870EEBB}"/>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16" name="Footer Placeholder 4">
            <a:extLst>
              <a:ext uri="{FF2B5EF4-FFF2-40B4-BE49-F238E27FC236}">
                <a16:creationId xmlns:a16="http://schemas.microsoft.com/office/drawing/2014/main" id="{5CD7DE78-0C9F-4859-B9EF-71AA68F9B407}"/>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515142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siness - Divider2">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6167E52-1ECF-468A-8550-19D4F9B1FB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6688"/>
          <a:stretch>
            <a:fillRect/>
          </a:stretch>
        </p:blipFill>
        <p:spPr bwMode="auto">
          <a:xfrm>
            <a:off x="3508375" y="0"/>
            <a:ext cx="868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45C12948-6F1F-4962-A85A-C78CE4E2B8A3}"/>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C99CE56F-72C6-47D4-A3F8-D6ACE86D79CC}"/>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8FADC7"/>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129C453B-BF76-4722-9137-71FC80179F79}"/>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8" name="Footer Placeholder 4">
            <a:extLst>
              <a:ext uri="{FF2B5EF4-FFF2-40B4-BE49-F238E27FC236}">
                <a16:creationId xmlns:a16="http://schemas.microsoft.com/office/drawing/2014/main" id="{C3024680-194A-4ADD-B199-58DF9B7E9BCB}"/>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85386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siness - Divider3">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FE73766-8453-4E7F-B4AA-7B1F13889B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70E8608C-0540-47E6-8874-94C1E41D02B0}"/>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476984"/>
              </a:gs>
              <a:gs pos="0">
                <a:srgbClr val="17181A">
                  <a:alpha val="0"/>
                </a:srgbClr>
              </a:gs>
              <a:gs pos="100000">
                <a:srgbClr val="17181A"/>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77B782E3-0D82-4B3F-8CE7-A30D482F63AB}"/>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587B95"/>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ACDF251C-CD25-4DB1-895A-FB8BC678D19E}"/>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8" name="Footer Placeholder 4">
            <a:extLst>
              <a:ext uri="{FF2B5EF4-FFF2-40B4-BE49-F238E27FC236}">
                <a16:creationId xmlns:a16="http://schemas.microsoft.com/office/drawing/2014/main" id="{0CCE6223-0977-4031-A291-A2EB5D57928A}"/>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03265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8F43DE09-54F2-4F7B-9F4E-43E3201F3B5F}"/>
              </a:ext>
            </a:extLst>
          </p:cNvPr>
          <p:cNvSpPr>
            <a:spLocks noGrp="1"/>
          </p:cNvSpPr>
          <p:nvPr>
            <p:ph type="dt" sz="half" idx="10"/>
          </p:nvPr>
        </p:nvSpPr>
        <p:spPr/>
        <p:txBody>
          <a:bodyPr/>
          <a:lstStyle>
            <a:lvl1pPr>
              <a:defRPr/>
            </a:lvl1pPr>
          </a:lstStyle>
          <a:p>
            <a:pPr>
              <a:defRPr/>
            </a:pPr>
            <a:fld id="{A54A24B8-6904-4390-8974-C2840EB54A16}" type="datetime1">
              <a:rPr lang="fr-FR"/>
              <a:pPr>
                <a:defRPr/>
              </a:pPr>
              <a:t>11/03/2025</a:t>
            </a:fld>
            <a:endParaRPr lang="fr-FR" dirty="0"/>
          </a:p>
        </p:txBody>
      </p:sp>
      <p:sp>
        <p:nvSpPr>
          <p:cNvPr id="4" name="Footer Placeholder 4">
            <a:extLst>
              <a:ext uri="{FF2B5EF4-FFF2-40B4-BE49-F238E27FC236}">
                <a16:creationId xmlns:a16="http://schemas.microsoft.com/office/drawing/2014/main" id="{577FA7A3-D1D2-48AA-AB72-5FC69E88EAC7}"/>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8DFF879C-A2AC-4411-9635-2082C4AE298A}"/>
              </a:ext>
            </a:extLst>
          </p:cNvPr>
          <p:cNvSpPr>
            <a:spLocks noGrp="1"/>
          </p:cNvSpPr>
          <p:nvPr>
            <p:ph type="sldNum" sz="quarter" idx="12"/>
          </p:nvPr>
        </p:nvSpPr>
        <p:spPr/>
        <p:txBody>
          <a:bodyPr/>
          <a:lstStyle>
            <a:lvl1pPr>
              <a:defRPr/>
            </a:lvl1pPr>
          </a:lstStyle>
          <a:p>
            <a:fld id="{9DEBB861-338C-4F57-835B-8E344DE50763}" type="slidenum">
              <a:rPr lang="fr-FR" altLang="fr-FR"/>
              <a:pPr/>
              <a:t>‹#›</a:t>
            </a:fld>
            <a:endParaRPr lang="fr-FR" altLang="fr-FR"/>
          </a:p>
        </p:txBody>
      </p:sp>
    </p:spTree>
    <p:extLst>
      <p:ext uri="{BB962C8B-B14F-4D97-AF65-F5344CB8AC3E}">
        <p14:creationId xmlns:p14="http://schemas.microsoft.com/office/powerpoint/2010/main" val="3046720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siness - Divider4">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DB67DFC-F8C9-433A-9A85-5A3115305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4605" r="19048"/>
          <a:stretch>
            <a:fillRect/>
          </a:stretch>
        </p:blipFill>
        <p:spPr bwMode="auto">
          <a:xfrm>
            <a:off x="4799013" y="0"/>
            <a:ext cx="7392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8F450B08-0BDE-4391-9B95-1DECB4B2993D}"/>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E8D03284-EC88-40D3-BB7A-0A6B6D9029D8}"/>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C3822C"/>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0C3321AB-F88D-448C-BE8C-49F00B4C0040}"/>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3/11/2025</a:t>
            </a:fld>
            <a:endParaRPr lang="en-US"/>
          </a:p>
        </p:txBody>
      </p:sp>
      <p:sp>
        <p:nvSpPr>
          <p:cNvPr id="8" name="Footer Placeholder 4">
            <a:extLst>
              <a:ext uri="{FF2B5EF4-FFF2-40B4-BE49-F238E27FC236}">
                <a16:creationId xmlns:a16="http://schemas.microsoft.com/office/drawing/2014/main" id="{4E089FB6-1058-4F69-868F-2251B5C1C659}"/>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54439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485CA45E-20D8-4E39-A94B-6AA4842F40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8500" b="19391"/>
          <a:stretch>
            <a:fillRect/>
          </a:stretch>
        </p:blipFill>
        <p:spPr bwMode="auto">
          <a:xfrm>
            <a:off x="10731500" y="5773738"/>
            <a:ext cx="1460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32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12AAFF28-742F-4D59-8C08-41F72631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80F2446E-360A-4048-83DC-4B1C790ED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45A2254F-49C5-43C2-8411-6586E7D3D6D5}"/>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5C500BCE-7778-4951-9FD5-8289C96C112F}"/>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3252624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CDFA55F-EA22-4F25-B41E-C4B265D020D5}"/>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036901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EC97D7BA-2FE7-4CCF-B8D0-97684E8B03EB}"/>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78727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4EE37A4C-EF64-481F-BCF9-B238C04943D6}"/>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086736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34B3578-B228-47E5-AD04-07F74760DFC5}"/>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9D4708B8-2534-4C0E-AD07-72DAF7AD09CA}"/>
              </a:ext>
            </a:extLst>
          </p:cNvPr>
          <p:cNvSpPr>
            <a:spLocks noGrp="1"/>
          </p:cNvSpPr>
          <p:nvPr>
            <p:ph type="ftr" sz="quarter" idx="14"/>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857616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95369765-3BA6-449E-9F8C-CCF11EEE6BA5}"/>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63583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AD91C8A-0E7B-4213-BC0A-B431C5616390}"/>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1A3261F0-5872-4117-82EA-34A1F8542C79}"/>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615739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CE7C7C9-2DA1-4695-AB79-CE23AA3758F6}"/>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3940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419979AE-CF0E-4B1C-A1D8-FA3B3BAD450D}"/>
              </a:ext>
            </a:extLst>
          </p:cNvPr>
          <p:cNvSpPr>
            <a:spLocks noGrp="1"/>
          </p:cNvSpPr>
          <p:nvPr>
            <p:ph type="dt" sz="half" idx="10"/>
          </p:nvPr>
        </p:nvSpPr>
        <p:spPr/>
        <p:txBody>
          <a:bodyPr/>
          <a:lstStyle>
            <a:lvl1pPr>
              <a:defRPr/>
            </a:lvl1pPr>
          </a:lstStyle>
          <a:p>
            <a:pPr>
              <a:defRPr/>
            </a:pPr>
            <a:fld id="{DDFAC20F-3F01-4B42-8672-A352A9857F0D}" type="datetime1">
              <a:rPr lang="fr-FR"/>
              <a:pPr>
                <a:defRPr/>
              </a:pPr>
              <a:t>11/03/2025</a:t>
            </a:fld>
            <a:endParaRPr lang="fr-FR" dirty="0"/>
          </a:p>
        </p:txBody>
      </p:sp>
      <p:sp>
        <p:nvSpPr>
          <p:cNvPr id="5" name="Footer Placeholder 4">
            <a:extLst>
              <a:ext uri="{FF2B5EF4-FFF2-40B4-BE49-F238E27FC236}">
                <a16:creationId xmlns:a16="http://schemas.microsoft.com/office/drawing/2014/main" id="{C6946FAC-73E3-4D48-A37B-71923551A91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230CED04-6EE1-41F6-935D-2208FEEA7F4A}"/>
              </a:ext>
            </a:extLst>
          </p:cNvPr>
          <p:cNvSpPr>
            <a:spLocks noGrp="1"/>
          </p:cNvSpPr>
          <p:nvPr>
            <p:ph type="sldNum" sz="quarter" idx="12"/>
          </p:nvPr>
        </p:nvSpPr>
        <p:spPr/>
        <p:txBody>
          <a:bodyPr/>
          <a:lstStyle>
            <a:lvl1pPr>
              <a:defRPr/>
            </a:lvl1pPr>
          </a:lstStyle>
          <a:p>
            <a:fld id="{B7D8885C-3592-4B77-8A50-52758A75F5EB}" type="slidenum">
              <a:rPr lang="fr-FR" altLang="fr-FR"/>
              <a:pPr/>
              <a:t>‹#›</a:t>
            </a:fld>
            <a:endParaRPr lang="fr-FR" altLang="fr-FR"/>
          </a:p>
        </p:txBody>
      </p:sp>
    </p:spTree>
    <p:extLst>
      <p:ext uri="{BB962C8B-B14F-4D97-AF65-F5344CB8AC3E}">
        <p14:creationId xmlns:p14="http://schemas.microsoft.com/office/powerpoint/2010/main" val="2222351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5134367-29FD-422B-9E2D-FFD90FE247B9}"/>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49624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D3EC40B-7B74-4AA8-863F-D3C2C0622AB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4FA434A6-62B8-4A61-BC01-7FCB4F850D16}"/>
              </a:ext>
            </a:extLst>
          </p:cNvPr>
          <p:cNvSpPr>
            <a:spLocks noGrp="1"/>
          </p:cNvSpPr>
          <p:nvPr>
            <p:ph type="ftr" sz="quarter" idx="14"/>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707698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AE6340EE-F3FA-4C89-B4E3-55BC4699214E}"/>
              </a:ext>
            </a:extLst>
          </p:cNvPr>
          <p:cNvSpPr>
            <a:spLocks noGrp="1"/>
          </p:cNvSpPr>
          <p:nvPr>
            <p:ph type="ftr" sz="quarter" idx="13"/>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544588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A36EF67-05F6-46B6-894F-39034C1DF2A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05659C05-40B8-42FB-B60E-214C93896458}"/>
              </a:ext>
            </a:extLst>
          </p:cNvPr>
          <p:cNvSpPr>
            <a:spLocks noGrp="1"/>
          </p:cNvSpPr>
          <p:nvPr>
            <p:ph type="ftr" sz="quarter" idx="10"/>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362527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7062D62C-DAC2-4B2C-8D3F-AC93AF5A55F1}"/>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139662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9C82069-CE5B-41CB-903D-6B665E41DF70}"/>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273980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78CE6259-BE91-4801-8510-E6EF4DAD2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9AA83A2A-1A86-4698-958E-9C79B14E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6EA23E15-4F07-425A-B685-FCF36D245434}"/>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4AA545E8-1685-4245-91B4-C21DBEE9D367}"/>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166026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2EFE8C6-D63F-458A-84EC-A6143DFEEF9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716587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08BF58E4-D832-4F72-AE20-B59F957BB660}"/>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319396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A9C04A34-470D-47F6-907F-F2DAA5886C1E}"/>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90737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9901D01E-2734-4483-8A26-7488DB814029}"/>
              </a:ext>
            </a:extLst>
          </p:cNvPr>
          <p:cNvSpPr>
            <a:spLocks noGrp="1"/>
          </p:cNvSpPr>
          <p:nvPr>
            <p:ph type="dt" sz="half" idx="10"/>
          </p:nvPr>
        </p:nvSpPr>
        <p:spPr/>
        <p:txBody>
          <a:bodyPr/>
          <a:lstStyle>
            <a:lvl1pPr>
              <a:defRPr/>
            </a:lvl1pPr>
          </a:lstStyle>
          <a:p>
            <a:pPr>
              <a:defRPr/>
            </a:pPr>
            <a:fld id="{8E576977-A3F8-431A-9895-E90DB9FB77F3}" type="datetime1">
              <a:rPr lang="fr-FR"/>
              <a:pPr>
                <a:defRPr/>
              </a:pPr>
              <a:t>11/03/2025</a:t>
            </a:fld>
            <a:endParaRPr lang="fr-FR" dirty="0"/>
          </a:p>
        </p:txBody>
      </p:sp>
      <p:sp>
        <p:nvSpPr>
          <p:cNvPr id="6" name="Footer Placeholder 4">
            <a:extLst>
              <a:ext uri="{FF2B5EF4-FFF2-40B4-BE49-F238E27FC236}">
                <a16:creationId xmlns:a16="http://schemas.microsoft.com/office/drawing/2014/main" id="{E614182B-3402-44BA-A7E5-CD809D4D76DB}"/>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91288BA5-3973-48D8-9BBE-D1F73D52EE44}"/>
              </a:ext>
            </a:extLst>
          </p:cNvPr>
          <p:cNvSpPr>
            <a:spLocks noGrp="1"/>
          </p:cNvSpPr>
          <p:nvPr>
            <p:ph type="sldNum" sz="quarter" idx="12"/>
          </p:nvPr>
        </p:nvSpPr>
        <p:spPr/>
        <p:txBody>
          <a:bodyPr/>
          <a:lstStyle>
            <a:lvl1pPr>
              <a:defRPr/>
            </a:lvl1pPr>
          </a:lstStyle>
          <a:p>
            <a:fld id="{A9A93D24-D4EE-4025-8405-7EA83D27681E}" type="slidenum">
              <a:rPr lang="fr-FR" altLang="fr-FR"/>
              <a:pPr/>
              <a:t>‹#›</a:t>
            </a:fld>
            <a:endParaRPr lang="fr-FR" altLang="fr-FR"/>
          </a:p>
        </p:txBody>
      </p:sp>
    </p:spTree>
    <p:extLst>
      <p:ext uri="{BB962C8B-B14F-4D97-AF65-F5344CB8AC3E}">
        <p14:creationId xmlns:p14="http://schemas.microsoft.com/office/powerpoint/2010/main" val="271836173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493018A-0565-4775-ABB7-F5E4FF3C52CD}"/>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4F6FD89F-402A-4C71-98BF-32E9E0831648}"/>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569946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538382CC-2382-485F-8100-C7C58574010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697289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277E203-3243-43B1-A10B-07FECBED0A42}"/>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2DE81471-C0B3-4E46-94F5-049429F64B60}"/>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565304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410F7832-A61E-488F-B3B0-29700A4524B5}"/>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3504519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16D08869-0E15-4FFC-94B7-D68798B0D626}"/>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146145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6281F879-13A5-4B19-AFE4-4621F856DC87}"/>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A8FB7737-A51A-4BBE-B77D-B503B0AAB7B4}"/>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220497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A4DE4EDB-5659-44D4-BC63-1DFB17EB96D0}"/>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84736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F30138F-2840-4278-9713-F99D21067BD3}"/>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7425B6B5-42C8-46D3-A2FB-67257CBA833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61681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CA1D0D8B-A9A3-4B72-A79B-13849C5D7F5E}"/>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692658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12FC346-EC09-41AD-A07E-6A92D91FE961}"/>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0416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3">
            <a:extLst>
              <a:ext uri="{FF2B5EF4-FFF2-40B4-BE49-F238E27FC236}">
                <a16:creationId xmlns:a16="http://schemas.microsoft.com/office/drawing/2014/main" id="{2B68F870-708F-4021-AA89-C721C42D1E7B}"/>
              </a:ext>
            </a:extLst>
          </p:cNvPr>
          <p:cNvSpPr>
            <a:spLocks noGrp="1"/>
          </p:cNvSpPr>
          <p:nvPr>
            <p:ph type="dt" sz="half" idx="10"/>
          </p:nvPr>
        </p:nvSpPr>
        <p:spPr/>
        <p:txBody>
          <a:bodyPr/>
          <a:lstStyle>
            <a:lvl1pPr>
              <a:defRPr/>
            </a:lvl1pPr>
          </a:lstStyle>
          <a:p>
            <a:pPr>
              <a:defRPr/>
            </a:pPr>
            <a:fld id="{81734378-0538-4348-80E6-BE3B5BBA258E}" type="datetime1">
              <a:rPr lang="fr-FR"/>
              <a:pPr>
                <a:defRPr/>
              </a:pPr>
              <a:t>11/03/2025</a:t>
            </a:fld>
            <a:endParaRPr lang="fr-FR" dirty="0"/>
          </a:p>
        </p:txBody>
      </p:sp>
      <p:sp>
        <p:nvSpPr>
          <p:cNvPr id="8" name="Footer Placeholder 4">
            <a:extLst>
              <a:ext uri="{FF2B5EF4-FFF2-40B4-BE49-F238E27FC236}">
                <a16:creationId xmlns:a16="http://schemas.microsoft.com/office/drawing/2014/main" id="{EC7DE588-B563-4E2C-B9F0-1052E4BC6044}"/>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9" name="Slide Number Placeholder 5">
            <a:extLst>
              <a:ext uri="{FF2B5EF4-FFF2-40B4-BE49-F238E27FC236}">
                <a16:creationId xmlns:a16="http://schemas.microsoft.com/office/drawing/2014/main" id="{8A03AA1A-806A-4A05-96EA-5731345DE179}"/>
              </a:ext>
            </a:extLst>
          </p:cNvPr>
          <p:cNvSpPr>
            <a:spLocks noGrp="1"/>
          </p:cNvSpPr>
          <p:nvPr>
            <p:ph type="sldNum" sz="quarter" idx="12"/>
          </p:nvPr>
        </p:nvSpPr>
        <p:spPr/>
        <p:txBody>
          <a:bodyPr/>
          <a:lstStyle>
            <a:lvl1pPr>
              <a:defRPr/>
            </a:lvl1pPr>
          </a:lstStyle>
          <a:p>
            <a:fld id="{EE97BB98-ED23-4613-B023-B269EE1E3BAA}" type="slidenum">
              <a:rPr lang="fr-FR" altLang="fr-FR"/>
              <a:pPr/>
              <a:t>‹#›</a:t>
            </a:fld>
            <a:endParaRPr lang="fr-FR" altLang="fr-FR"/>
          </a:p>
        </p:txBody>
      </p:sp>
    </p:spTree>
    <p:extLst>
      <p:ext uri="{BB962C8B-B14F-4D97-AF65-F5344CB8AC3E}">
        <p14:creationId xmlns:p14="http://schemas.microsoft.com/office/powerpoint/2010/main" val="183765506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83436151-715C-4C7C-B717-5FD0FB44A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D51FF917-33D0-486F-9DC9-A1B75BD1C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02752EC-5036-4B90-9CE3-8127BCE1A6D7}"/>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CB377E81-431D-4046-8A34-664D29972634}"/>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493385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0EC2C2A0-D6F2-4A8E-AA22-F706513D882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322974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48EDFAE3-B5B9-4920-9B9B-F0DC02ED19E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666463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5C18732A-D770-476A-82BF-853735F765BB}"/>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702237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90E72B-F2F2-495A-8647-8485E0FCD975}"/>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6D4A3193-BC60-4A37-B290-C958962EB133}"/>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238361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2FB4B605-6511-4F93-AE15-85533760697E}"/>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041985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F0C7152-72C8-4497-BA76-A37B3F394FE0}"/>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9FB9A48A-6712-4342-9B3D-B9F5AAA82EA5}"/>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497006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7210EFD5-9A88-4964-BD30-E3EF93B71B8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974721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C312D786-3E8F-46B4-95FF-3A3704BF6EE5}"/>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9428015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5DED9351-CB36-457C-A3E3-72DCE358966E}"/>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AD3B92A9-1CA6-486C-A1D9-8449887F7A5A}"/>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29476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D5C5B675-EB19-47E9-9667-974EE0875E18}"/>
              </a:ext>
            </a:extLst>
          </p:cNvPr>
          <p:cNvSpPr>
            <a:spLocks noGrp="1"/>
          </p:cNvSpPr>
          <p:nvPr>
            <p:ph type="dt" sz="half" idx="10"/>
          </p:nvPr>
        </p:nvSpPr>
        <p:spPr/>
        <p:txBody>
          <a:bodyPr/>
          <a:lstStyle>
            <a:lvl1pPr>
              <a:defRPr/>
            </a:lvl1pPr>
          </a:lstStyle>
          <a:p>
            <a:pPr>
              <a:defRPr/>
            </a:pPr>
            <a:fld id="{36CC75BC-5FC1-4BEB-857A-EB962037E572}" type="datetime1">
              <a:rPr lang="fr-FR"/>
              <a:pPr>
                <a:defRPr/>
              </a:pPr>
              <a:t>11/03/2025</a:t>
            </a:fld>
            <a:endParaRPr lang="fr-FR" dirty="0"/>
          </a:p>
        </p:txBody>
      </p:sp>
      <p:sp>
        <p:nvSpPr>
          <p:cNvPr id="4" name="Footer Placeholder 4">
            <a:extLst>
              <a:ext uri="{FF2B5EF4-FFF2-40B4-BE49-F238E27FC236}">
                <a16:creationId xmlns:a16="http://schemas.microsoft.com/office/drawing/2014/main" id="{A3D16245-D2C1-43A7-9FD4-88B281ADADAC}"/>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115990B6-237D-42D0-BA01-4B115E3A2FF5}"/>
              </a:ext>
            </a:extLst>
          </p:cNvPr>
          <p:cNvSpPr>
            <a:spLocks noGrp="1"/>
          </p:cNvSpPr>
          <p:nvPr>
            <p:ph type="sldNum" sz="quarter" idx="12"/>
          </p:nvPr>
        </p:nvSpPr>
        <p:spPr/>
        <p:txBody>
          <a:bodyPr/>
          <a:lstStyle>
            <a:lvl1pPr>
              <a:defRPr/>
            </a:lvl1pPr>
          </a:lstStyle>
          <a:p>
            <a:fld id="{3497AEF3-169F-4175-8A22-591A8D8493AC}" type="slidenum">
              <a:rPr lang="fr-FR" altLang="fr-FR"/>
              <a:pPr/>
              <a:t>‹#›</a:t>
            </a:fld>
            <a:endParaRPr lang="fr-FR" altLang="fr-FR"/>
          </a:p>
        </p:txBody>
      </p:sp>
    </p:spTree>
    <p:extLst>
      <p:ext uri="{BB962C8B-B14F-4D97-AF65-F5344CB8AC3E}">
        <p14:creationId xmlns:p14="http://schemas.microsoft.com/office/powerpoint/2010/main" val="3109612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227A08F-3792-4BD9-A060-70D7B3D1FF07}"/>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027990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87CF9C5-E1A0-419D-AACA-4ADFBE2DDB09}"/>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23FE7E5-D7D0-4D94-8D71-93B09D670BA2}"/>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907855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C20AB9A6-39A6-49C3-A914-BA985B91D3BA}"/>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33605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78BBC28-654E-4E4C-8FDC-7499D6A7B066}"/>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16761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17A3133C-5393-4690-BCCB-6627B17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7B8370A8-108D-4661-8C1E-C2D890488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7FFC3BF-DC64-4FF7-8D01-4671C7597706}"/>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F0B2E6C8-908E-4B60-94C9-7BF2B1C1FC69}"/>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529857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2B40F08D-7DFA-4571-9DE1-79DEB52F6C6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825294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9E8757CD-9330-40D3-AB4C-B619EDF9BEC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29325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876433E2-04B8-4B92-B36B-10FCD87712E9}"/>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034237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B33DF0B-2F86-4899-BA05-4220FDC93811}"/>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D13D728B-CC71-4F0E-9EAF-BBE2AA1809E2}"/>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241771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C67AC5FA-610A-41F9-8D9F-73C9911847EC}"/>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64935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B48AEA-8A0D-4CC0-A144-6EA4ADE2FCB6}"/>
              </a:ext>
            </a:extLst>
          </p:cNvPr>
          <p:cNvSpPr>
            <a:spLocks noGrp="1"/>
          </p:cNvSpPr>
          <p:nvPr>
            <p:ph type="dt" sz="half" idx="10"/>
          </p:nvPr>
        </p:nvSpPr>
        <p:spPr/>
        <p:txBody>
          <a:bodyPr/>
          <a:lstStyle>
            <a:lvl1pPr>
              <a:defRPr/>
            </a:lvl1pPr>
          </a:lstStyle>
          <a:p>
            <a:pPr>
              <a:defRPr/>
            </a:pPr>
            <a:fld id="{A032BFFF-1EDC-42A2-9E8F-9B3FC7A00058}" type="datetime1">
              <a:rPr lang="fr-FR"/>
              <a:pPr>
                <a:defRPr/>
              </a:pPr>
              <a:t>11/03/2025</a:t>
            </a:fld>
            <a:endParaRPr lang="fr-FR" dirty="0"/>
          </a:p>
        </p:txBody>
      </p:sp>
      <p:sp>
        <p:nvSpPr>
          <p:cNvPr id="3" name="Footer Placeholder 4">
            <a:extLst>
              <a:ext uri="{FF2B5EF4-FFF2-40B4-BE49-F238E27FC236}">
                <a16:creationId xmlns:a16="http://schemas.microsoft.com/office/drawing/2014/main" id="{03123095-D540-4A3B-9F21-AD50169BF2A3}"/>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4" name="Slide Number Placeholder 5">
            <a:extLst>
              <a:ext uri="{FF2B5EF4-FFF2-40B4-BE49-F238E27FC236}">
                <a16:creationId xmlns:a16="http://schemas.microsoft.com/office/drawing/2014/main" id="{4D243C44-1058-43EA-9F24-FFC768A1F85A}"/>
              </a:ext>
            </a:extLst>
          </p:cNvPr>
          <p:cNvSpPr>
            <a:spLocks noGrp="1"/>
          </p:cNvSpPr>
          <p:nvPr>
            <p:ph type="sldNum" sz="quarter" idx="12"/>
          </p:nvPr>
        </p:nvSpPr>
        <p:spPr/>
        <p:txBody>
          <a:bodyPr/>
          <a:lstStyle>
            <a:lvl1pPr>
              <a:defRPr/>
            </a:lvl1pPr>
          </a:lstStyle>
          <a:p>
            <a:fld id="{21A48325-249F-4967-A273-516AD8F7D46E}" type="slidenum">
              <a:rPr lang="fr-FR" altLang="fr-FR"/>
              <a:pPr/>
              <a:t>‹#›</a:t>
            </a:fld>
            <a:endParaRPr lang="fr-FR" altLang="fr-FR"/>
          </a:p>
        </p:txBody>
      </p:sp>
    </p:spTree>
    <p:extLst>
      <p:ext uri="{BB962C8B-B14F-4D97-AF65-F5344CB8AC3E}">
        <p14:creationId xmlns:p14="http://schemas.microsoft.com/office/powerpoint/2010/main" val="149419033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63EF36D-7800-4EE0-ABC6-FDE0568D4F26}"/>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93D95EC2-67D0-4EC4-83A5-DA0FA0F4F22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758026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8BD409B5-80A3-4695-A9D2-A79F3647AE8B}"/>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349365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346F3D70-794E-4306-9D96-A4B28405FD26}"/>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3105313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8A0D919-828E-441D-B48C-40592D11419E}"/>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0F93266C-90F5-4311-8B1F-4594B7B79F32}"/>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82678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5D39570-2D4C-4801-BBCE-1196CB520DE0}"/>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959802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C62AEAD-8819-43C5-99A0-E6298D3C727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54A2483-915D-4955-BAEC-2055576C335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245383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12ADB243-2BE8-4841-976C-E5CB3C2BA71B}"/>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14912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56F6471-86E0-48BA-9148-BE4624958960}"/>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8329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520B5B4C-CD3F-400C-B6B1-D9BBE7D8735E}"/>
              </a:ext>
            </a:extLst>
          </p:cNvPr>
          <p:cNvSpPr>
            <a:spLocks noGrp="1"/>
          </p:cNvSpPr>
          <p:nvPr>
            <p:ph type="dt" sz="half" idx="10"/>
          </p:nvPr>
        </p:nvSpPr>
        <p:spPr/>
        <p:txBody>
          <a:bodyPr/>
          <a:lstStyle>
            <a:lvl1pPr>
              <a:defRPr/>
            </a:lvl1pPr>
          </a:lstStyle>
          <a:p>
            <a:pPr>
              <a:defRPr/>
            </a:pPr>
            <a:fld id="{BCAA7B97-7FCB-445F-ABAE-0A43ECBC43AF}" type="datetime1">
              <a:rPr lang="fr-FR"/>
              <a:pPr>
                <a:defRPr/>
              </a:pPr>
              <a:t>11/03/2025</a:t>
            </a:fld>
            <a:endParaRPr lang="fr-FR" dirty="0"/>
          </a:p>
        </p:txBody>
      </p:sp>
      <p:sp>
        <p:nvSpPr>
          <p:cNvPr id="6" name="Footer Placeholder 4">
            <a:extLst>
              <a:ext uri="{FF2B5EF4-FFF2-40B4-BE49-F238E27FC236}">
                <a16:creationId xmlns:a16="http://schemas.microsoft.com/office/drawing/2014/main" id="{518B12E3-6609-4BF6-B7D2-E94FAE1A3177}"/>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5D7929F0-1981-4846-843E-4F6BCC56381D}"/>
              </a:ext>
            </a:extLst>
          </p:cNvPr>
          <p:cNvSpPr>
            <a:spLocks noGrp="1"/>
          </p:cNvSpPr>
          <p:nvPr>
            <p:ph type="sldNum" sz="quarter" idx="12"/>
          </p:nvPr>
        </p:nvSpPr>
        <p:spPr/>
        <p:txBody>
          <a:bodyPr/>
          <a:lstStyle>
            <a:lvl1pPr>
              <a:defRPr/>
            </a:lvl1pPr>
          </a:lstStyle>
          <a:p>
            <a:fld id="{225B16DB-1B8A-4E08-8DBE-E9303AF580BA}" type="slidenum">
              <a:rPr lang="fr-FR" altLang="fr-FR"/>
              <a:pPr/>
              <a:t>‹#›</a:t>
            </a:fld>
            <a:endParaRPr lang="fr-FR" altLang="fr-FR"/>
          </a:p>
        </p:txBody>
      </p:sp>
    </p:spTree>
    <p:extLst>
      <p:ext uri="{BB962C8B-B14F-4D97-AF65-F5344CB8AC3E}">
        <p14:creationId xmlns:p14="http://schemas.microsoft.com/office/powerpoint/2010/main" val="337348148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linhpham.me/" TargetMode="External"/><Relationship Id="rId3" Type="http://schemas.openxmlformats.org/officeDocument/2006/relationships/image" Target="../media/image9.png"/><Relationship Id="rId7" Type="http://schemas.openxmlformats.org/officeDocument/2006/relationships/hyperlink" Target="http://feeds.feedburner.com/showeet" TargetMode="External"/><Relationship Id="rId12" Type="http://schemas.openxmlformats.org/officeDocument/2006/relationships/image" Target="../media/image14.png"/><Relationship Id="rId2"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image" Target="../media/image11.png"/><Relationship Id="rId11" Type="http://schemas.openxmlformats.org/officeDocument/2006/relationships/hyperlink" Target="https://twitter.com/showeet" TargetMode="Externa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www.facebook.com/pages/Neetwork/240707325947259" TargetMode="External"/><Relationship Id="rId9" Type="http://schemas.openxmlformats.org/officeDocument/2006/relationships/hyperlink" Target="http://pinterest.com/showeet" TargetMode="Externa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7.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8.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9.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4438DF-9058-4FDF-91FD-92AA7BB147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Text Placeholder 2">
            <a:extLst>
              <a:ext uri="{FF2B5EF4-FFF2-40B4-BE49-F238E27FC236}">
                <a16:creationId xmlns:a16="http://schemas.microsoft.com/office/drawing/2014/main" id="{920DF07A-EE11-4743-80D2-0CED8942427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255E25C9-E9F0-4CBF-80C2-A9F3E5384DC1}"/>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C672DF0-CC78-4CC0-B998-D20852F74442}" type="datetime1">
              <a:rPr lang="fr-FR"/>
              <a:pPr>
                <a:defRPr/>
              </a:pPr>
              <a:t>11/03/2025</a:t>
            </a:fld>
            <a:endParaRPr lang="fr-FR" dirty="0"/>
          </a:p>
        </p:txBody>
      </p:sp>
      <p:sp>
        <p:nvSpPr>
          <p:cNvPr id="5" name="Footer Placeholder 4">
            <a:extLst>
              <a:ext uri="{FF2B5EF4-FFF2-40B4-BE49-F238E27FC236}">
                <a16:creationId xmlns:a16="http://schemas.microsoft.com/office/drawing/2014/main" id="{3BD7A4CA-D7E7-4492-B068-673B55EF346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49DC9CA4-2E8F-45E3-8F9D-74686E129DD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B3051A5-68DC-4A9F-A1CA-96762A17217F}" type="slidenum">
              <a:rPr lang="fr-FR" altLang="fr-FR"/>
              <a:pPr/>
              <a:t>‹#›</a:t>
            </a:fld>
            <a:endParaRPr lang="fr-FR" altLang="fr-FR"/>
          </a:p>
        </p:txBody>
      </p:sp>
      <p:sp>
        <p:nvSpPr>
          <p:cNvPr id="7" name="Rectangle 6">
            <a:extLst>
              <a:ext uri="{FF2B5EF4-FFF2-40B4-BE49-F238E27FC236}">
                <a16:creationId xmlns:a16="http://schemas.microsoft.com/office/drawing/2014/main" id="{803942F9-4DAB-4EAB-BA46-9AAA5719E553}"/>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45" r:id="rId1"/>
    <p:sldLayoutId id="2147486146" r:id="rId2"/>
    <p:sldLayoutId id="2147486123" r:id="rId3"/>
    <p:sldLayoutId id="2147486124" r:id="rId4"/>
    <p:sldLayoutId id="2147486125" r:id="rId5"/>
    <p:sldLayoutId id="2147486126" r:id="rId6"/>
    <p:sldLayoutId id="2147486127" r:id="rId7"/>
    <p:sldLayoutId id="2147486128" r:id="rId8"/>
    <p:sldLayoutId id="2147486129" r:id="rId9"/>
    <p:sldLayoutId id="2147486147" r:id="rId10"/>
    <p:sldLayoutId id="2147486130" r:id="rId11"/>
    <p:sldLayoutId id="2147486131" r:id="rId12"/>
    <p:sldLayoutId id="2147486148" r:id="rId13"/>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7D0C994D-E797-4F40-A1E7-0C2C357BDE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2051" name="Espace réservé du texte 2">
            <a:extLst>
              <a:ext uri="{FF2B5EF4-FFF2-40B4-BE49-F238E27FC236}">
                <a16:creationId xmlns:a16="http://schemas.microsoft.com/office/drawing/2014/main" id="{FCBEA52D-8BEB-481A-8888-DA48F7981640}"/>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070F23E-D30A-49DE-B5B2-4771A970C084}"/>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r>
              <a:rPr lang="en-US"/>
              <a:t>Your Date Here</a:t>
            </a:r>
          </a:p>
        </p:txBody>
      </p:sp>
      <p:sp>
        <p:nvSpPr>
          <p:cNvPr id="5" name="Espace réservé du pied de page 4">
            <a:extLst>
              <a:ext uri="{FF2B5EF4-FFF2-40B4-BE49-F238E27FC236}">
                <a16:creationId xmlns:a16="http://schemas.microsoft.com/office/drawing/2014/main" id="{60A0653B-0518-4811-97DE-CA193DD1932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r>
              <a:rPr lang="en-US"/>
              <a:t>Your Footer Here</a:t>
            </a:r>
            <a:endParaRPr lang="en-US" dirty="0"/>
          </a:p>
        </p:txBody>
      </p:sp>
      <p:sp>
        <p:nvSpPr>
          <p:cNvPr id="6" name="Espace réservé du numéro de diapositive 5">
            <a:extLst>
              <a:ext uri="{FF2B5EF4-FFF2-40B4-BE49-F238E27FC236}">
                <a16:creationId xmlns:a16="http://schemas.microsoft.com/office/drawing/2014/main" id="{0642551A-EC5E-497F-9A56-8934BF2886A6}"/>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5BAD3FA-DDEF-4ADC-BF23-791F0E757143}" type="slidenum">
              <a:rPr lang="en-US" altLang="fr-FR"/>
              <a:pPr/>
              <a:t>‹#›</a:t>
            </a:fld>
            <a:endParaRPr lang="en-US" altLang="fr-FR"/>
          </a:p>
        </p:txBody>
      </p:sp>
      <p:sp>
        <p:nvSpPr>
          <p:cNvPr id="8" name="Rectangle 7">
            <a:extLst>
              <a:ext uri="{FF2B5EF4-FFF2-40B4-BE49-F238E27FC236}">
                <a16:creationId xmlns:a16="http://schemas.microsoft.com/office/drawing/2014/main" id="{81D47735-6B28-4269-A680-61F05D478907}"/>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DE63EFB-4C09-46CB-B3D4-49C2F6F5699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3075" name="Text Placeholder 2">
            <a:extLst>
              <a:ext uri="{FF2B5EF4-FFF2-40B4-BE49-F238E27FC236}">
                <a16:creationId xmlns:a16="http://schemas.microsoft.com/office/drawing/2014/main" id="{A1F967D8-9897-48DD-9DF1-48CFE5D6C3B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26919674-2F85-40E7-9679-B578122E0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AD71A2EA-5BA6-47AA-A195-F04229918BA5}" type="datetime1">
              <a:rPr lang="fr-FR"/>
              <a:pPr>
                <a:defRPr/>
              </a:pPr>
              <a:t>11/03/2025</a:t>
            </a:fld>
            <a:endParaRPr lang="fr-FR" dirty="0"/>
          </a:p>
        </p:txBody>
      </p:sp>
      <p:sp>
        <p:nvSpPr>
          <p:cNvPr id="5" name="Footer Placeholder 4">
            <a:extLst>
              <a:ext uri="{FF2B5EF4-FFF2-40B4-BE49-F238E27FC236}">
                <a16:creationId xmlns:a16="http://schemas.microsoft.com/office/drawing/2014/main" id="{D8EBE6AB-9379-4C8B-9CDB-AF52A8887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22BD8CDD-49B2-490F-A7CC-5CE1C24A7E3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2155DE95-EE40-4B32-968B-302084A32CA0}" type="slidenum">
              <a:rPr lang="fr-FR" altLang="fr-FR"/>
              <a:pPr/>
              <a:t>‹#›</a:t>
            </a:fld>
            <a:endParaRPr lang="fr-FR" altLang="fr-FR"/>
          </a:p>
        </p:txBody>
      </p:sp>
    </p:spTree>
  </p:cSld>
  <p:clrMap bg1="lt1" tx1="dk1" bg2="lt2" tx2="dk2" accent1="accent1" accent2="accent2" accent3="accent3" accent4="accent4" accent5="accent5" accent6="accent6" hlink="hlink" folHlink="folHlink"/>
  <p:sldLayoutIdLst>
    <p:sldLayoutId id="2147486151" r:id="rId1"/>
    <p:sldLayoutId id="2147486132" r:id="rId2"/>
  </p:sldLayoutIdLst>
  <p:transition spd="med">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EAD5188-28B1-4D84-9B11-B8BDA8AAF9B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4099" name="Text Placeholder 2">
            <a:extLst>
              <a:ext uri="{FF2B5EF4-FFF2-40B4-BE49-F238E27FC236}">
                <a16:creationId xmlns:a16="http://schemas.microsoft.com/office/drawing/2014/main" id="{59AB33D9-DEFE-4332-B42A-247D9F4BA5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3B7FAA23-AF7C-4B47-8B51-80C41B54A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E3CEC6B-438E-4571-8270-05B71C1A992C}" type="datetimeFigureOut">
              <a:rPr lang="en-US"/>
              <a:pPr>
                <a:defRPr/>
              </a:pPr>
              <a:t>3/11/2025</a:t>
            </a:fld>
            <a:endParaRPr lang="en-US"/>
          </a:p>
        </p:txBody>
      </p:sp>
      <p:sp>
        <p:nvSpPr>
          <p:cNvPr id="5" name="Footer Placeholder 4">
            <a:extLst>
              <a:ext uri="{FF2B5EF4-FFF2-40B4-BE49-F238E27FC236}">
                <a16:creationId xmlns:a16="http://schemas.microsoft.com/office/drawing/2014/main" id="{367A8026-4B27-4163-917D-FC43F0C90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C185619-82A2-44E8-87F3-3A3CB79DC93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D56F6FC-805E-4063-98D7-2B96D109F34E}" type="slidenum">
              <a:rPr lang="en-US" altLang="fr-FR"/>
              <a:pPr/>
              <a:t>‹#›</a:t>
            </a:fld>
            <a:endParaRPr lang="en-US" altLang="fr-FR"/>
          </a:p>
        </p:txBody>
      </p:sp>
      <p:sp>
        <p:nvSpPr>
          <p:cNvPr id="7" name="Rectangle 6">
            <a:extLst>
              <a:ext uri="{FF2B5EF4-FFF2-40B4-BE49-F238E27FC236}">
                <a16:creationId xmlns:a16="http://schemas.microsoft.com/office/drawing/2014/main" id="{43D6FCF7-1C60-49EF-9E6B-F64EC4DE057D}"/>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 id="2147486163" r:id="rId12"/>
    <p:sldLayoutId id="214748616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0BE2CC-64DE-444A-BC9F-1428ABE7F42C}"/>
              </a:ext>
            </a:extLst>
          </p:cNvPr>
          <p:cNvSpPr/>
          <p:nvPr/>
        </p:nvSpPr>
        <p:spPr>
          <a:xfrm>
            <a:off x="0" y="0"/>
            <a:ext cx="5135563"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123" name="Rectangle 4">
            <a:extLst>
              <a:ext uri="{FF2B5EF4-FFF2-40B4-BE49-F238E27FC236}">
                <a16:creationId xmlns:a16="http://schemas.microsoft.com/office/drawing/2014/main" id="{7BA49A3C-1267-4A5E-8F33-D2D35E66B39A}"/>
              </a:ext>
            </a:extLst>
          </p:cNvPr>
          <p:cNvSpPr>
            <a:spLocks noChangeArrowheads="1"/>
          </p:cNvSpPr>
          <p:nvPr/>
        </p:nvSpPr>
        <p:spPr bwMode="auto">
          <a:xfrm>
            <a:off x="5867400" y="820738"/>
            <a:ext cx="5773738"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3000">
                <a:solidFill>
                  <a:srgbClr val="909DB3"/>
                </a:solidFill>
                <a:latin typeface="Calibri Light" panose="020F0302020204030204" pitchFamily="34" charset="0"/>
              </a:rPr>
              <a:t>Free creative PowerPoint and Impress templates, charts, diagrams and maps for your outstanding presentations</a:t>
            </a:r>
          </a:p>
        </p:txBody>
      </p:sp>
      <p:pic>
        <p:nvPicPr>
          <p:cNvPr id="5124" name="Picture 14">
            <a:extLst>
              <a:ext uri="{FF2B5EF4-FFF2-40B4-BE49-F238E27FC236}">
                <a16:creationId xmlns:a16="http://schemas.microsoft.com/office/drawing/2014/main" id="{25EA7FA1-A9ED-4A33-8FEB-0B601BD8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3188"/>
            <a:ext cx="29130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16">
            <a:extLst>
              <a:ext uri="{FF2B5EF4-FFF2-40B4-BE49-F238E27FC236}">
                <a16:creationId xmlns:a16="http://schemas.microsoft.com/office/drawing/2014/main" id="{266B5F12-A495-461A-8629-656E78046AC5}"/>
              </a:ext>
            </a:extLst>
          </p:cNvPr>
          <p:cNvGrpSpPr>
            <a:grpSpLocks/>
          </p:cNvGrpSpPr>
          <p:nvPr/>
        </p:nvGrpSpPr>
        <p:grpSpPr bwMode="auto">
          <a:xfrm>
            <a:off x="434975" y="2952750"/>
            <a:ext cx="635000" cy="3067050"/>
            <a:chOff x="4820005" y="2954735"/>
            <a:chExt cx="475488" cy="3067687"/>
          </a:xfrm>
        </p:grpSpPr>
        <p:pic>
          <p:nvPicPr>
            <p:cNvPr id="5128" name="Picture 17">
              <a:hlinkClick r:id="rId4"/>
              <a:extLst>
                <a:ext uri="{FF2B5EF4-FFF2-40B4-BE49-F238E27FC236}">
                  <a16:creationId xmlns:a16="http://schemas.microsoft.com/office/drawing/2014/main" id="{AD5A2E91-E02D-4D33-95E5-61B009FAD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005" y="360278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8">
              <a:extLst>
                <a:ext uri="{FF2B5EF4-FFF2-40B4-BE49-F238E27FC236}">
                  <a16:creationId xmlns:a16="http://schemas.microsoft.com/office/drawing/2014/main" id="{1CB18D9D-1B6B-435A-9B49-B5714AB5C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005" y="295473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9">
              <a:hlinkClick r:id="rId7"/>
              <a:extLst>
                <a:ext uri="{FF2B5EF4-FFF2-40B4-BE49-F238E27FC236}">
                  <a16:creationId xmlns:a16="http://schemas.microsoft.com/office/drawing/2014/main" id="{A49BD442-C682-45FC-939F-AED6C273B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0005" y="5551812"/>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0">
              <a:hlinkClick r:id="rId9"/>
              <a:extLst>
                <a:ext uri="{FF2B5EF4-FFF2-40B4-BE49-F238E27FC236}">
                  <a16:creationId xmlns:a16="http://schemas.microsoft.com/office/drawing/2014/main" id="{2A779EE6-2933-418F-B00D-6D60D09A70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0005" y="4903763"/>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1">
              <a:hlinkClick r:id="rId11"/>
              <a:extLst>
                <a:ext uri="{FF2B5EF4-FFF2-40B4-BE49-F238E27FC236}">
                  <a16:creationId xmlns:a16="http://schemas.microsoft.com/office/drawing/2014/main" id="{13CAAD63-616B-4941-9D15-0C6CDF2D16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0005" y="4250835"/>
              <a:ext cx="475488" cy="4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6" name="TextBox 22">
            <a:extLst>
              <a:ext uri="{FF2B5EF4-FFF2-40B4-BE49-F238E27FC236}">
                <a16:creationId xmlns:a16="http://schemas.microsoft.com/office/drawing/2014/main" id="{29682188-9A47-4C68-8523-2D889266CC0C}"/>
              </a:ext>
            </a:extLst>
          </p:cNvPr>
          <p:cNvSpPr txBox="1">
            <a:spLocks noChangeArrowheads="1"/>
          </p:cNvSpPr>
          <p:nvPr/>
        </p:nvSpPr>
        <p:spPr bwMode="auto">
          <a:xfrm>
            <a:off x="1209675" y="3057525"/>
            <a:ext cx="1390650" cy="261938"/>
          </a:xfrm>
          <a:prstGeom prst="rect">
            <a:avLst/>
          </a:prstGeom>
          <a:noFill/>
          <a:ln>
            <a:noFill/>
          </a:ln>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1100">
                <a:solidFill>
                  <a:srgbClr val="D9D9D9"/>
                </a:solidFill>
              </a:rPr>
              <a:t>showeet@ymail.com</a:t>
            </a:r>
          </a:p>
        </p:txBody>
      </p:sp>
      <p:pic>
        <p:nvPicPr>
          <p:cNvPr id="5127" name="Picture 23">
            <a:hlinkClick r:id="rId13"/>
            <a:extLst>
              <a:ext uri="{FF2B5EF4-FFF2-40B4-BE49-F238E27FC236}">
                <a16:creationId xmlns:a16="http://schemas.microsoft.com/office/drawing/2014/main" id="{322232EC-75D4-496D-BE81-790B45ABD3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897688"/>
            <a:ext cx="3324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65" r:id="rId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9201C0A-2044-40E5-A85E-7E929403E8E8}"/>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en-US" altLang="fr-FR"/>
          </a:p>
        </p:txBody>
      </p:sp>
      <p:sp>
        <p:nvSpPr>
          <p:cNvPr id="6147" name="Text Placeholder 2">
            <a:extLst>
              <a:ext uri="{FF2B5EF4-FFF2-40B4-BE49-F238E27FC236}">
                <a16:creationId xmlns:a16="http://schemas.microsoft.com/office/drawing/2014/main" id="{C5E088B4-071A-4B20-A5E3-C8137C7DCA29}"/>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DF1D4662-A741-45B4-8A88-7BAE276C9044}"/>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r>
              <a:rPr lang="fr-FR"/>
              <a:t>Ajouter un pied de page</a:t>
            </a:r>
            <a:endParaRPr lang="fr-FR" dirty="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33" r:id="rId6"/>
    <p:sldLayoutId id="2147486171" r:id="rId7"/>
    <p:sldLayoutId id="2147486172" r:id="rId8"/>
    <p:sldLayoutId id="2147486173" r:id="rId9"/>
    <p:sldLayoutId id="2147486174" r:id="rId10"/>
    <p:sldLayoutId id="2147486175" r:id="rId11"/>
    <p:sldLayoutId id="2147486176" r:id="rId12"/>
    <p:sldLayoutId id="2147486134" r:id="rId13"/>
    <p:sldLayoutId id="2147486135" r:id="rId14"/>
  </p:sldLayoutIdLst>
  <p:transition spd="med">
    <p:fade/>
  </p:transition>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88D0AEE2-E72C-420B-90A2-CD0BF12FDF1F}"/>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7171" name="Text Placeholder 2">
            <a:extLst>
              <a:ext uri="{FF2B5EF4-FFF2-40B4-BE49-F238E27FC236}">
                <a16:creationId xmlns:a16="http://schemas.microsoft.com/office/drawing/2014/main" id="{99CD9CE9-E6EA-466F-AC7F-9D73EE90270B}"/>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B25B28DB-3957-49F3-82BA-2E64D756C0B9}"/>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36" r:id="rId6"/>
    <p:sldLayoutId id="2147486182" r:id="rId7"/>
    <p:sldLayoutId id="2147486183" r:id="rId8"/>
    <p:sldLayoutId id="2147486184" r:id="rId9"/>
    <p:sldLayoutId id="2147486185" r:id="rId10"/>
    <p:sldLayoutId id="2147486186" r:id="rId11"/>
    <p:sldLayoutId id="2147486187" r:id="rId12"/>
    <p:sldLayoutId id="2147486137" r:id="rId13"/>
    <p:sldLayoutId id="2147486138"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DB71E49C-EAFD-4A23-BD5B-55784BB4EDCB}"/>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8195" name="Text Placeholder 2">
            <a:extLst>
              <a:ext uri="{FF2B5EF4-FFF2-40B4-BE49-F238E27FC236}">
                <a16:creationId xmlns:a16="http://schemas.microsoft.com/office/drawing/2014/main" id="{538ABF70-B592-49DF-9782-6D13D80F904F}"/>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2FC23804-5F1E-4C7A-A05D-1222B398706B}"/>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39" r:id="rId6"/>
    <p:sldLayoutId id="2147486193" r:id="rId7"/>
    <p:sldLayoutId id="2147486194" r:id="rId8"/>
    <p:sldLayoutId id="2147486195" r:id="rId9"/>
    <p:sldLayoutId id="2147486196" r:id="rId10"/>
    <p:sldLayoutId id="2147486197" r:id="rId11"/>
    <p:sldLayoutId id="2147486198" r:id="rId12"/>
    <p:sldLayoutId id="2147486140" r:id="rId13"/>
    <p:sldLayoutId id="2147486141"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52D70287-3111-4135-B0FA-670AF5AC1A57}"/>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9219" name="Text Placeholder 2">
            <a:extLst>
              <a:ext uri="{FF2B5EF4-FFF2-40B4-BE49-F238E27FC236}">
                <a16:creationId xmlns:a16="http://schemas.microsoft.com/office/drawing/2014/main" id="{4DC728EC-1CAA-4918-8BB7-5EEC3ABA9A0D}"/>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EF737EFD-6CE6-4291-A550-C9A2B524EACD}"/>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6199" r:id="rId1"/>
    <p:sldLayoutId id="2147486200" r:id="rId2"/>
    <p:sldLayoutId id="2147486201" r:id="rId3"/>
    <p:sldLayoutId id="2147486202" r:id="rId4"/>
    <p:sldLayoutId id="2147486203" r:id="rId5"/>
    <p:sldLayoutId id="2147486142" r:id="rId6"/>
    <p:sldLayoutId id="2147486204" r:id="rId7"/>
    <p:sldLayoutId id="2147486205" r:id="rId8"/>
    <p:sldLayoutId id="2147486206" r:id="rId9"/>
    <p:sldLayoutId id="2147486207" r:id="rId10"/>
    <p:sldLayoutId id="2147486208" r:id="rId11"/>
    <p:sldLayoutId id="2147486209" r:id="rId12"/>
    <p:sldLayoutId id="2147486143" r:id="rId13"/>
    <p:sldLayoutId id="2147486144"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hyperlink" Target="https://www.who.int/nutrition/double-burden-malnutrition/infographics/en/" TargetMode="Externa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hyperlink" Target="https://www.who.int/nutrition/topics/5keyshealthydiet_brochure.pdf?ua=1" TargetMode="Externa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hyperlink" Target="https://www.who.int/topics/nutrition/en/" TargetMode="Externa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foodsafety/areas_work/food-hygiene/3Fives_poster.pdf?ua=1"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hyperlink" Target="https://www.who.int/foodsafety/areas_work/microbiological-risks/en/" TargetMode="External"/><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slideLayout" Target="../slideLayouts/slideLayout62.xml"/><Relationship Id="rId1" Type="http://schemas.openxmlformats.org/officeDocument/2006/relationships/video" Target="https://www.youtube.com/embed/ONkKy68HEIM?feature=oembed" TargetMode="Externa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slide" Target="slide4.xml"/><Relationship Id="rId4" Type="http://schemas.openxmlformats.org/officeDocument/2006/relationships/hyperlink" Target="https://www.who.int/topics/nutrition/en/"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apps.who.int/iris/bitstream/handle/10665/75196/9789241504003_eng.pdf;jsessionid=432EFBCDCE8D34F8380D3DDAE3DEA824?sequence=1" TargetMode="External"/><Relationship Id="rId5" Type="http://schemas.openxmlformats.org/officeDocument/2006/relationships/image" Target="../media/image49.png"/><Relationship Id="rId4" Type="http://schemas.openxmlformats.org/officeDocument/2006/relationships/hyperlink" Target="https://www.who.int/foodsafety/areas_work/food-hygiene/5keys-poster/en/" TargetMode="Externa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hyperlink" Target="https://www.who.int/en/news-room/fact-sheets/detail/food-additives" TargetMode="External"/><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slideLayout" Target="../slideLayouts/slideLayout62.xml"/><Relationship Id="rId1" Type="http://schemas.openxmlformats.org/officeDocument/2006/relationships/video" Target="https://www.youtube.com/embed/GsijNEiEvnI?feature=oembed" TargetMode="External"/><Relationship Id="rId6" Type="http://schemas.openxmlformats.org/officeDocument/2006/relationships/image" Target="../media/image52.jpeg"/><Relationship Id="rId5" Type="http://schemas.openxmlformats.org/officeDocument/2006/relationships/image" Target="../media/image51.png"/><Relationship Id="rId10" Type="http://schemas.openxmlformats.org/officeDocument/2006/relationships/slide" Target="slide4.xml"/><Relationship Id="rId4" Type="http://schemas.openxmlformats.org/officeDocument/2006/relationships/hyperlink" Target="https://www.who.int/topics/nutrition/en/"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1.png"/><Relationship Id="rId7"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news-room/fact-sheets/detail/pesticide-residues-in-food" TargetMode="External"/><Relationship Id="rId5" Type="http://schemas.openxmlformats.org/officeDocument/2006/relationships/hyperlink" Target="https://www.who.int/ipcs/assessment/public_health/chemicals_phc/en/" TargetMode="External"/><Relationship Id="rId4" Type="http://schemas.openxmlformats.org/officeDocument/2006/relationships/image" Target="../media/image53.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who.int/ipcs/publications/new_issues/endocrine_disruptors/en/" TargetMode="External"/><Relationship Id="rId11" Type="http://schemas.openxmlformats.org/officeDocument/2006/relationships/slide" Target="slide4.xml"/><Relationship Id="rId5" Type="http://schemas.openxmlformats.org/officeDocument/2006/relationships/hyperlink" Target="https://ec.europa.eu/environment/chemicals/endocrine/index_en.htm" TargetMode="External"/><Relationship Id="rId10" Type="http://schemas.openxmlformats.org/officeDocument/2006/relationships/image" Target="../media/image25.png"/><Relationship Id="rId4" Type="http://schemas.openxmlformats.org/officeDocument/2006/relationships/hyperlink" Target="https://www.efsa.europa.eu/en/topics/topic/endocrine-active-substances" TargetMode="External"/><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hyperlink" Target="https://www.food.gov.uk/business-guidance/industry-specific-advice/labelling-and-allergens" TargetMode="External"/><Relationship Id="rId13" Type="http://schemas.openxmlformats.org/officeDocument/2006/relationships/image" Target="../media/image25.png"/><Relationship Id="rId3" Type="http://schemas.openxmlformats.org/officeDocument/2006/relationships/hyperlink" Target="http://www.eaaci.org/attachments/FoodAllergy&amp;AnaphylaxisPublicDeclarationCombined.pdf" TargetMode="External"/><Relationship Id="rId7" Type="http://schemas.openxmlformats.org/officeDocument/2006/relationships/hyperlink" Target="https://www.efsa.europa.eu/en/supporting/pub/en-506" TargetMode="External"/><Relationship Id="rId12"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hyperlink" Target="https://www.nhs.uk/conditions/food-allergy/" TargetMode="External"/><Relationship Id="rId11"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hyperlink" Target="https://www.food.gov.uk/safety-hygiene/food-allergy-and-intolerance" TargetMode="External"/><Relationship Id="rId1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hyperlink" Target="https://apps.who.int/iris/bitstream/handle/10665/250083/9789241549448-eng.pdf?sequence=1" TargetMode="External"/><Relationship Id="rId7"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4.png"/><Relationship Id="rId1" Type="http://schemas.openxmlformats.org/officeDocument/2006/relationships/slideLayout" Target="../slideLayouts/slideLayout7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forms.gle/WAvx86iLPH1wd8qE8" TargetMode="External"/><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hyperlink" Target="https://forms.gle/9BEVQAPLRZRd2fkr9" TargetMode="External"/><Relationship Id="rId4" Type="http://schemas.openxmlformats.org/officeDocument/2006/relationships/slide" Target="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9BEVQAPLRZRd2fkr9" TargetMode="External"/><Relationship Id="rId7" Type="http://schemas.openxmlformats.org/officeDocument/2006/relationships/image" Target="../media/image23.png"/><Relationship Id="rId2" Type="http://schemas.openxmlformats.org/officeDocument/2006/relationships/slide" Target="slide19.xml"/><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slide" Target="slide5.xml"/><Relationship Id="rId10" Type="http://schemas.openxmlformats.org/officeDocument/2006/relationships/hyperlink" Target="https://forms.gle/WAvx86iLPH1wd8qE8" TargetMode="External"/><Relationship Id="rId4" Type="http://schemas.openxmlformats.org/officeDocument/2006/relationships/hyperlink" Target="https://e-bug.eu/downloads/english/new-structure/1.%20Educator%20Resources/3.%20KS3/2.%20Spread%20of%20Infection/4.%20Food%20Hygiene/ttr/s2/ENG_SafeConsume_TeacherTraining_Session2.MicrobiologicalAspects_v3_June2021.ppt" TargetMode="External"/><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hyperlink" Target="https://forms.gle/9BEVQAPLRZRd2fkr9" TargetMode="Externa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11" Type="http://schemas.openxmlformats.org/officeDocument/2006/relationships/slide" Target="slide19.xml"/><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hyperlink" Target="https://e-bug.eu/lesson.php?name=UK-KS3-useful-microbe-teaching-resources" TargetMode="External"/><Relationship Id="rId14" Type="http://schemas.openxmlformats.org/officeDocument/2006/relationships/hyperlink" Target="https://forms.gle/WAvx86iLPH1wd8qE8"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euro.who.int/__data/assets/pdf_file/0005/402989/50607-WHO-Food-Safety-publicationV4_Web.pdf?ua=1" TargetMode="External"/><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9.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ous-titre 1">
            <a:extLst>
              <a:ext uri="{FF2B5EF4-FFF2-40B4-BE49-F238E27FC236}">
                <a16:creationId xmlns:a16="http://schemas.microsoft.com/office/drawing/2014/main" id="{990F210F-B70D-46B7-BDAC-9932C7223090}"/>
              </a:ext>
            </a:extLst>
          </p:cNvPr>
          <p:cNvSpPr>
            <a:spLocks noGrp="1" noChangeArrowheads="1"/>
          </p:cNvSpPr>
          <p:nvPr>
            <p:ph type="subTitle" idx="1"/>
          </p:nvPr>
        </p:nvSpPr>
        <p:spPr>
          <a:xfrm>
            <a:off x="1524000" y="4140200"/>
            <a:ext cx="9144000" cy="1320800"/>
          </a:xfrm>
        </p:spPr>
        <p:txBody>
          <a:bodyPr/>
          <a:lstStyle/>
          <a:p>
            <a:pPr eaLnBrk="1" hangingPunct="1"/>
            <a:r>
              <a:rPr lang="en-US" altLang="fr-FR" sz="3200" dirty="0">
                <a:latin typeface="Arial" panose="020B0604020202020204" pitchFamily="34" charset="0"/>
                <a:cs typeface="Arial" panose="020B0604020202020204" pitchFamily="34" charset="0"/>
              </a:rPr>
              <a:t>Teaching food hygiene: An introduction</a:t>
            </a:r>
          </a:p>
        </p:txBody>
      </p:sp>
      <p:pic>
        <p:nvPicPr>
          <p:cNvPr id="77827" name="Image 1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1DC3909D-8680-44DB-9BE6-0030E0EFC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Image 13">
            <a:extLst>
              <a:ext uri="{FF2B5EF4-FFF2-40B4-BE49-F238E27FC236}">
                <a16:creationId xmlns:a16="http://schemas.microsoft.com/office/drawing/2014/main" id="{B4FCD862-D757-43B1-B7C1-980DA3187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9" name="Groupe 4">
            <a:extLst>
              <a:ext uri="{FF2B5EF4-FFF2-40B4-BE49-F238E27FC236}">
                <a16:creationId xmlns:a16="http://schemas.microsoft.com/office/drawing/2014/main" id="{7453AF97-DE72-4BFD-B57D-64DEB56701A4}"/>
              </a:ext>
            </a:extLst>
          </p:cNvPr>
          <p:cNvGrpSpPr>
            <a:grpSpLocks/>
          </p:cNvGrpSpPr>
          <p:nvPr/>
        </p:nvGrpSpPr>
        <p:grpSpPr bwMode="auto">
          <a:xfrm>
            <a:off x="-41275" y="6016625"/>
            <a:ext cx="12276138" cy="887413"/>
            <a:chOff x="-41565" y="6016088"/>
            <a:chExt cx="12276859" cy="888671"/>
          </a:xfrm>
        </p:grpSpPr>
        <p:sp>
          <p:nvSpPr>
            <p:cNvPr id="77830" name="ZoneTexte 5">
              <a:extLst>
                <a:ext uri="{FF2B5EF4-FFF2-40B4-BE49-F238E27FC236}">
                  <a16:creationId xmlns:a16="http://schemas.microsoft.com/office/drawing/2014/main" id="{701453B6-016F-44E4-BD22-A29CF73F4C1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7831" name="ZoneTexte 8">
              <a:extLst>
                <a:ext uri="{FF2B5EF4-FFF2-40B4-BE49-F238E27FC236}">
                  <a16:creationId xmlns:a16="http://schemas.microsoft.com/office/drawing/2014/main" id="{A2293350-EDD2-460C-8038-D9F41EF0A86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23" name="Rectangle 22">
              <a:extLst>
                <a:ext uri="{FF2B5EF4-FFF2-40B4-BE49-F238E27FC236}">
                  <a16:creationId xmlns:a16="http://schemas.microsoft.com/office/drawing/2014/main" id="{4FC3FE6E-0335-41AD-9E31-251470C0FBFA}"/>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4" name="Bouton d’action : vide 23">
              <a:hlinkClick r:id="" action="ppaction://hlinkshowjump?jump=endshow" highlightClick="1"/>
              <a:extLst>
                <a:ext uri="{FF2B5EF4-FFF2-40B4-BE49-F238E27FC236}">
                  <a16:creationId xmlns:a16="http://schemas.microsoft.com/office/drawing/2014/main" id="{1CFE21C2-4520-45E8-8B68-D73DAFA89B9D}"/>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77834" name="ZoneTexte 24">
              <a:extLst>
                <a:ext uri="{FF2B5EF4-FFF2-40B4-BE49-F238E27FC236}">
                  <a16:creationId xmlns:a16="http://schemas.microsoft.com/office/drawing/2014/main" id="{C30C6AB7-35CC-4CB4-86A4-D05632615043}"/>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7835" name="ZoneTexte 25">
              <a:extLst>
                <a:ext uri="{FF2B5EF4-FFF2-40B4-BE49-F238E27FC236}">
                  <a16:creationId xmlns:a16="http://schemas.microsoft.com/office/drawing/2014/main" id="{048ABA03-0A11-4143-A253-FC145EE8ADA1}"/>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a:t>
              </a:r>
              <a:r>
                <a:rPr lang="fr-FR" altLang="fr-FR" sz="1200">
                  <a:latin typeface="Microsoft Sans Serif" panose="020B0604020202020204" pitchFamily="34" charset="0"/>
                </a:rPr>
                <a:t>Previous</a:t>
              </a:r>
              <a:r>
                <a:rPr lang="fr-FR" altLang="fr-FR" sz="1200">
                  <a:solidFill>
                    <a:schemeClr val="bg1"/>
                  </a:solidFill>
                  <a:latin typeface="Microsoft Sans Serif" panose="020B0604020202020204" pitchFamily="34" charset="0"/>
                </a:rPr>
                <a:t>                Next</a:t>
              </a:r>
            </a:p>
          </p:txBody>
        </p:sp>
        <p:sp>
          <p:nvSpPr>
            <p:cNvPr id="27" name="Bouton d’action : vide 26">
              <a:hlinkClick r:id="" action="ppaction://hlinkshowjump?jump=nextslide" highlightClick="1"/>
              <a:extLst>
                <a:ext uri="{FF2B5EF4-FFF2-40B4-BE49-F238E27FC236}">
                  <a16:creationId xmlns:a16="http://schemas.microsoft.com/office/drawing/2014/main" id="{5262E480-9DA7-48AC-9C3C-5A176F426CB4}"/>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77837" name="Image 28">
              <a:extLst>
                <a:ext uri="{FF2B5EF4-FFF2-40B4-BE49-F238E27FC236}">
                  <a16:creationId xmlns:a16="http://schemas.microsoft.com/office/drawing/2014/main" id="{98A09D35-573D-46D7-82BB-2DDFB52FB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a:extLst>
              <a:ext uri="{FF2B5EF4-FFF2-40B4-BE49-F238E27FC236}">
                <a16:creationId xmlns:a16="http://schemas.microsoft.com/office/drawing/2014/main" id="{D5D79565-E02F-498C-94A5-D99A1133729C}"/>
              </a:ext>
            </a:extLst>
          </p:cNvPr>
          <p:cNvSpPr txBox="1"/>
          <p:nvPr/>
        </p:nvSpPr>
        <p:spPr>
          <a:xfrm>
            <a:off x="1214284" y="4846940"/>
            <a:ext cx="9763432" cy="1231106"/>
          </a:xfrm>
          <a:prstGeom prst="rect">
            <a:avLst/>
          </a:prstGeom>
          <a:noFill/>
        </p:spPr>
        <p:txBody>
          <a:bodyPr wrap="square" rtlCol="0">
            <a:spAutoFit/>
          </a:bodyPr>
          <a:lstStyle/>
          <a:p>
            <a:pPr algn="l">
              <a:spcBef>
                <a:spcPct val="0"/>
              </a:spcBef>
            </a:pPr>
            <a:r>
              <a:rPr lang="en-US" altLang="en-US" sz="1400" b="0" dirty="0">
                <a:solidFill>
                  <a:schemeClr val="accent3">
                    <a:lumMod val="75000"/>
                  </a:schemeClr>
                </a:solidFill>
                <a:latin typeface="Arial" panose="020B0604020202020204" pitchFamily="34" charset="0"/>
                <a:cs typeface="Arial" panose="020B0604020202020204" pitchFamily="34" charset="0"/>
              </a:rPr>
              <a:t>Instructions for use :</a:t>
            </a:r>
          </a:p>
          <a:p>
            <a:pPr algn="l" eaLnBrk="1" hangingPunct="1"/>
            <a:r>
              <a:rPr lang="en-US" altLang="en-US" sz="1400" b="0" dirty="0">
                <a:solidFill>
                  <a:srgbClr val="00707C"/>
                </a:solidFill>
                <a:latin typeface="Arial" panose="020B0604020202020204" pitchFamily="34" charset="0"/>
                <a:cs typeface="Arial" panose="020B0604020202020204" pitchFamily="34" charset="0"/>
              </a:rPr>
              <a:t>This training session is designed to be a </a:t>
            </a:r>
            <a:r>
              <a:rPr lang="en-US" altLang="en-US" sz="1400" b="0" dirty="0">
                <a:solidFill>
                  <a:schemeClr val="accent3">
                    <a:lumMod val="75000"/>
                  </a:schemeClr>
                </a:solidFill>
                <a:latin typeface="Arial" panose="020B0604020202020204" pitchFamily="34" charset="0"/>
                <a:cs typeface="Arial" panose="020B0604020202020204" pitchFamily="34" charset="0"/>
              </a:rPr>
              <a:t>pool of information </a:t>
            </a:r>
            <a:r>
              <a:rPr lang="en-US" altLang="en-US" sz="1400" b="0" dirty="0">
                <a:solidFill>
                  <a:srgbClr val="00707C"/>
                </a:solidFill>
                <a:latin typeface="Arial" panose="020B0604020202020204" pitchFamily="34" charset="0"/>
                <a:cs typeface="Arial" panose="020B0604020202020204" pitchFamily="34" charset="0"/>
              </a:rPr>
              <a:t>allowing you to access the information you are interested in without having to go through the whole session or follow a particular order.</a:t>
            </a:r>
          </a:p>
          <a:p>
            <a:pPr algn="l" eaLnBrk="1" hangingPunct="1"/>
            <a:r>
              <a:rPr lang="en-US" altLang="en-US" sz="1400" b="0" dirty="0">
                <a:solidFill>
                  <a:srgbClr val="00707C"/>
                </a:solidFill>
                <a:latin typeface="Arial" panose="020B0604020202020204" pitchFamily="34" charset="0"/>
                <a:cs typeface="Arial" panose="020B0604020202020204" pitchFamily="34" charset="0"/>
              </a:rPr>
              <a:t>Please activate the </a:t>
            </a:r>
            <a:r>
              <a:rPr lang="en-US" altLang="en-US" sz="1400" b="0" dirty="0">
                <a:solidFill>
                  <a:schemeClr val="accent3">
                    <a:lumMod val="75000"/>
                  </a:schemeClr>
                </a:solidFill>
                <a:latin typeface="Arial" panose="020B0604020202020204" pitchFamily="34" charset="0"/>
                <a:cs typeface="Arial" panose="020B0604020202020204" pitchFamily="34" charset="0"/>
              </a:rPr>
              <a:t>slideshow</a:t>
            </a:r>
            <a:r>
              <a:rPr lang="en-US" altLang="en-US" sz="1400" b="0" dirty="0">
                <a:solidFill>
                  <a:srgbClr val="00707C"/>
                </a:solidFill>
                <a:latin typeface="Arial" panose="020B0604020202020204" pitchFamily="34" charset="0"/>
                <a:cs typeface="Arial" panose="020B0604020202020204" pitchFamily="34" charset="0"/>
              </a:rPr>
              <a:t> mode to benefit from all its features.</a:t>
            </a:r>
          </a:p>
          <a:p>
            <a:endParaRPr lang="fr-F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oneTexte 3">
            <a:extLst>
              <a:ext uri="{FF2B5EF4-FFF2-40B4-BE49-F238E27FC236}">
                <a16:creationId xmlns:a16="http://schemas.microsoft.com/office/drawing/2014/main" id="{05B4EBCA-C55E-4ED0-BFE8-B3E622DE2704}"/>
              </a:ext>
            </a:extLst>
          </p:cNvPr>
          <p:cNvSpPr txBox="1">
            <a:spLocks noChangeArrowheads="1"/>
          </p:cNvSpPr>
          <p:nvPr/>
        </p:nvSpPr>
        <p:spPr bwMode="auto">
          <a:xfrm>
            <a:off x="3089275" y="33338"/>
            <a:ext cx="608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Nutrition</a:t>
            </a:r>
          </a:p>
        </p:txBody>
      </p:sp>
      <p:grpSp>
        <p:nvGrpSpPr>
          <p:cNvPr id="88067" name="Groupe 76">
            <a:extLst>
              <a:ext uri="{FF2B5EF4-FFF2-40B4-BE49-F238E27FC236}">
                <a16:creationId xmlns:a16="http://schemas.microsoft.com/office/drawing/2014/main" id="{710E0A87-4C71-4BD7-8153-F233CC600E4B}"/>
              </a:ext>
            </a:extLst>
          </p:cNvPr>
          <p:cNvGrpSpPr>
            <a:grpSpLocks/>
          </p:cNvGrpSpPr>
          <p:nvPr/>
        </p:nvGrpSpPr>
        <p:grpSpPr bwMode="auto">
          <a:xfrm>
            <a:off x="-41275" y="6016625"/>
            <a:ext cx="12276138" cy="887413"/>
            <a:chOff x="-41565" y="6016088"/>
            <a:chExt cx="12276859" cy="888671"/>
          </a:xfrm>
        </p:grpSpPr>
        <p:sp>
          <p:nvSpPr>
            <p:cNvPr id="88080" name="ZoneTexte 77">
              <a:extLst>
                <a:ext uri="{FF2B5EF4-FFF2-40B4-BE49-F238E27FC236}">
                  <a16:creationId xmlns:a16="http://schemas.microsoft.com/office/drawing/2014/main" id="{EFB0901F-EC6F-4772-89BC-D34308F6098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8081" name="ZoneTexte 78">
              <a:extLst>
                <a:ext uri="{FF2B5EF4-FFF2-40B4-BE49-F238E27FC236}">
                  <a16:creationId xmlns:a16="http://schemas.microsoft.com/office/drawing/2014/main" id="{31294F0C-AA84-4497-819C-4A79FDE3FAA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54B0C1A0-71AA-4EA2-8689-B9AB8653D08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8083" name="ZoneTexte 81">
              <a:extLst>
                <a:ext uri="{FF2B5EF4-FFF2-40B4-BE49-F238E27FC236}">
                  <a16:creationId xmlns:a16="http://schemas.microsoft.com/office/drawing/2014/main" id="{05344C15-7D32-474A-B702-A748417D92F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8084" name="ZoneTexte 82">
              <a:extLst>
                <a:ext uri="{FF2B5EF4-FFF2-40B4-BE49-F238E27FC236}">
                  <a16:creationId xmlns:a16="http://schemas.microsoft.com/office/drawing/2014/main" id="{F0B630E7-DF84-4D86-8775-5F03FE865BAB}"/>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B1287FB-61AA-4761-A2A7-8B81255FF4D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88086" name="Image 84" descr="SafeConsume logo">
              <a:extLst>
                <a:ext uri="{FF2B5EF4-FFF2-40B4-BE49-F238E27FC236}">
                  <a16:creationId xmlns:a16="http://schemas.microsoft.com/office/drawing/2014/main" id="{F9CFF15E-CE44-4A3F-A592-2EE71E45B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332479C0-7CF7-4169-A18F-2440CD3F909A}"/>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88068" name="Groupe 8" descr="Side navigation bar">
            <a:extLst>
              <a:ext uri="{FF2B5EF4-FFF2-40B4-BE49-F238E27FC236}">
                <a16:creationId xmlns:a16="http://schemas.microsoft.com/office/drawing/2014/main" id="{7DB781A2-F232-4BCE-A545-46B107600967}"/>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04986125-9A33-49A1-A1C6-42C58C5AFC1C}"/>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7E6189E4-37E7-4AA2-90C4-F137CD4F3214}"/>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491F891F-E3C4-4FC1-A1A5-448B44FAB261}"/>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705FD1B9-8457-400F-B782-FE9BD1750679}"/>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8069" name="Image 2" descr="Produce including fresh fruit, vegetables and oils">
            <a:extLst>
              <a:ext uri="{FF2B5EF4-FFF2-40B4-BE49-F238E27FC236}">
                <a16:creationId xmlns:a16="http://schemas.microsoft.com/office/drawing/2014/main" id="{F28526BF-75A6-41F9-8E24-BA9F5DE51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1816100"/>
            <a:ext cx="133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2">
            <a:extLst>
              <a:ext uri="{FF2B5EF4-FFF2-40B4-BE49-F238E27FC236}">
                <a16:creationId xmlns:a16="http://schemas.microsoft.com/office/drawing/2014/main" id="{ED6F95A9-F7C6-4D68-BCFB-E8C371C43871}"/>
              </a:ext>
            </a:extLst>
          </p:cNvPr>
          <p:cNvSpPr>
            <a:spLocks noChangeArrowheads="1"/>
          </p:cNvSpPr>
          <p:nvPr/>
        </p:nvSpPr>
        <p:spPr bwMode="auto">
          <a:xfrm>
            <a:off x="3333750" y="839788"/>
            <a:ext cx="57816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rgbClr val="00707C"/>
                </a:solidFill>
              </a:rPr>
              <a:t>Nutrition is the intake of food, considered in relation to the body’s dietary needs.</a:t>
            </a:r>
          </a:p>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chemeClr val="accent3">
                    <a:lumMod val="75000"/>
                  </a:schemeClr>
                </a:solidFill>
              </a:rPr>
              <a:t>Good nutrition </a:t>
            </a:r>
            <a:r>
              <a:rPr lang="en-US" altLang="fr-FR" dirty="0">
                <a:solidFill>
                  <a:srgbClr val="00707C"/>
                </a:solidFill>
              </a:rPr>
              <a:t>– an adequate, well balanced diet combined with regular physical activity – is a cornerstone of </a:t>
            </a:r>
            <a:r>
              <a:rPr lang="en-US" altLang="fr-FR" dirty="0">
                <a:solidFill>
                  <a:schemeClr val="accent3">
                    <a:lumMod val="75000"/>
                  </a:schemeClr>
                </a:solidFill>
              </a:rPr>
              <a:t>good health</a:t>
            </a:r>
            <a:r>
              <a:rPr lang="en-US" altLang="fr-FR" dirty="0">
                <a:solidFill>
                  <a:srgbClr val="00707C"/>
                </a:solidFill>
              </a:rPr>
              <a:t>. </a:t>
            </a:r>
          </a:p>
          <a:p>
            <a:pPr eaLnBrk="1" hangingPunct="1">
              <a:lnSpc>
                <a:spcPct val="100000"/>
              </a:lnSpc>
              <a:spcBef>
                <a:spcPct val="0"/>
              </a:spcBef>
              <a:buFontTx/>
              <a:buNone/>
              <a:defRPr/>
            </a:pPr>
            <a:endParaRPr lang="en-US" altLang="fr-FR" dirty="0">
              <a:solidFill>
                <a:srgbClr val="00707C"/>
              </a:solidFill>
            </a:endParaRPr>
          </a:p>
          <a:p>
            <a:pPr eaLnBrk="1" hangingPunct="1">
              <a:lnSpc>
                <a:spcPct val="100000"/>
              </a:lnSpc>
              <a:spcBef>
                <a:spcPct val="0"/>
              </a:spcBef>
              <a:buFontTx/>
              <a:buNone/>
              <a:defRPr/>
            </a:pPr>
            <a:r>
              <a:rPr lang="en-US" altLang="fr-FR" dirty="0">
                <a:solidFill>
                  <a:schemeClr val="accent3">
                    <a:lumMod val="75000"/>
                  </a:schemeClr>
                </a:solidFill>
              </a:rPr>
              <a:t>Poor nutrition </a:t>
            </a:r>
            <a:r>
              <a:rPr lang="en-US" altLang="fr-FR" dirty="0">
                <a:solidFill>
                  <a:srgbClr val="00707C"/>
                </a:solidFill>
              </a:rPr>
              <a:t>can lead to </a:t>
            </a:r>
            <a:r>
              <a:rPr lang="en-US" altLang="fr-FR" dirty="0">
                <a:solidFill>
                  <a:schemeClr val="accent3">
                    <a:lumMod val="75000"/>
                  </a:schemeClr>
                </a:solidFill>
              </a:rPr>
              <a:t>reduced immunity</a:t>
            </a:r>
            <a:r>
              <a:rPr lang="en-US" altLang="fr-FR" dirty="0">
                <a:solidFill>
                  <a:srgbClr val="00707C"/>
                </a:solidFill>
              </a:rPr>
              <a:t>, increased susceptibility to </a:t>
            </a:r>
            <a:r>
              <a:rPr lang="en-US" altLang="fr-FR" dirty="0">
                <a:solidFill>
                  <a:schemeClr val="accent3">
                    <a:lumMod val="75000"/>
                  </a:schemeClr>
                </a:solidFill>
              </a:rPr>
              <a:t>disease</a:t>
            </a:r>
            <a:r>
              <a:rPr lang="en-US" altLang="fr-FR" dirty="0">
                <a:solidFill>
                  <a:srgbClr val="00707C"/>
                </a:solidFill>
              </a:rPr>
              <a:t>, </a:t>
            </a:r>
            <a:r>
              <a:rPr lang="en-US" altLang="fr-FR" dirty="0">
                <a:solidFill>
                  <a:schemeClr val="accent3">
                    <a:lumMod val="75000"/>
                  </a:schemeClr>
                </a:solidFill>
              </a:rPr>
              <a:t>impaired physical and mental development</a:t>
            </a:r>
            <a:r>
              <a:rPr lang="en-US" altLang="fr-FR" dirty="0">
                <a:solidFill>
                  <a:srgbClr val="00707C"/>
                </a:solidFill>
              </a:rPr>
              <a:t>, and </a:t>
            </a:r>
            <a:r>
              <a:rPr lang="en-US" altLang="fr-FR" dirty="0">
                <a:solidFill>
                  <a:schemeClr val="accent3">
                    <a:lumMod val="75000"/>
                  </a:schemeClr>
                </a:solidFill>
              </a:rPr>
              <a:t>reduced productivity</a:t>
            </a:r>
            <a:r>
              <a:rPr lang="en-US" altLang="fr-FR" dirty="0">
                <a:solidFill>
                  <a:srgbClr val="00707C"/>
                </a:solidFill>
              </a:rPr>
              <a:t>.</a:t>
            </a:r>
            <a:endParaRPr lang="fr-FR" altLang="fr-FR" dirty="0">
              <a:solidFill>
                <a:srgbClr val="00707C"/>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88071" name="Image 5">
            <a:hlinkClick r:id="rId4" tooltip="Click here to download the brochure"/>
            <a:extLst>
              <a:ext uri="{FF2B5EF4-FFF2-40B4-BE49-F238E27FC236}">
                <a16:creationId xmlns:a16="http://schemas.microsoft.com/office/drawing/2014/main" id="{50C30E33-A196-452E-A74C-1D4A21A577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1150" y="74613"/>
            <a:ext cx="291782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Image 8">
            <a:extLst>
              <a:ext uri="{FF2B5EF4-FFF2-40B4-BE49-F238E27FC236}">
                <a16:creationId xmlns:a16="http://schemas.microsoft.com/office/drawing/2014/main" id="{DDF74D4B-EF24-4C47-918C-E4BFCDA6F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988" y="2759075"/>
            <a:ext cx="27590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Image 9">
            <a:hlinkClick r:id="rId7" tooltip="click here to access the infographics"/>
            <a:extLst>
              <a:ext uri="{FF2B5EF4-FFF2-40B4-BE49-F238E27FC236}">
                <a16:creationId xmlns:a16="http://schemas.microsoft.com/office/drawing/2014/main" id="{84603630-F63A-4E60-8E53-54D26A5B0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9525" y="2554288"/>
            <a:ext cx="262096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4" name="Groupe 23" descr="SafeConsume logo and title of training session: Teaching food hygiene: An introduction">
            <a:extLst>
              <a:ext uri="{FF2B5EF4-FFF2-40B4-BE49-F238E27FC236}">
                <a16:creationId xmlns:a16="http://schemas.microsoft.com/office/drawing/2014/main" id="{AE055627-C1F9-4211-B19F-1516DF4865D6}"/>
              </a:ext>
            </a:extLst>
          </p:cNvPr>
          <p:cNvGrpSpPr>
            <a:grpSpLocks/>
          </p:cNvGrpSpPr>
          <p:nvPr/>
        </p:nvGrpSpPr>
        <p:grpSpPr bwMode="auto">
          <a:xfrm>
            <a:off x="4763" y="190500"/>
            <a:ext cx="3071812" cy="1055688"/>
            <a:chOff x="4763" y="191243"/>
            <a:chExt cx="3071812" cy="1054945"/>
          </a:xfrm>
        </p:grpSpPr>
        <p:cxnSp>
          <p:nvCxnSpPr>
            <p:cNvPr id="25" name="Connecteur droit 24">
              <a:extLst>
                <a:ext uri="{FF2B5EF4-FFF2-40B4-BE49-F238E27FC236}">
                  <a16:creationId xmlns:a16="http://schemas.microsoft.com/office/drawing/2014/main" id="{01345F7C-05D1-4A8C-99CC-D1437F8FD75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8077" name="Image 25">
              <a:extLst>
                <a:ext uri="{FF2B5EF4-FFF2-40B4-BE49-F238E27FC236}">
                  <a16:creationId xmlns:a16="http://schemas.microsoft.com/office/drawing/2014/main" id="{990A0316-D468-45A9-8DFD-A2316FAB76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Bouton d’action : vide 25" descr="Close button">
            <a:hlinkClick r:id="rId10" action="ppaction://hlinksldjump" highlightClick="1"/>
            <a:extLst>
              <a:ext uri="{FF2B5EF4-FFF2-40B4-BE49-F238E27FC236}">
                <a16:creationId xmlns:a16="http://schemas.microsoft.com/office/drawing/2014/main" id="{20774008-FB5C-42AE-A674-E7EC41268D06}"/>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a:extLst>
              <a:ext uri="{FF2B5EF4-FFF2-40B4-BE49-F238E27FC236}">
                <a16:creationId xmlns:a16="http://schemas.microsoft.com/office/drawing/2014/main" id="{3E5B8D70-3FA5-4DD8-AB84-C9E99CEE1A3D}"/>
              </a:ext>
            </a:extLst>
          </p:cNvPr>
          <p:cNvSpPr txBox="1">
            <a:spLocks noChangeArrowheads="1"/>
          </p:cNvSpPr>
          <p:nvPr/>
        </p:nvSpPr>
        <p:spPr bwMode="auto">
          <a:xfrm>
            <a:off x="3074988" y="38100"/>
            <a:ext cx="9078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Nutrition</a:t>
            </a:r>
          </a:p>
        </p:txBody>
      </p:sp>
      <p:grpSp>
        <p:nvGrpSpPr>
          <p:cNvPr id="89091" name="Groupe 76">
            <a:extLst>
              <a:ext uri="{FF2B5EF4-FFF2-40B4-BE49-F238E27FC236}">
                <a16:creationId xmlns:a16="http://schemas.microsoft.com/office/drawing/2014/main" id="{48E1B54B-47E2-4046-A6A0-D3E58A555ABC}"/>
              </a:ext>
            </a:extLst>
          </p:cNvPr>
          <p:cNvGrpSpPr>
            <a:grpSpLocks/>
          </p:cNvGrpSpPr>
          <p:nvPr/>
        </p:nvGrpSpPr>
        <p:grpSpPr bwMode="auto">
          <a:xfrm>
            <a:off x="-41275" y="6016625"/>
            <a:ext cx="12276138" cy="887413"/>
            <a:chOff x="-41565" y="6016088"/>
            <a:chExt cx="12276859" cy="888671"/>
          </a:xfrm>
        </p:grpSpPr>
        <p:sp>
          <p:nvSpPr>
            <p:cNvPr id="89105" name="ZoneTexte 77">
              <a:extLst>
                <a:ext uri="{FF2B5EF4-FFF2-40B4-BE49-F238E27FC236}">
                  <a16:creationId xmlns:a16="http://schemas.microsoft.com/office/drawing/2014/main" id="{DF3F43A3-8A73-454F-A931-D4EBDCE56D4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9106" name="ZoneTexte 78">
              <a:extLst>
                <a:ext uri="{FF2B5EF4-FFF2-40B4-BE49-F238E27FC236}">
                  <a16:creationId xmlns:a16="http://schemas.microsoft.com/office/drawing/2014/main" id="{0D6FAD41-FC60-4203-AFBC-BAE2CDC912F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4B0CA697-0988-4DE9-B55A-072E7425FF8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9108" name="ZoneTexte 81">
              <a:extLst>
                <a:ext uri="{FF2B5EF4-FFF2-40B4-BE49-F238E27FC236}">
                  <a16:creationId xmlns:a16="http://schemas.microsoft.com/office/drawing/2014/main" id="{9FA93857-D383-493B-A53F-733B15B52FBC}"/>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9109" name="ZoneTexte 82">
              <a:extLst>
                <a:ext uri="{FF2B5EF4-FFF2-40B4-BE49-F238E27FC236}">
                  <a16:creationId xmlns:a16="http://schemas.microsoft.com/office/drawing/2014/main" id="{637BE264-383B-4954-BC93-D4AFCA311B7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154853F6-4CF0-4AC9-9DF3-271EE12F6AEB}"/>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9111" name="Image 84" descr="SafeConsume logo">
              <a:extLst>
                <a:ext uri="{FF2B5EF4-FFF2-40B4-BE49-F238E27FC236}">
                  <a16:creationId xmlns:a16="http://schemas.microsoft.com/office/drawing/2014/main" id="{89420607-B47F-4B20-9EC7-B5CC16B8B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3C186C57-BE12-4FF1-A9AF-C855A0508056}"/>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89092" name="Groupe 8" descr="Side navigation bar">
            <a:extLst>
              <a:ext uri="{FF2B5EF4-FFF2-40B4-BE49-F238E27FC236}">
                <a16:creationId xmlns:a16="http://schemas.microsoft.com/office/drawing/2014/main" id="{3B8F6536-45CD-4C7B-A161-94872D012C4E}"/>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54CE43A2-3DED-42AD-88AC-362AC577ABCA}"/>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FF0CD351-8000-4513-A292-B1270665C85D}"/>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508D796-5626-404B-8819-0AF72514EADA}"/>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0F30FB89-3C81-4D09-BA45-D9C2FAFBDE2A}"/>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9093" name="Image 23" descr="The 3 fives - five keys to safer food, five keys to a healthy diet, five keys to appropriate physical activity">
            <a:extLst>
              <a:ext uri="{FF2B5EF4-FFF2-40B4-BE49-F238E27FC236}">
                <a16:creationId xmlns:a16="http://schemas.microsoft.com/office/drawing/2014/main" id="{715CE136-5E9E-45A3-89E3-01A3EB649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493838"/>
            <a:ext cx="139382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Image 5" descr="The five keys to safer food: &#10;Keep clean &#10;Seperate raw and cooked&#10;Cook throroughly&#10;Keep food at safe temperatures&#10;Use safe water and raw materials &#10;&#10;Five keys to a healthy diet&#10;Give baby only breast milk for the first 6 months&#10;East a variety of foods&#10;Eat plenty of vegetables and fruits&#10;Eat moderate amounts of fats and oils&#10;Eat less salt and sugars&#10;&#10;Five keys to appropriate physical activity&#10;Its never too late to start&#10;Be physically activie everyday in as many ways as you can&#10;Do at least 150 minutes activity each week&#10;If you can, enjoy some regular vigorous-intensity physical activity for health and fitness benefits&#10;school aged young people should engage in at least 60 minutes of moderate to vigorous intensity physical acitvity each day">
            <a:extLst>
              <a:ext uri="{FF2B5EF4-FFF2-40B4-BE49-F238E27FC236}">
                <a16:creationId xmlns:a16="http://schemas.microsoft.com/office/drawing/2014/main" id="{A9D1617B-EBF6-4F20-BE1E-1FA216DF9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1801813"/>
            <a:ext cx="71659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Image 2" descr="World Health Organisation logo">
            <a:extLst>
              <a:ext uri="{FF2B5EF4-FFF2-40B4-BE49-F238E27FC236}">
                <a16:creationId xmlns:a16="http://schemas.microsoft.com/office/drawing/2014/main" id="{BFF1BCA5-9635-45EB-85D8-1ED791806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4894263"/>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ZoneTexte 4">
            <a:extLst>
              <a:ext uri="{FF2B5EF4-FFF2-40B4-BE49-F238E27FC236}">
                <a16:creationId xmlns:a16="http://schemas.microsoft.com/office/drawing/2014/main" id="{058AFE5E-B85E-4B09-BF1C-4A4E9CF74641}"/>
              </a:ext>
            </a:extLst>
          </p:cNvPr>
          <p:cNvSpPr txBox="1">
            <a:spLocks noChangeArrowheads="1"/>
          </p:cNvSpPr>
          <p:nvPr/>
        </p:nvSpPr>
        <p:spPr bwMode="auto">
          <a:xfrm>
            <a:off x="4792663" y="4884738"/>
            <a:ext cx="2947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6"/>
              </a:rPr>
              <a:t>Poster the 3 Fives</a:t>
            </a:r>
            <a:endParaRPr lang="fr-FR" altLang="fr-FR" sz="1200">
              <a:solidFill>
                <a:srgbClr val="00707C"/>
              </a:solidFill>
              <a:latin typeface="Microsoft Sans Serif" panose="020B0604020202020204" pitchFamily="34" charset="0"/>
            </a:endParaRPr>
          </a:p>
        </p:txBody>
      </p:sp>
      <p:sp>
        <p:nvSpPr>
          <p:cNvPr id="89097" name="ZoneTexte 23">
            <a:extLst>
              <a:ext uri="{FF2B5EF4-FFF2-40B4-BE49-F238E27FC236}">
                <a16:creationId xmlns:a16="http://schemas.microsoft.com/office/drawing/2014/main" id="{14EFDCF0-3E5A-4ACF-BCCB-CCC924EA8B35}"/>
              </a:ext>
            </a:extLst>
          </p:cNvPr>
          <p:cNvSpPr txBox="1">
            <a:spLocks noChangeArrowheads="1"/>
          </p:cNvSpPr>
          <p:nvPr/>
        </p:nvSpPr>
        <p:spPr bwMode="auto">
          <a:xfrm>
            <a:off x="4792663" y="51720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7" tooltip="click here to open the link"/>
              </a:rPr>
              <a:t>Health topics: Nutrition</a:t>
            </a:r>
            <a:r>
              <a:rPr lang="fr-FR" altLang="fr-FR" sz="1200">
                <a:solidFill>
                  <a:srgbClr val="00707C"/>
                </a:solidFill>
                <a:latin typeface="Microsoft Sans Serif" panose="020B0604020202020204" pitchFamily="34" charset="0"/>
              </a:rPr>
              <a:t> </a:t>
            </a:r>
          </a:p>
        </p:txBody>
      </p:sp>
      <p:sp>
        <p:nvSpPr>
          <p:cNvPr id="89098" name="Rectangle 5">
            <a:extLst>
              <a:ext uri="{FF2B5EF4-FFF2-40B4-BE49-F238E27FC236}">
                <a16:creationId xmlns:a16="http://schemas.microsoft.com/office/drawing/2014/main" id="{A7965103-EABD-4C7D-AD9E-045D5A0D5A61}"/>
              </a:ext>
            </a:extLst>
          </p:cNvPr>
          <p:cNvSpPr>
            <a:spLocks noChangeArrowheads="1"/>
          </p:cNvSpPr>
          <p:nvPr/>
        </p:nvSpPr>
        <p:spPr bwMode="auto">
          <a:xfrm>
            <a:off x="3344863" y="4479925"/>
            <a:ext cx="1728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89099" name="Groupe 24" descr="SafeConsume logo and title of training session: Teaching food hygiene: An introduction">
            <a:extLst>
              <a:ext uri="{FF2B5EF4-FFF2-40B4-BE49-F238E27FC236}">
                <a16:creationId xmlns:a16="http://schemas.microsoft.com/office/drawing/2014/main" id="{FF251F34-91F8-4449-B7C2-4C711E881E1E}"/>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D137BE63-8C92-4D30-BE6C-A65954E5ECD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9102" name="Image 26">
              <a:extLst>
                <a:ext uri="{FF2B5EF4-FFF2-40B4-BE49-F238E27FC236}">
                  <a16:creationId xmlns:a16="http://schemas.microsoft.com/office/drawing/2014/main" id="{1246E988-FC62-41B0-ABA3-E2E99B512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9" action="ppaction://hlinksldjump" highlightClick="1"/>
            <a:extLst>
              <a:ext uri="{FF2B5EF4-FFF2-40B4-BE49-F238E27FC236}">
                <a16:creationId xmlns:a16="http://schemas.microsoft.com/office/drawing/2014/main" id="{2741059F-E6A0-4FDE-B3F6-666E7A524BCF}"/>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oneTexte 3">
            <a:extLst>
              <a:ext uri="{FF2B5EF4-FFF2-40B4-BE49-F238E27FC236}">
                <a16:creationId xmlns:a16="http://schemas.microsoft.com/office/drawing/2014/main" id="{B9E75AE3-CE87-4775-9BC2-6F1D94D6A45A}"/>
              </a:ext>
            </a:extLst>
          </p:cNvPr>
          <p:cNvSpPr txBox="1">
            <a:spLocks noChangeArrowheads="1"/>
          </p:cNvSpPr>
          <p:nvPr/>
        </p:nvSpPr>
        <p:spPr bwMode="auto">
          <a:xfrm>
            <a:off x="3106738" y="2857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Microbiology</a:t>
            </a:r>
          </a:p>
        </p:txBody>
      </p:sp>
      <p:grpSp>
        <p:nvGrpSpPr>
          <p:cNvPr id="90115" name="Groupe 76">
            <a:extLst>
              <a:ext uri="{FF2B5EF4-FFF2-40B4-BE49-F238E27FC236}">
                <a16:creationId xmlns:a16="http://schemas.microsoft.com/office/drawing/2014/main" id="{DB502597-4A69-4A61-A67B-9B254E093F0A}"/>
              </a:ext>
            </a:extLst>
          </p:cNvPr>
          <p:cNvGrpSpPr>
            <a:grpSpLocks/>
          </p:cNvGrpSpPr>
          <p:nvPr/>
        </p:nvGrpSpPr>
        <p:grpSpPr bwMode="auto">
          <a:xfrm>
            <a:off x="-41275" y="6016625"/>
            <a:ext cx="12276138" cy="887413"/>
            <a:chOff x="-41565" y="6016088"/>
            <a:chExt cx="12276859" cy="888671"/>
          </a:xfrm>
        </p:grpSpPr>
        <p:sp>
          <p:nvSpPr>
            <p:cNvPr id="90129" name="ZoneTexte 77">
              <a:extLst>
                <a:ext uri="{FF2B5EF4-FFF2-40B4-BE49-F238E27FC236}">
                  <a16:creationId xmlns:a16="http://schemas.microsoft.com/office/drawing/2014/main" id="{7B8E46EE-EC5C-48A2-9B96-9FB92F6BAC3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0130" name="ZoneTexte 78">
              <a:extLst>
                <a:ext uri="{FF2B5EF4-FFF2-40B4-BE49-F238E27FC236}">
                  <a16:creationId xmlns:a16="http://schemas.microsoft.com/office/drawing/2014/main" id="{B8DFCC25-BA47-4B6A-A835-9D0CF79CED0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670AC1DD-4744-4BEF-9C31-F80A50A7505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0132" name="ZoneTexte 81">
              <a:extLst>
                <a:ext uri="{FF2B5EF4-FFF2-40B4-BE49-F238E27FC236}">
                  <a16:creationId xmlns:a16="http://schemas.microsoft.com/office/drawing/2014/main" id="{706D1F9D-40B4-4082-8893-084FB81FD915}"/>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0133" name="ZoneTexte 82">
              <a:extLst>
                <a:ext uri="{FF2B5EF4-FFF2-40B4-BE49-F238E27FC236}">
                  <a16:creationId xmlns:a16="http://schemas.microsoft.com/office/drawing/2014/main" id="{0FD551AC-1E19-48E9-ACFF-3EDE7B6D527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E4E8EF21-49D5-49B6-B94A-0CB010BFB185}"/>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0135" name="Image 84" descr="SafeConsume logo">
              <a:extLst>
                <a:ext uri="{FF2B5EF4-FFF2-40B4-BE49-F238E27FC236}">
                  <a16:creationId xmlns:a16="http://schemas.microsoft.com/office/drawing/2014/main" id="{20C11385-0B16-44D1-99D1-85D342976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
              <a:hlinkClick r:id="" action="ppaction://hlinkshowjump?jump=previousslide" highlightClick="1"/>
              <a:extLst>
                <a:ext uri="{FF2B5EF4-FFF2-40B4-BE49-F238E27FC236}">
                  <a16:creationId xmlns:a16="http://schemas.microsoft.com/office/drawing/2014/main" id="{FAE23B54-3A4C-48B4-84F6-E0E39165441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0116" name="Groupe 8" descr="Side navigation bar">
            <a:extLst>
              <a:ext uri="{FF2B5EF4-FFF2-40B4-BE49-F238E27FC236}">
                <a16:creationId xmlns:a16="http://schemas.microsoft.com/office/drawing/2014/main" id="{F9A7CDC3-2002-4090-B4A6-C33654AD18EE}"/>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5F4EE3A9-D398-4D06-926D-EBBAF52A836D}"/>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DD3D84E9-B0C0-4DFF-9B36-2C9E5AD795A0}"/>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0A6196CA-3949-4671-8D77-C89EAB68F27C}"/>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71FA99D8-2E7A-439B-8532-ED3786938C50}"/>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0117" name="Rectangle 2">
            <a:extLst>
              <a:ext uri="{FF2B5EF4-FFF2-40B4-BE49-F238E27FC236}">
                <a16:creationId xmlns:a16="http://schemas.microsoft.com/office/drawing/2014/main" id="{E74B01D5-0EB8-4FD1-954C-97141E171DD5}"/>
              </a:ext>
            </a:extLst>
          </p:cNvPr>
          <p:cNvSpPr>
            <a:spLocks noChangeArrowheads="1"/>
          </p:cNvSpPr>
          <p:nvPr/>
        </p:nvSpPr>
        <p:spPr bwMode="auto">
          <a:xfrm>
            <a:off x="3333750" y="839788"/>
            <a:ext cx="8585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defRPr/>
            </a:pPr>
            <a:r>
              <a:rPr lang="en-US" altLang="fr-FR" dirty="0">
                <a:solidFill>
                  <a:srgbClr val="00707C"/>
                </a:solidFill>
              </a:rPr>
              <a:t>The </a:t>
            </a:r>
            <a:r>
              <a:rPr lang="en-US" altLang="fr-FR" dirty="0">
                <a:solidFill>
                  <a:schemeClr val="accent3">
                    <a:lumMod val="75000"/>
                  </a:schemeClr>
                </a:solidFill>
              </a:rPr>
              <a:t>contamination</a:t>
            </a:r>
            <a:r>
              <a:rPr lang="en-US" altLang="fr-FR" dirty="0">
                <a:solidFill>
                  <a:srgbClr val="00707C"/>
                </a:solidFill>
              </a:rPr>
              <a:t> of food </a:t>
            </a:r>
            <a:r>
              <a:rPr lang="en-US" altLang="fr-FR" dirty="0">
                <a:solidFill>
                  <a:schemeClr val="accent3">
                    <a:lumMod val="75000"/>
                  </a:schemeClr>
                </a:solidFill>
              </a:rPr>
              <a:t>by microbiological agents </a:t>
            </a:r>
            <a:r>
              <a:rPr lang="en-US" altLang="fr-FR" dirty="0">
                <a:solidFill>
                  <a:srgbClr val="00707C"/>
                </a:solidFill>
              </a:rPr>
              <a:t>is a worldwide </a:t>
            </a:r>
            <a:r>
              <a:rPr lang="en-US" altLang="fr-FR" dirty="0">
                <a:solidFill>
                  <a:schemeClr val="accent3">
                    <a:lumMod val="75000"/>
                  </a:schemeClr>
                </a:solidFill>
              </a:rPr>
              <a:t>public health concern</a:t>
            </a:r>
            <a:r>
              <a:rPr lang="en-US" altLang="fr-FR" dirty="0">
                <a:solidFill>
                  <a:srgbClr val="00707C"/>
                </a:solidFill>
              </a:rPr>
              <a:t>. </a:t>
            </a:r>
            <a:r>
              <a:rPr lang="en-US" altLang="fr-FR" dirty="0">
                <a:solidFill>
                  <a:schemeClr val="accent3">
                    <a:lumMod val="75000"/>
                  </a:schemeClr>
                </a:solidFill>
              </a:rPr>
              <a:t>Most countries </a:t>
            </a:r>
            <a:r>
              <a:rPr lang="en-US" altLang="fr-FR" dirty="0">
                <a:solidFill>
                  <a:srgbClr val="00707C"/>
                </a:solidFill>
              </a:rPr>
              <a:t>have documented </a:t>
            </a:r>
            <a:r>
              <a:rPr lang="en-US" altLang="fr-FR" dirty="0">
                <a:solidFill>
                  <a:schemeClr val="accent3">
                    <a:lumMod val="75000"/>
                  </a:schemeClr>
                </a:solidFill>
              </a:rPr>
              <a:t>significant increases </a:t>
            </a:r>
            <a:r>
              <a:rPr lang="en-US" altLang="fr-FR" dirty="0">
                <a:solidFill>
                  <a:srgbClr val="00707C"/>
                </a:solidFill>
              </a:rPr>
              <a:t>over the past few decades in the incidence of diseases caused by microorganisms in food, including pathogens such as Salmonella, and enterohaemorrhagic Escherichia coli, and parasites such as cryptosporidium and trematodes.</a:t>
            </a:r>
            <a:endParaRPr lang="en-US" altLang="fr-FR" dirty="0">
              <a:solidFill>
                <a:srgbClr val="00707C"/>
              </a:solidFill>
              <a:hlinkClick r:id="rId4"/>
            </a:endParaRPr>
          </a:p>
          <a:p>
            <a:pPr algn="ctr" eaLnBrk="1" hangingPunct="1">
              <a:lnSpc>
                <a:spcPct val="100000"/>
              </a:lnSpc>
              <a:spcBef>
                <a:spcPct val="0"/>
              </a:spcBef>
              <a:buFontTx/>
              <a:buNone/>
              <a:defRPr/>
            </a:pPr>
            <a:r>
              <a:rPr lang="en-GB" altLang="fr-FR" dirty="0">
                <a:solidFill>
                  <a:schemeClr val="accent3">
                    <a:lumMod val="75000"/>
                  </a:schemeClr>
                </a:solidFill>
              </a:rPr>
              <a:t>WHO : five keys to safer food video</a:t>
            </a:r>
          </a:p>
          <a:p>
            <a:pPr eaLnBrk="1" hangingPunct="1">
              <a:lnSpc>
                <a:spcPct val="100000"/>
              </a:lnSpc>
              <a:spcBef>
                <a:spcPct val="0"/>
              </a:spcBef>
              <a:buFontTx/>
              <a:buNone/>
              <a:defRPr/>
            </a:pPr>
            <a:endParaRPr lang="en-US" altLang="fr-FR" dirty="0">
              <a:solidFill>
                <a:srgbClr val="00707C"/>
              </a:solidFill>
              <a:hlinkClick r:id="rId4"/>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90118" name="Image 11" descr="Microbe">
            <a:extLst>
              <a:ext uri="{FF2B5EF4-FFF2-40B4-BE49-F238E27FC236}">
                <a16:creationId xmlns:a16="http://schemas.microsoft.com/office/drawing/2014/main" id="{27C0CBB8-9D50-4A16-9B7D-8B79C6478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417763"/>
            <a:ext cx="126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édia en ligne 5" title="WHO: Five keys to safer food">
            <a:hlinkClick r:id="" action="ppaction://media"/>
            <a:extLst>
              <a:ext uri="{FF2B5EF4-FFF2-40B4-BE49-F238E27FC236}">
                <a16:creationId xmlns:a16="http://schemas.microsoft.com/office/drawing/2014/main" id="{DA0438FD-AC35-42B5-8F3D-175E85D2FE47}"/>
              </a:ext>
            </a:extLst>
          </p:cNvPr>
          <p:cNvPicPr>
            <a:picLocks noRot="1" noChangeAspect="1"/>
          </p:cNvPicPr>
          <p:nvPr>
            <a:videoFile r:link="rId1"/>
          </p:nvPr>
        </p:nvPicPr>
        <p:blipFill>
          <a:blip r:embed="rId6"/>
          <a:stretch>
            <a:fillRect/>
          </a:stretch>
        </p:blipFill>
        <p:spPr>
          <a:xfrm>
            <a:off x="4894263" y="1924050"/>
            <a:ext cx="5464175" cy="3073400"/>
          </a:xfrm>
          <a:prstGeom prst="rect">
            <a:avLst/>
          </a:prstGeom>
        </p:spPr>
      </p:pic>
      <p:pic>
        <p:nvPicPr>
          <p:cNvPr id="90120" name="Image 21" descr="World Health Organisation ">
            <a:extLst>
              <a:ext uri="{FF2B5EF4-FFF2-40B4-BE49-F238E27FC236}">
                <a16:creationId xmlns:a16="http://schemas.microsoft.com/office/drawing/2014/main" id="{F8A0F42D-2B6D-4DCD-A265-088733FD3D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5383213"/>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ZoneTexte 2">
            <a:extLst>
              <a:ext uri="{FF2B5EF4-FFF2-40B4-BE49-F238E27FC236}">
                <a16:creationId xmlns:a16="http://schemas.microsoft.com/office/drawing/2014/main" id="{A3C42F69-AE1E-4206-A9A1-CD22AEA0DD50}"/>
              </a:ext>
            </a:extLst>
          </p:cNvPr>
          <p:cNvSpPr txBox="1">
            <a:spLocks noChangeArrowheads="1"/>
          </p:cNvSpPr>
          <p:nvPr/>
        </p:nvSpPr>
        <p:spPr bwMode="auto">
          <a:xfrm>
            <a:off x="4700588" y="5527675"/>
            <a:ext cx="1566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8" tooltip="click here to open the link"/>
              </a:rPr>
              <a:t>Microbiological risks</a:t>
            </a:r>
            <a:r>
              <a:rPr lang="fr-FR" altLang="fr-FR" sz="1200">
                <a:solidFill>
                  <a:srgbClr val="00707C"/>
                </a:solidFill>
                <a:latin typeface="Microsoft Sans Serif" panose="020B0604020202020204" pitchFamily="34" charset="0"/>
              </a:rPr>
              <a:t>  </a:t>
            </a:r>
          </a:p>
        </p:txBody>
      </p:sp>
      <p:sp>
        <p:nvSpPr>
          <p:cNvPr id="90122" name="Rectangle 6">
            <a:extLst>
              <a:ext uri="{FF2B5EF4-FFF2-40B4-BE49-F238E27FC236}">
                <a16:creationId xmlns:a16="http://schemas.microsoft.com/office/drawing/2014/main" id="{B7B75F28-F439-478F-B994-A9C6B220ACE2}"/>
              </a:ext>
            </a:extLst>
          </p:cNvPr>
          <p:cNvSpPr>
            <a:spLocks noChangeArrowheads="1"/>
          </p:cNvSpPr>
          <p:nvPr/>
        </p:nvSpPr>
        <p:spPr bwMode="auto">
          <a:xfrm>
            <a:off x="3243263" y="5030788"/>
            <a:ext cx="1730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0123" name="Groupe 24" descr="SafeConsume logo and title of training session: Teaching food hygiene: An introduction">
            <a:extLst>
              <a:ext uri="{FF2B5EF4-FFF2-40B4-BE49-F238E27FC236}">
                <a16:creationId xmlns:a16="http://schemas.microsoft.com/office/drawing/2014/main" id="{5785478A-BE71-4EA0-9AA1-C0BE74B6A27D}"/>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D7AD5328-B310-4072-AFB8-BCCD868BE86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0126" name="Image 26">
              <a:extLst>
                <a:ext uri="{FF2B5EF4-FFF2-40B4-BE49-F238E27FC236}">
                  <a16:creationId xmlns:a16="http://schemas.microsoft.com/office/drawing/2014/main" id="{A8F69F53-5F9B-4C7E-A19D-7DC1F35701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
            <a:hlinkClick r:id="rId10" action="ppaction://hlinksldjump" highlightClick="1"/>
            <a:extLst>
              <a:ext uri="{FF2B5EF4-FFF2-40B4-BE49-F238E27FC236}">
                <a16:creationId xmlns:a16="http://schemas.microsoft.com/office/drawing/2014/main" id="{E9A7296C-E91B-4575-B1E6-8B5DF367E64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oneTexte 3">
            <a:extLst>
              <a:ext uri="{FF2B5EF4-FFF2-40B4-BE49-F238E27FC236}">
                <a16:creationId xmlns:a16="http://schemas.microsoft.com/office/drawing/2014/main" id="{CB814D13-1E3B-44F0-9E95-54B9CFCA7C86}"/>
              </a:ext>
            </a:extLst>
          </p:cNvPr>
          <p:cNvSpPr txBox="1">
            <a:spLocks noChangeArrowheads="1"/>
          </p:cNvSpPr>
          <p:nvPr/>
        </p:nvSpPr>
        <p:spPr bwMode="auto">
          <a:xfrm>
            <a:off x="3113088" y="-6350"/>
            <a:ext cx="9078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Microbiology</a:t>
            </a:r>
          </a:p>
        </p:txBody>
      </p:sp>
      <p:grpSp>
        <p:nvGrpSpPr>
          <p:cNvPr id="91139" name="Groupe 76">
            <a:extLst>
              <a:ext uri="{FF2B5EF4-FFF2-40B4-BE49-F238E27FC236}">
                <a16:creationId xmlns:a16="http://schemas.microsoft.com/office/drawing/2014/main" id="{EA922A38-546D-4143-AAC2-4297BFF44135}"/>
              </a:ext>
            </a:extLst>
          </p:cNvPr>
          <p:cNvGrpSpPr>
            <a:grpSpLocks/>
          </p:cNvGrpSpPr>
          <p:nvPr/>
        </p:nvGrpSpPr>
        <p:grpSpPr bwMode="auto">
          <a:xfrm>
            <a:off x="-41275" y="6016625"/>
            <a:ext cx="12276138" cy="887413"/>
            <a:chOff x="-41565" y="6016088"/>
            <a:chExt cx="12276859" cy="888671"/>
          </a:xfrm>
        </p:grpSpPr>
        <p:sp>
          <p:nvSpPr>
            <p:cNvPr id="91151" name="ZoneTexte 77">
              <a:extLst>
                <a:ext uri="{FF2B5EF4-FFF2-40B4-BE49-F238E27FC236}">
                  <a16:creationId xmlns:a16="http://schemas.microsoft.com/office/drawing/2014/main" id="{6057728B-021D-4BCD-8EC1-EE381ABBBB5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1152" name="ZoneTexte 78">
              <a:extLst>
                <a:ext uri="{FF2B5EF4-FFF2-40B4-BE49-F238E27FC236}">
                  <a16:creationId xmlns:a16="http://schemas.microsoft.com/office/drawing/2014/main" id="{FE0269DE-4ED8-4E97-9311-BB337CBED71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BE43BD83-0CED-4131-8DF2-13671A83BD3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1154" name="ZoneTexte 81">
              <a:extLst>
                <a:ext uri="{FF2B5EF4-FFF2-40B4-BE49-F238E27FC236}">
                  <a16:creationId xmlns:a16="http://schemas.microsoft.com/office/drawing/2014/main" id="{6B718ACD-BB92-421E-9E86-D97CCB1E5E9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1155" name="ZoneTexte 82">
              <a:extLst>
                <a:ext uri="{FF2B5EF4-FFF2-40B4-BE49-F238E27FC236}">
                  <a16:creationId xmlns:a16="http://schemas.microsoft.com/office/drawing/2014/main" id="{5D6DAA4D-2806-45CE-9B2C-06657913204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76BEACBE-238E-465F-97B0-3CE36380156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1157" name="Image 84" descr="SafeConsume logo">
              <a:extLst>
                <a:ext uri="{FF2B5EF4-FFF2-40B4-BE49-F238E27FC236}">
                  <a16:creationId xmlns:a16="http://schemas.microsoft.com/office/drawing/2014/main" id="{65021632-6470-45FA-9D64-C9D562CCB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CDA4E6BD-1DFC-428D-B9ED-9EE5683E4300}"/>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1140" name="Groupe 8" descr="Side navigation bar">
            <a:extLst>
              <a:ext uri="{FF2B5EF4-FFF2-40B4-BE49-F238E27FC236}">
                <a16:creationId xmlns:a16="http://schemas.microsoft.com/office/drawing/2014/main" id="{D42433C3-C19E-419D-98B6-0428A105A6CD}"/>
              </a:ext>
            </a:extLst>
          </p:cNvPr>
          <p:cNvGrpSpPr>
            <a:grpSpLocks/>
          </p:cNvGrpSpPr>
          <p:nvPr/>
        </p:nvGrpSpPr>
        <p:grpSpPr bwMode="auto">
          <a:xfrm>
            <a:off x="36513" y="4763"/>
            <a:ext cx="3076575" cy="5991225"/>
            <a:chOff x="-1" y="13958"/>
            <a:chExt cx="3076576" cy="5991287"/>
          </a:xfrm>
        </p:grpSpPr>
        <p:grpSp>
          <p:nvGrpSpPr>
            <p:cNvPr id="2" name="Groupe 1">
              <a:extLst>
                <a:ext uri="{FF2B5EF4-FFF2-40B4-BE49-F238E27FC236}">
                  <a16:creationId xmlns:a16="http://schemas.microsoft.com/office/drawing/2014/main" id="{B6A5900D-9EA9-4EB0-AA5E-03A97EB9FA8E}"/>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1DD76D5C-1916-4AE2-85BB-D915AAB06501}"/>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412BA028-C479-4DF1-B899-3392889F4BFA}"/>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4389950A-1BBE-4697-B330-170F2CBF0D3C}"/>
                </a:ext>
              </a:extLst>
            </p:cNvPr>
            <p:cNvCxnSpPr/>
            <p:nvPr/>
          </p:nvCxnSpPr>
          <p:spPr>
            <a:xfrm>
              <a:off x="4761" y="1245871"/>
              <a:ext cx="3071814"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1141" name="Rectangle 2">
            <a:extLst>
              <a:ext uri="{FF2B5EF4-FFF2-40B4-BE49-F238E27FC236}">
                <a16:creationId xmlns:a16="http://schemas.microsoft.com/office/drawing/2014/main" id="{FB0BACA3-52ED-4F2E-AA7E-54F063700F99}"/>
              </a:ext>
            </a:extLst>
          </p:cNvPr>
          <p:cNvSpPr>
            <a:spLocks noChangeArrowheads="1"/>
          </p:cNvSpPr>
          <p:nvPr/>
        </p:nvSpPr>
        <p:spPr bwMode="auto">
          <a:xfrm>
            <a:off x="3333750" y="839788"/>
            <a:ext cx="57816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en-US" altLang="fr-FR">
              <a:solidFill>
                <a:srgbClr val="FFFFFF"/>
              </a:solidFill>
            </a:endParaRPr>
          </a:p>
          <a:p>
            <a:pPr eaLnBrk="1" hangingPunct="1">
              <a:lnSpc>
                <a:spcPct val="100000"/>
              </a:lnSpc>
              <a:spcBef>
                <a:spcPct val="0"/>
              </a:spcBef>
              <a:buFontTx/>
              <a:buNone/>
            </a:pPr>
            <a:endParaRPr lang="fr-FR" altLang="fr-FR">
              <a:solidFill>
                <a:srgbClr val="FFFFFF"/>
              </a:solidFill>
            </a:endParaRPr>
          </a:p>
        </p:txBody>
      </p:sp>
      <p:pic>
        <p:nvPicPr>
          <p:cNvPr id="91142" name="Image 11" descr="microbe">
            <a:extLst>
              <a:ext uri="{FF2B5EF4-FFF2-40B4-BE49-F238E27FC236}">
                <a16:creationId xmlns:a16="http://schemas.microsoft.com/office/drawing/2014/main" id="{47892D5B-8B9D-4704-B44E-D31D782DD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17763"/>
            <a:ext cx="126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Image 2" descr="Five keys to safer food: Keep clean, seperate raw and cooked, cook thoroughly, Keep food at safe temperatures, Use safe water and raw materials">
            <a:hlinkClick r:id="rId4" tooltip="Click here to access five key to safer food"/>
            <a:extLst>
              <a:ext uri="{FF2B5EF4-FFF2-40B4-BE49-F238E27FC236}">
                <a16:creationId xmlns:a16="http://schemas.microsoft.com/office/drawing/2014/main" id="{D90333D7-BCEB-41AC-A0D7-5AAA0F995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63588"/>
            <a:ext cx="36671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Image 5" descr="Five keys to growing safer fruits and vegetables:&#10;Practice good personal hygine, protect fields from animal fecal contamination, use treated fecal waste, Evaluate and manage risks from irrigation water, keep harvest and storage equiptment clean and dry">
            <a:hlinkClick r:id="rId6" tooltip="click here to access five keys to growing safer fruits and vegetables"/>
            <a:extLst>
              <a:ext uri="{FF2B5EF4-FFF2-40B4-BE49-F238E27FC236}">
                <a16:creationId xmlns:a16="http://schemas.microsoft.com/office/drawing/2014/main" id="{38796995-89CC-488F-AA1D-6DA6188F8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2575" y="771525"/>
            <a:ext cx="368776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5" name="Groupe 22" descr="SafeConsume logo and title of training session: Teaching food hygiene: An introduction">
            <a:extLst>
              <a:ext uri="{FF2B5EF4-FFF2-40B4-BE49-F238E27FC236}">
                <a16:creationId xmlns:a16="http://schemas.microsoft.com/office/drawing/2014/main" id="{901CE715-AB47-41AD-9444-7FC4E7B8526A}"/>
              </a:ext>
            </a:extLst>
          </p:cNvPr>
          <p:cNvGrpSpPr>
            <a:grpSpLocks/>
          </p:cNvGrpSpPr>
          <p:nvPr/>
        </p:nvGrpSpPr>
        <p:grpSpPr bwMode="auto">
          <a:xfrm>
            <a:off x="4763" y="190500"/>
            <a:ext cx="3071812" cy="1055688"/>
            <a:chOff x="4763" y="191243"/>
            <a:chExt cx="3071812" cy="1054945"/>
          </a:xfrm>
        </p:grpSpPr>
        <p:cxnSp>
          <p:nvCxnSpPr>
            <p:cNvPr id="24" name="Connecteur droit 23">
              <a:extLst>
                <a:ext uri="{FF2B5EF4-FFF2-40B4-BE49-F238E27FC236}">
                  <a16:creationId xmlns:a16="http://schemas.microsoft.com/office/drawing/2014/main" id="{38910095-C2EE-4838-9B6C-83CF952709C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1148" name="Image 24">
              <a:extLst>
                <a:ext uri="{FF2B5EF4-FFF2-40B4-BE49-F238E27FC236}">
                  <a16:creationId xmlns:a16="http://schemas.microsoft.com/office/drawing/2014/main" id="{BCA4AD74-CEBE-4751-B38C-C88F7BF1F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descr="Close button">
            <a:hlinkClick r:id="rId9" action="ppaction://hlinksldjump" highlightClick="1"/>
            <a:extLst>
              <a:ext uri="{FF2B5EF4-FFF2-40B4-BE49-F238E27FC236}">
                <a16:creationId xmlns:a16="http://schemas.microsoft.com/office/drawing/2014/main" id="{48962E40-0D56-4FF7-AE92-9929D6DF32F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oneTexte 3">
            <a:extLst>
              <a:ext uri="{FF2B5EF4-FFF2-40B4-BE49-F238E27FC236}">
                <a16:creationId xmlns:a16="http://schemas.microsoft.com/office/drawing/2014/main" id="{FDB1C6EA-4B0A-4C36-990B-3672024EA29A}"/>
              </a:ext>
            </a:extLst>
          </p:cNvPr>
          <p:cNvSpPr txBox="1">
            <a:spLocks noChangeArrowheads="1"/>
          </p:cNvSpPr>
          <p:nvPr/>
        </p:nvSpPr>
        <p:spPr bwMode="auto">
          <a:xfrm>
            <a:off x="3109913" y="317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2163" name="Groupe 76" descr="Bottom navigation bar">
            <a:extLst>
              <a:ext uri="{FF2B5EF4-FFF2-40B4-BE49-F238E27FC236}">
                <a16:creationId xmlns:a16="http://schemas.microsoft.com/office/drawing/2014/main" id="{2AE1750F-7C30-48EC-B306-068B97295D5E}"/>
              </a:ext>
            </a:extLst>
          </p:cNvPr>
          <p:cNvGrpSpPr>
            <a:grpSpLocks/>
          </p:cNvGrpSpPr>
          <p:nvPr/>
        </p:nvGrpSpPr>
        <p:grpSpPr bwMode="auto">
          <a:xfrm>
            <a:off x="-41275" y="6016625"/>
            <a:ext cx="12276138" cy="887413"/>
            <a:chOff x="-41565" y="6016088"/>
            <a:chExt cx="12276859" cy="888671"/>
          </a:xfrm>
        </p:grpSpPr>
        <p:sp>
          <p:nvSpPr>
            <p:cNvPr id="92177" name="ZoneTexte 77">
              <a:extLst>
                <a:ext uri="{FF2B5EF4-FFF2-40B4-BE49-F238E27FC236}">
                  <a16:creationId xmlns:a16="http://schemas.microsoft.com/office/drawing/2014/main" id="{3F31E1B4-44A2-48D4-811C-4C5ABCBC509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2178" name="ZoneTexte 78">
              <a:extLst>
                <a:ext uri="{FF2B5EF4-FFF2-40B4-BE49-F238E27FC236}">
                  <a16:creationId xmlns:a16="http://schemas.microsoft.com/office/drawing/2014/main" id="{48E575A3-B921-4C83-8967-11F3DB186E0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a:extLst>
                <a:ext uri="{FF2B5EF4-FFF2-40B4-BE49-F238E27FC236}">
                  <a16:creationId xmlns:a16="http://schemas.microsoft.com/office/drawing/2014/main" id="{254EC139-2C69-4443-B859-ACCACA6E009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2180" name="ZoneTexte 81">
              <a:extLst>
                <a:ext uri="{FF2B5EF4-FFF2-40B4-BE49-F238E27FC236}">
                  <a16:creationId xmlns:a16="http://schemas.microsoft.com/office/drawing/2014/main" id="{E0A5E6BE-DC00-4AC0-A35D-6CF412B2DF2D}"/>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2181" name="ZoneTexte 82">
              <a:extLst>
                <a:ext uri="{FF2B5EF4-FFF2-40B4-BE49-F238E27FC236}">
                  <a16:creationId xmlns:a16="http://schemas.microsoft.com/office/drawing/2014/main" id="{40F2CEDB-204D-4EC2-AF71-F20C9B81400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1A2C4BF4-B603-4DF1-82F0-9350FFA5BBC0}"/>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2183" name="Image 84" descr="SafeConsume logo">
              <a:extLst>
                <a:ext uri="{FF2B5EF4-FFF2-40B4-BE49-F238E27FC236}">
                  <a16:creationId xmlns:a16="http://schemas.microsoft.com/office/drawing/2014/main" id="{4F4BD574-2BBD-43B8-BF24-AAE0572C5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
              <a:hlinkClick r:id="" action="ppaction://hlinkshowjump?jump=previousslide" highlightClick="1"/>
              <a:extLst>
                <a:ext uri="{FF2B5EF4-FFF2-40B4-BE49-F238E27FC236}">
                  <a16:creationId xmlns:a16="http://schemas.microsoft.com/office/drawing/2014/main" id="{3A1EBEA7-EF38-454D-8372-E114A19CA404}"/>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2164" name="Groupe 8" descr="Side navigation bar">
            <a:extLst>
              <a:ext uri="{FF2B5EF4-FFF2-40B4-BE49-F238E27FC236}">
                <a16:creationId xmlns:a16="http://schemas.microsoft.com/office/drawing/2014/main" id="{4C5EE862-8609-4A59-B264-474E7F2C67F5}"/>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746D2054-7A03-4B54-B512-7CEE7A20F00E}"/>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2A946215-97CA-4DE2-BF89-877227350A80}"/>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67C9162F-A803-4A0D-8E64-3161F4137BDF}"/>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17509A04-A815-470E-B63B-986942CB8FA1}"/>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2165" name="Rectangle 2">
            <a:extLst>
              <a:ext uri="{FF2B5EF4-FFF2-40B4-BE49-F238E27FC236}">
                <a16:creationId xmlns:a16="http://schemas.microsoft.com/office/drawing/2014/main" id="{DE5DF8C8-2778-4386-9647-4366E01439E7}"/>
              </a:ext>
            </a:extLst>
          </p:cNvPr>
          <p:cNvSpPr>
            <a:spLocks noChangeArrowheads="1"/>
          </p:cNvSpPr>
          <p:nvPr/>
        </p:nvSpPr>
        <p:spPr bwMode="auto">
          <a:xfrm>
            <a:off x="3333750" y="839788"/>
            <a:ext cx="85852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defRPr/>
            </a:pPr>
            <a:r>
              <a:rPr lang="en-US" altLang="fr-FR" b="1" u="sng" dirty="0">
                <a:solidFill>
                  <a:srgbClr val="00707C"/>
                </a:solidFill>
              </a:rPr>
              <a:t>Food additives: </a:t>
            </a:r>
          </a:p>
          <a:p>
            <a:pPr>
              <a:lnSpc>
                <a:spcPct val="100000"/>
              </a:lnSpc>
              <a:spcBef>
                <a:spcPct val="0"/>
              </a:spcBef>
              <a:buFontTx/>
              <a:buNone/>
              <a:defRPr/>
            </a:pPr>
            <a:r>
              <a:rPr lang="en-US" altLang="fr-FR" dirty="0">
                <a:solidFill>
                  <a:srgbClr val="00707C"/>
                </a:solidFill>
              </a:rPr>
              <a:t>Food additives are </a:t>
            </a:r>
            <a:r>
              <a:rPr lang="en-US" altLang="fr-FR" dirty="0">
                <a:solidFill>
                  <a:schemeClr val="accent3">
                    <a:lumMod val="75000"/>
                  </a:schemeClr>
                </a:solidFill>
              </a:rPr>
              <a:t>substances added to food </a:t>
            </a:r>
            <a:r>
              <a:rPr lang="en-US" altLang="fr-FR" dirty="0">
                <a:solidFill>
                  <a:srgbClr val="00707C"/>
                </a:solidFill>
              </a:rPr>
              <a:t>to maintain or improve its safety, freshness, taste, texture, or appearance.</a:t>
            </a:r>
          </a:p>
          <a:p>
            <a:pPr>
              <a:lnSpc>
                <a:spcPct val="100000"/>
              </a:lnSpc>
              <a:spcBef>
                <a:spcPct val="0"/>
              </a:spcBef>
              <a:buFontTx/>
              <a:buNone/>
              <a:defRPr/>
            </a:pPr>
            <a:r>
              <a:rPr lang="en-US" altLang="fr-FR" dirty="0">
                <a:solidFill>
                  <a:srgbClr val="00707C"/>
                </a:solidFill>
              </a:rPr>
              <a:t>They need to be checked for potential harmful effects on human health before they can be used.</a:t>
            </a:r>
          </a:p>
          <a:p>
            <a:pPr>
              <a:lnSpc>
                <a:spcPct val="100000"/>
              </a:lnSpc>
              <a:spcBef>
                <a:spcPct val="0"/>
              </a:spcBef>
              <a:buFontTx/>
              <a:buNone/>
              <a:defRPr/>
            </a:pPr>
            <a:r>
              <a:rPr lang="en-US" altLang="fr-FR" dirty="0">
                <a:solidFill>
                  <a:srgbClr val="00707C"/>
                </a:solidFill>
              </a:rPr>
              <a:t>The Joint FAO/WHO Expert Committee on Food Additives (JECFA), is the international body responsible for evaluating the safety of food additives. </a:t>
            </a:r>
          </a:p>
          <a:p>
            <a:pPr>
              <a:lnSpc>
                <a:spcPct val="100000"/>
              </a:lnSpc>
              <a:spcBef>
                <a:spcPct val="0"/>
              </a:spcBef>
              <a:buFontTx/>
              <a:buNone/>
              <a:defRPr/>
            </a:pPr>
            <a:r>
              <a:rPr lang="en-US" altLang="fr-FR" dirty="0">
                <a:solidFill>
                  <a:schemeClr val="accent3">
                    <a:lumMod val="75000"/>
                  </a:schemeClr>
                </a:solidFill>
              </a:rPr>
              <a:t>Only food additives that have been evaluated </a:t>
            </a:r>
            <a:r>
              <a:rPr lang="en-US" altLang="fr-FR" dirty="0">
                <a:solidFill>
                  <a:srgbClr val="00707C"/>
                </a:solidFill>
              </a:rPr>
              <a:t>and deemed safe by JECFA, on the basis of which maximum use levels have been established by the Codex Alimentarius Commission, </a:t>
            </a:r>
            <a:r>
              <a:rPr lang="en-US" altLang="fr-FR" dirty="0">
                <a:solidFill>
                  <a:schemeClr val="accent3">
                    <a:lumMod val="75000"/>
                  </a:schemeClr>
                </a:solidFill>
              </a:rPr>
              <a:t>can be used in foods that are traded internationally</a:t>
            </a:r>
            <a:r>
              <a:rPr lang="en-US" altLang="fr-FR" dirty="0">
                <a:solidFill>
                  <a:srgbClr val="00707C"/>
                </a:solidFill>
              </a:rPr>
              <a:t>.</a:t>
            </a:r>
          </a:p>
          <a:p>
            <a:pPr eaLnBrk="1" hangingPunct="1">
              <a:lnSpc>
                <a:spcPct val="100000"/>
              </a:lnSpc>
              <a:spcBef>
                <a:spcPct val="0"/>
              </a:spcBef>
              <a:buFontTx/>
              <a:buNone/>
              <a:defRPr/>
            </a:pPr>
            <a:endParaRPr lang="en-US" altLang="fr-FR" dirty="0">
              <a:solidFill>
                <a:srgbClr val="00707C"/>
              </a:solidFill>
              <a:hlinkClick r:id="rId4"/>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en-US" altLang="fr-FR" dirty="0">
              <a:solidFill>
                <a:srgbClr val="FFFFFF"/>
              </a:solidFill>
            </a:endParaRPr>
          </a:p>
          <a:p>
            <a:pPr eaLnBrk="1" hangingPunct="1">
              <a:lnSpc>
                <a:spcPct val="100000"/>
              </a:lnSpc>
              <a:spcBef>
                <a:spcPct val="0"/>
              </a:spcBef>
              <a:buFontTx/>
              <a:buNone/>
              <a:defRPr/>
            </a:pPr>
            <a:endParaRPr lang="fr-FR" altLang="fr-FR" dirty="0">
              <a:solidFill>
                <a:srgbClr val="FFFFFF"/>
              </a:solidFill>
            </a:endParaRPr>
          </a:p>
        </p:txBody>
      </p:sp>
      <p:pic>
        <p:nvPicPr>
          <p:cNvPr id="92166" name="Image 12" descr="Hand holding green earth ">
            <a:extLst>
              <a:ext uri="{FF2B5EF4-FFF2-40B4-BE49-F238E27FC236}">
                <a16:creationId xmlns:a16="http://schemas.microsoft.com/office/drawing/2014/main" id="{663B0A5D-F0B0-4101-AB87-877C603E2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édia en ligne 2" title="JECFA. Evaluating the safety of food additives.">
            <a:hlinkClick r:id="" action="ppaction://media"/>
            <a:extLst>
              <a:ext uri="{FF2B5EF4-FFF2-40B4-BE49-F238E27FC236}">
                <a16:creationId xmlns:a16="http://schemas.microsoft.com/office/drawing/2014/main" id="{11E1AA3D-363D-4A93-A484-68434825F611}"/>
              </a:ext>
            </a:extLst>
          </p:cNvPr>
          <p:cNvPicPr>
            <a:picLocks noRot="1" noChangeAspect="1"/>
          </p:cNvPicPr>
          <p:nvPr>
            <a:videoFile r:link="rId1"/>
          </p:nvPr>
        </p:nvPicPr>
        <p:blipFill>
          <a:blip r:embed="rId6"/>
          <a:stretch>
            <a:fillRect/>
          </a:stretch>
        </p:blipFill>
        <p:spPr>
          <a:xfrm>
            <a:off x="5057775" y="2273300"/>
            <a:ext cx="5143500" cy="2894013"/>
          </a:xfrm>
          <a:prstGeom prst="rect">
            <a:avLst/>
          </a:prstGeom>
        </p:spPr>
      </p:pic>
      <p:pic>
        <p:nvPicPr>
          <p:cNvPr id="92168" name="Image 21" descr="World Health Organisation">
            <a:extLst>
              <a:ext uri="{FF2B5EF4-FFF2-40B4-BE49-F238E27FC236}">
                <a16:creationId xmlns:a16="http://schemas.microsoft.com/office/drawing/2014/main" id="{93E7F2AE-CF0E-4DD8-9746-61D7B64D3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988" y="5283200"/>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ZoneTexte 5">
            <a:extLst>
              <a:ext uri="{FF2B5EF4-FFF2-40B4-BE49-F238E27FC236}">
                <a16:creationId xmlns:a16="http://schemas.microsoft.com/office/drawing/2014/main" id="{51BF2C16-2CCE-4DAB-B38D-B7B23B678144}"/>
              </a:ext>
            </a:extLst>
          </p:cNvPr>
          <p:cNvSpPr txBox="1">
            <a:spLocks noChangeArrowheads="1"/>
          </p:cNvSpPr>
          <p:nvPr/>
        </p:nvSpPr>
        <p:spPr bwMode="auto">
          <a:xfrm>
            <a:off x="4668838" y="5446713"/>
            <a:ext cx="19177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200">
                <a:solidFill>
                  <a:srgbClr val="00707C"/>
                </a:solidFill>
                <a:latin typeface="Microsoft Sans Serif" panose="020B0604020202020204" pitchFamily="34" charset="0"/>
                <a:hlinkClick r:id="rId8" tooltip="click here to open the link"/>
              </a:rPr>
              <a:t>Food additives</a:t>
            </a:r>
            <a:endParaRPr lang="en-US" altLang="fr-FR" sz="1200">
              <a:solidFill>
                <a:srgbClr val="00707C"/>
              </a:solidFill>
              <a:latin typeface="Microsoft Sans Serif" panose="020B0604020202020204" pitchFamily="34" charset="0"/>
            </a:endParaRPr>
          </a:p>
          <a:p>
            <a:endParaRPr lang="fr-FR" altLang="fr-FR" sz="900">
              <a:solidFill>
                <a:srgbClr val="000000"/>
              </a:solidFill>
              <a:latin typeface="Microsoft Sans Serif" panose="020B0604020202020204" pitchFamily="34" charset="0"/>
            </a:endParaRPr>
          </a:p>
        </p:txBody>
      </p:sp>
      <p:sp>
        <p:nvSpPr>
          <p:cNvPr id="92170" name="Rectangle 6">
            <a:extLst>
              <a:ext uri="{FF2B5EF4-FFF2-40B4-BE49-F238E27FC236}">
                <a16:creationId xmlns:a16="http://schemas.microsoft.com/office/drawing/2014/main" id="{B7D06BFE-4365-48BA-8751-4BB185641B07}"/>
              </a:ext>
            </a:extLst>
          </p:cNvPr>
          <p:cNvSpPr>
            <a:spLocks noChangeArrowheads="1"/>
          </p:cNvSpPr>
          <p:nvPr/>
        </p:nvSpPr>
        <p:spPr bwMode="auto">
          <a:xfrm>
            <a:off x="3254375" y="4924425"/>
            <a:ext cx="1730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2171" name="Groupe 24" descr="SafeConsume logo and title of training session: Teaching food hygiene: An introduction">
            <a:extLst>
              <a:ext uri="{FF2B5EF4-FFF2-40B4-BE49-F238E27FC236}">
                <a16:creationId xmlns:a16="http://schemas.microsoft.com/office/drawing/2014/main" id="{849D4990-772E-4D68-9BFD-A9C6D8EE5D7E}"/>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9DA096C5-AD39-461D-B08F-5D5BFA0AAE1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2174" name="Image 26">
              <a:extLst>
                <a:ext uri="{FF2B5EF4-FFF2-40B4-BE49-F238E27FC236}">
                  <a16:creationId xmlns:a16="http://schemas.microsoft.com/office/drawing/2014/main" id="{35109461-6E2F-4A58-8F68-496B88697E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10" action="ppaction://hlinksldjump" highlightClick="1"/>
            <a:extLst>
              <a:ext uri="{FF2B5EF4-FFF2-40B4-BE49-F238E27FC236}">
                <a16:creationId xmlns:a16="http://schemas.microsoft.com/office/drawing/2014/main" id="{C4B1AD89-91B7-42CB-BDF9-F050BA227CA0}"/>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oneTexte 3">
            <a:extLst>
              <a:ext uri="{FF2B5EF4-FFF2-40B4-BE49-F238E27FC236}">
                <a16:creationId xmlns:a16="http://schemas.microsoft.com/office/drawing/2014/main" id="{62FF0563-85AA-432C-8782-67332B1D7B77}"/>
              </a:ext>
            </a:extLst>
          </p:cNvPr>
          <p:cNvSpPr txBox="1">
            <a:spLocks noChangeArrowheads="1"/>
          </p:cNvSpPr>
          <p:nvPr/>
        </p:nvSpPr>
        <p:spPr bwMode="auto">
          <a:xfrm>
            <a:off x="3106738" y="14288"/>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3187" name="Groupe 76" descr="Bottom navigation bar">
            <a:extLst>
              <a:ext uri="{FF2B5EF4-FFF2-40B4-BE49-F238E27FC236}">
                <a16:creationId xmlns:a16="http://schemas.microsoft.com/office/drawing/2014/main" id="{742AD477-4B34-4039-9F88-B058070FDB60}"/>
              </a:ext>
            </a:extLst>
          </p:cNvPr>
          <p:cNvGrpSpPr>
            <a:grpSpLocks/>
          </p:cNvGrpSpPr>
          <p:nvPr/>
        </p:nvGrpSpPr>
        <p:grpSpPr bwMode="auto">
          <a:xfrm>
            <a:off x="-41275" y="6016625"/>
            <a:ext cx="12276138" cy="887413"/>
            <a:chOff x="-41565" y="6016088"/>
            <a:chExt cx="12276859" cy="888671"/>
          </a:xfrm>
        </p:grpSpPr>
        <p:sp>
          <p:nvSpPr>
            <p:cNvPr id="93201" name="ZoneTexte 77">
              <a:extLst>
                <a:ext uri="{FF2B5EF4-FFF2-40B4-BE49-F238E27FC236}">
                  <a16:creationId xmlns:a16="http://schemas.microsoft.com/office/drawing/2014/main" id="{2A60635C-0E00-4AB5-B1D5-6C98A083351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3202" name="ZoneTexte 78">
              <a:extLst>
                <a:ext uri="{FF2B5EF4-FFF2-40B4-BE49-F238E27FC236}">
                  <a16:creationId xmlns:a16="http://schemas.microsoft.com/office/drawing/2014/main" id="{2DAF635F-677D-49AF-9EAA-57C5EC2C25B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A54A41D0-09D7-4CD6-9110-AA7F1A0B74F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3204" name="ZoneTexte 81">
              <a:extLst>
                <a:ext uri="{FF2B5EF4-FFF2-40B4-BE49-F238E27FC236}">
                  <a16:creationId xmlns:a16="http://schemas.microsoft.com/office/drawing/2014/main" id="{3CF62500-4F70-40AE-BE87-67BCFEBA4E5A}"/>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3205" name="ZoneTexte 82">
              <a:extLst>
                <a:ext uri="{FF2B5EF4-FFF2-40B4-BE49-F238E27FC236}">
                  <a16:creationId xmlns:a16="http://schemas.microsoft.com/office/drawing/2014/main" id="{B0424BBB-B24B-424F-96E9-3258D5895DD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
              <a:hlinkClick r:id="" action="ppaction://hlinkshowjump?jump=nextslide" highlightClick="1"/>
              <a:extLst>
                <a:ext uri="{FF2B5EF4-FFF2-40B4-BE49-F238E27FC236}">
                  <a16:creationId xmlns:a16="http://schemas.microsoft.com/office/drawing/2014/main" id="{BA3CF193-E16D-4FE5-B34D-EFD627BCB961}"/>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3207" name="Image 84" descr="SafeConsumne logo">
              <a:extLst>
                <a:ext uri="{FF2B5EF4-FFF2-40B4-BE49-F238E27FC236}">
                  <a16:creationId xmlns:a16="http://schemas.microsoft.com/office/drawing/2014/main" id="{79862075-10E7-44A9-AC16-5BF9B755B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40F0F419-8864-46C7-8158-281F0DFCE3AE}"/>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3188" name="Groupe 8">
            <a:extLst>
              <a:ext uri="{FF2B5EF4-FFF2-40B4-BE49-F238E27FC236}">
                <a16:creationId xmlns:a16="http://schemas.microsoft.com/office/drawing/2014/main" id="{C6DF7F63-E355-449C-92F7-7ACCA31EBBC2}"/>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E17F1970-48F7-4842-A18C-B0971CDC23A0}"/>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E3FEE64B-E185-4661-8984-5B6CB02D6735}"/>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9A3251DC-4E0D-4392-8A34-9404109C7C0D}"/>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D6C7489C-2E7F-4C37-A822-E90A98447207}"/>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3189" name="Rectangle 2">
            <a:extLst>
              <a:ext uri="{FF2B5EF4-FFF2-40B4-BE49-F238E27FC236}">
                <a16:creationId xmlns:a16="http://schemas.microsoft.com/office/drawing/2014/main" id="{3B31C2B4-3C48-482F-91E9-01E2DA3C7A58}"/>
              </a:ext>
            </a:extLst>
          </p:cNvPr>
          <p:cNvSpPr>
            <a:spLocks noChangeArrowheads="1"/>
          </p:cNvSpPr>
          <p:nvPr/>
        </p:nvSpPr>
        <p:spPr bwMode="auto">
          <a:xfrm>
            <a:off x="3333750" y="839788"/>
            <a:ext cx="8585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defRPr/>
            </a:pPr>
            <a:r>
              <a:rPr lang="en-US" altLang="fr-FR" b="1" u="sng" dirty="0">
                <a:solidFill>
                  <a:srgbClr val="00707C"/>
                </a:solidFill>
              </a:rPr>
              <a:t>Pesticides:</a:t>
            </a:r>
          </a:p>
          <a:p>
            <a:pPr>
              <a:lnSpc>
                <a:spcPct val="100000"/>
              </a:lnSpc>
              <a:spcBef>
                <a:spcPct val="0"/>
              </a:spcBef>
              <a:buFontTx/>
              <a:buNone/>
              <a:defRPr/>
            </a:pPr>
            <a:r>
              <a:rPr lang="en-US" altLang="fr-FR" dirty="0">
                <a:solidFill>
                  <a:srgbClr val="00707C"/>
                </a:solidFill>
              </a:rPr>
              <a:t>Pesticides are used to </a:t>
            </a:r>
            <a:r>
              <a:rPr lang="en-US" altLang="fr-FR" dirty="0">
                <a:solidFill>
                  <a:schemeClr val="accent3">
                    <a:lumMod val="75000"/>
                  </a:schemeClr>
                </a:solidFill>
              </a:rPr>
              <a:t>protect crops against insects, weeds, fungi and other pests</a:t>
            </a:r>
            <a:r>
              <a:rPr lang="en-US" altLang="fr-FR" dirty="0">
                <a:solidFill>
                  <a:srgbClr val="00707C"/>
                </a:solidFill>
              </a:rPr>
              <a:t>.</a:t>
            </a:r>
          </a:p>
          <a:p>
            <a:pPr>
              <a:lnSpc>
                <a:spcPct val="100000"/>
              </a:lnSpc>
              <a:spcBef>
                <a:spcPct val="0"/>
              </a:spcBef>
              <a:buFontTx/>
              <a:buNone/>
              <a:defRPr/>
            </a:pPr>
            <a:r>
              <a:rPr lang="en-US" altLang="fr-FR" dirty="0">
                <a:solidFill>
                  <a:srgbClr val="00707C"/>
                </a:solidFill>
              </a:rPr>
              <a:t>They are </a:t>
            </a:r>
            <a:r>
              <a:rPr lang="en-US" altLang="fr-FR" dirty="0">
                <a:solidFill>
                  <a:schemeClr val="accent3">
                    <a:lumMod val="75000"/>
                  </a:schemeClr>
                </a:solidFill>
              </a:rPr>
              <a:t>potentially toxic to humans </a:t>
            </a:r>
            <a:r>
              <a:rPr lang="en-US" altLang="fr-FR" dirty="0">
                <a:solidFill>
                  <a:srgbClr val="00707C"/>
                </a:solidFill>
              </a:rPr>
              <a:t>and can have both acute and chronic health effects, depending on the quantity and ways in which a person is exposed.</a:t>
            </a:r>
          </a:p>
          <a:p>
            <a:pPr>
              <a:lnSpc>
                <a:spcPct val="100000"/>
              </a:lnSpc>
              <a:spcBef>
                <a:spcPct val="0"/>
              </a:spcBef>
              <a:buFontTx/>
              <a:buNone/>
              <a:defRPr/>
            </a:pPr>
            <a:r>
              <a:rPr lang="en-US" altLang="fr-FR" dirty="0">
                <a:solidFill>
                  <a:srgbClr val="00707C"/>
                </a:solidFill>
              </a:rPr>
              <a:t>Pesticides play a </a:t>
            </a:r>
            <a:r>
              <a:rPr lang="en-US" altLang="fr-FR" dirty="0">
                <a:solidFill>
                  <a:schemeClr val="accent3">
                    <a:lumMod val="75000"/>
                  </a:schemeClr>
                </a:solidFill>
              </a:rPr>
              <a:t>significant role in food production</a:t>
            </a:r>
            <a:r>
              <a:rPr lang="en-US" altLang="fr-FR" dirty="0">
                <a:solidFill>
                  <a:srgbClr val="00707C"/>
                </a:solidFill>
              </a:rPr>
              <a:t>. They protect or increase yields and the number of times per year a crop can be grown on the same land. This is particularly important in countries that face food shortages.</a:t>
            </a:r>
          </a:p>
          <a:p>
            <a:pPr>
              <a:lnSpc>
                <a:spcPct val="100000"/>
              </a:lnSpc>
              <a:spcBef>
                <a:spcPct val="0"/>
              </a:spcBef>
              <a:buFontTx/>
              <a:buNone/>
              <a:defRPr/>
            </a:pPr>
            <a:r>
              <a:rPr lang="en-US" altLang="fr-FR" dirty="0">
                <a:solidFill>
                  <a:srgbClr val="00707C"/>
                </a:solidFill>
              </a:rPr>
              <a:t>To protect food consumers from adverse effects of pesticides, WHO reviews evidence and develops internationally-accepted </a:t>
            </a:r>
            <a:r>
              <a:rPr lang="en-US" altLang="fr-FR" dirty="0">
                <a:solidFill>
                  <a:schemeClr val="accent3">
                    <a:lumMod val="75000"/>
                  </a:schemeClr>
                </a:solidFill>
              </a:rPr>
              <a:t>maximum residue limits.</a:t>
            </a:r>
          </a:p>
          <a:p>
            <a:pPr eaLnBrk="1" hangingPunct="1">
              <a:lnSpc>
                <a:spcPct val="100000"/>
              </a:lnSpc>
              <a:spcBef>
                <a:spcPct val="0"/>
              </a:spcBef>
              <a:buFontTx/>
              <a:buNone/>
              <a:defRPr/>
            </a:pPr>
            <a:endParaRPr lang="en-US" altLang="fr-FR" dirty="0">
              <a:solidFill>
                <a:srgbClr val="FFFFFF"/>
              </a:solidFill>
            </a:endParaRPr>
          </a:p>
        </p:txBody>
      </p:sp>
      <p:pic>
        <p:nvPicPr>
          <p:cNvPr id="93190" name="Image 12" descr="Hand holding green earth ">
            <a:extLst>
              <a:ext uri="{FF2B5EF4-FFF2-40B4-BE49-F238E27FC236}">
                <a16:creationId xmlns:a16="http://schemas.microsoft.com/office/drawing/2014/main" id="{FD6B3BA1-E6D7-497F-98F6-CF3576761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age 6" descr="Ten chemicals of major public health concern: Air pollution, arsnic, asbestos, benzene, Cadium, Dioxin and dioxin-link substances, inadequate or excess flouride, lead, mercury, highly hazardous pesticides ">
            <a:extLst>
              <a:ext uri="{FF2B5EF4-FFF2-40B4-BE49-F238E27FC236}">
                <a16:creationId xmlns:a16="http://schemas.microsoft.com/office/drawing/2014/main" id="{24E4714A-6662-4448-B458-AA28FA962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538" y="2457450"/>
            <a:ext cx="43656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ZoneTexte 8">
            <a:extLst>
              <a:ext uri="{FF2B5EF4-FFF2-40B4-BE49-F238E27FC236}">
                <a16:creationId xmlns:a16="http://schemas.microsoft.com/office/drawing/2014/main" id="{171AFBEF-50CF-409A-BDC8-232A2CCBEC07}"/>
              </a:ext>
            </a:extLst>
          </p:cNvPr>
          <p:cNvSpPr txBox="1">
            <a:spLocks noChangeArrowheads="1"/>
          </p:cNvSpPr>
          <p:nvPr/>
        </p:nvSpPr>
        <p:spPr bwMode="auto">
          <a:xfrm>
            <a:off x="4673600" y="5073650"/>
            <a:ext cx="3632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100">
                <a:solidFill>
                  <a:srgbClr val="000000"/>
                </a:solidFill>
                <a:latin typeface="Microsoft Sans Serif" panose="020B0604020202020204" pitchFamily="34" charset="0"/>
                <a:hlinkClick r:id="rId5" tooltip="Click here to open the link"/>
              </a:rPr>
              <a:t>WHO : ten chemicals of major public health concern</a:t>
            </a:r>
            <a:r>
              <a:rPr lang="fr-FR" altLang="fr-FR" sz="1100">
                <a:solidFill>
                  <a:srgbClr val="000000"/>
                </a:solidFill>
                <a:latin typeface="Microsoft Sans Serif" panose="020B0604020202020204" pitchFamily="34" charset="0"/>
              </a:rPr>
              <a:t> </a:t>
            </a:r>
          </a:p>
          <a:p>
            <a:r>
              <a:rPr lang="fr-FR" altLang="fr-FR" sz="1200">
                <a:solidFill>
                  <a:srgbClr val="00707C"/>
                </a:solidFill>
                <a:latin typeface="Microsoft Sans Serif" panose="020B0604020202020204" pitchFamily="34" charset="0"/>
                <a:hlinkClick r:id="rId6" tooltip="click here to open the link"/>
              </a:rPr>
              <a:t>Pesticide residues in food</a:t>
            </a:r>
            <a:endParaRPr lang="fr-FR" altLang="fr-FR" sz="1200">
              <a:solidFill>
                <a:srgbClr val="00707C"/>
              </a:solidFill>
              <a:latin typeface="Microsoft Sans Serif" panose="020B0604020202020204" pitchFamily="34" charset="0"/>
            </a:endParaRPr>
          </a:p>
        </p:txBody>
      </p:sp>
      <p:pic>
        <p:nvPicPr>
          <p:cNvPr id="93193" name="Image 22" descr="World Health Organisation logo">
            <a:extLst>
              <a:ext uri="{FF2B5EF4-FFF2-40B4-BE49-F238E27FC236}">
                <a16:creationId xmlns:a16="http://schemas.microsoft.com/office/drawing/2014/main" id="{51EE6B7C-2E6B-4B32-B73A-B7B138EA5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5016500"/>
            <a:ext cx="1339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2">
            <a:extLst>
              <a:ext uri="{FF2B5EF4-FFF2-40B4-BE49-F238E27FC236}">
                <a16:creationId xmlns:a16="http://schemas.microsoft.com/office/drawing/2014/main" id="{69ED1EE3-4F58-44F1-8DE5-4461C7946F4F}"/>
              </a:ext>
            </a:extLst>
          </p:cNvPr>
          <p:cNvSpPr>
            <a:spLocks noChangeArrowheads="1"/>
          </p:cNvSpPr>
          <p:nvPr/>
        </p:nvSpPr>
        <p:spPr bwMode="auto">
          <a:xfrm>
            <a:off x="3248025" y="4676775"/>
            <a:ext cx="173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grpSp>
        <p:nvGrpSpPr>
          <p:cNvPr id="93195" name="Groupe 24" descr="SafeConsume logo and title of training session: Teaching food hygiene: An introduction">
            <a:extLst>
              <a:ext uri="{FF2B5EF4-FFF2-40B4-BE49-F238E27FC236}">
                <a16:creationId xmlns:a16="http://schemas.microsoft.com/office/drawing/2014/main" id="{50FF65FA-EA0B-4A6B-B642-860FBABABA2A}"/>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B7ABDB5B-8552-4345-883F-B16196B76A7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3198" name="Image 26">
              <a:extLst>
                <a:ext uri="{FF2B5EF4-FFF2-40B4-BE49-F238E27FC236}">
                  <a16:creationId xmlns:a16="http://schemas.microsoft.com/office/drawing/2014/main" id="{00351F1A-F1CC-4CA3-B2E4-BA57D7B8A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9" action="ppaction://hlinksldjump" highlightClick="1"/>
            <a:extLst>
              <a:ext uri="{FF2B5EF4-FFF2-40B4-BE49-F238E27FC236}">
                <a16:creationId xmlns:a16="http://schemas.microsoft.com/office/drawing/2014/main" id="{EEF1907E-4554-41F1-9B6B-D5DFF2B31D35}"/>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3">
            <a:extLst>
              <a:ext uri="{FF2B5EF4-FFF2-40B4-BE49-F238E27FC236}">
                <a16:creationId xmlns:a16="http://schemas.microsoft.com/office/drawing/2014/main" id="{0BE3F15E-4C1D-47D9-8BE9-5C43C2EB121A}"/>
              </a:ext>
            </a:extLst>
          </p:cNvPr>
          <p:cNvSpPr txBox="1">
            <a:spLocks noChangeArrowheads="1"/>
          </p:cNvSpPr>
          <p:nvPr/>
        </p:nvSpPr>
        <p:spPr bwMode="auto">
          <a:xfrm>
            <a:off x="3113088" y="-6350"/>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Ecology</a:t>
            </a:r>
          </a:p>
        </p:txBody>
      </p:sp>
      <p:grpSp>
        <p:nvGrpSpPr>
          <p:cNvPr id="94211" name="Groupe 76">
            <a:extLst>
              <a:ext uri="{FF2B5EF4-FFF2-40B4-BE49-F238E27FC236}">
                <a16:creationId xmlns:a16="http://schemas.microsoft.com/office/drawing/2014/main" id="{91609DA4-5494-4ADD-B6CE-967F608FE1AC}"/>
              </a:ext>
            </a:extLst>
          </p:cNvPr>
          <p:cNvGrpSpPr>
            <a:grpSpLocks/>
          </p:cNvGrpSpPr>
          <p:nvPr/>
        </p:nvGrpSpPr>
        <p:grpSpPr bwMode="auto">
          <a:xfrm>
            <a:off x="-41275" y="6016625"/>
            <a:ext cx="12276138" cy="887413"/>
            <a:chOff x="-41565" y="6016088"/>
            <a:chExt cx="12276859" cy="888671"/>
          </a:xfrm>
        </p:grpSpPr>
        <p:sp>
          <p:nvSpPr>
            <p:cNvPr id="94225" name="ZoneTexte 77">
              <a:extLst>
                <a:ext uri="{FF2B5EF4-FFF2-40B4-BE49-F238E27FC236}">
                  <a16:creationId xmlns:a16="http://schemas.microsoft.com/office/drawing/2014/main" id="{BFF08045-1050-496E-AF81-2C360EF432D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4226" name="ZoneTexte 78">
              <a:extLst>
                <a:ext uri="{FF2B5EF4-FFF2-40B4-BE49-F238E27FC236}">
                  <a16:creationId xmlns:a16="http://schemas.microsoft.com/office/drawing/2014/main" id="{A5F6FAEB-96B4-4E47-9155-881638B37E6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D072DD64-C458-44F2-9C63-D8638696B0E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4228" name="ZoneTexte 81">
              <a:extLst>
                <a:ext uri="{FF2B5EF4-FFF2-40B4-BE49-F238E27FC236}">
                  <a16:creationId xmlns:a16="http://schemas.microsoft.com/office/drawing/2014/main" id="{F5BFF523-2768-426E-B3EA-845295D86AE8}"/>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4229" name="ZoneTexte 82">
              <a:extLst>
                <a:ext uri="{FF2B5EF4-FFF2-40B4-BE49-F238E27FC236}">
                  <a16:creationId xmlns:a16="http://schemas.microsoft.com/office/drawing/2014/main" id="{2CBEBA44-960A-4349-A32A-51B5EA3D6D7C}"/>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BE076A9-108F-4CD7-B7B2-90ABB4A0144D}"/>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94231" name="Image 84" descr="SafeConsume logo">
              <a:extLst>
                <a:ext uri="{FF2B5EF4-FFF2-40B4-BE49-F238E27FC236}">
                  <a16:creationId xmlns:a16="http://schemas.microsoft.com/office/drawing/2014/main" id="{5BEEA7C4-013D-4551-A0BA-9CEF00302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79D0765D-BB9E-4395-90E4-723B62E304ED}"/>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grpSp>
        <p:nvGrpSpPr>
          <p:cNvPr id="94212" name="Groupe 8" descr="Side navigation bar">
            <a:extLst>
              <a:ext uri="{FF2B5EF4-FFF2-40B4-BE49-F238E27FC236}">
                <a16:creationId xmlns:a16="http://schemas.microsoft.com/office/drawing/2014/main" id="{B762E30C-7A8D-4E45-BEB3-743D6C946F5F}"/>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8F65A8B2-6556-4BAC-81DF-AB6D4B71AF9C}"/>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0516355D-CE8E-44E4-9F18-6A771F54E8D1}"/>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6A8F03B9-C233-478E-BEEB-DA28AA821894}"/>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CFCDDA92-90FF-46D1-92F5-D1C286F33859}"/>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4213" name="Rectangle 2">
            <a:extLst>
              <a:ext uri="{FF2B5EF4-FFF2-40B4-BE49-F238E27FC236}">
                <a16:creationId xmlns:a16="http://schemas.microsoft.com/office/drawing/2014/main" id="{EA048088-2717-4335-9E5A-896914E41774}"/>
              </a:ext>
            </a:extLst>
          </p:cNvPr>
          <p:cNvSpPr>
            <a:spLocks noChangeArrowheads="1"/>
          </p:cNvSpPr>
          <p:nvPr/>
        </p:nvSpPr>
        <p:spPr bwMode="auto">
          <a:xfrm>
            <a:off x="3113088" y="839788"/>
            <a:ext cx="90376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 typeface="Arial" panose="020B0604020202020204" pitchFamily="34" charset="0"/>
              <a:buNone/>
              <a:defRPr/>
            </a:pPr>
            <a:r>
              <a:rPr lang="en-US" altLang="fr-FR" b="1" u="sng" dirty="0">
                <a:solidFill>
                  <a:srgbClr val="00707C"/>
                </a:solidFill>
              </a:rPr>
              <a:t>Endocrine disrupters</a:t>
            </a:r>
            <a:r>
              <a:rPr lang="en-US" altLang="fr-FR" b="1" dirty="0">
                <a:solidFill>
                  <a:srgbClr val="00707C"/>
                </a:solidFill>
              </a:rPr>
              <a:t>:</a:t>
            </a:r>
          </a:p>
          <a:p>
            <a:pPr eaLnBrk="1" hangingPunct="1">
              <a:spcBef>
                <a:spcPct val="0"/>
              </a:spcBef>
              <a:buFont typeface="Arial" panose="020B0604020202020204" pitchFamily="34" charset="0"/>
              <a:buNone/>
              <a:defRPr/>
            </a:pPr>
            <a:r>
              <a:rPr lang="en-US" altLang="fr-FR" dirty="0">
                <a:solidFill>
                  <a:srgbClr val="00707C"/>
                </a:solidFill>
              </a:rPr>
              <a:t>Endocrine disruptor is an </a:t>
            </a:r>
            <a:r>
              <a:rPr lang="en-US" altLang="fr-FR" dirty="0">
                <a:solidFill>
                  <a:schemeClr val="accent3">
                    <a:lumMod val="75000"/>
                  </a:schemeClr>
                </a:solidFill>
              </a:rPr>
              <a:t>exogenous substance </a:t>
            </a:r>
            <a:r>
              <a:rPr lang="en-US" altLang="fr-FR" dirty="0">
                <a:solidFill>
                  <a:srgbClr val="00707C"/>
                </a:solidFill>
              </a:rPr>
              <a:t>or mixture that can have harmful effects on the body's endocrine (hormone) system. Hormones act in very small amounts and at precise moments in time to regulate several body's functions. Endocrine disruptors </a:t>
            </a:r>
            <a:r>
              <a:rPr lang="en-US" altLang="fr-FR" dirty="0">
                <a:solidFill>
                  <a:schemeClr val="accent3">
                    <a:lumMod val="75000"/>
                  </a:schemeClr>
                </a:solidFill>
              </a:rPr>
              <a:t>interfere with natural hormone systems</a:t>
            </a:r>
            <a:r>
              <a:rPr lang="en-US" altLang="fr-FR" dirty="0">
                <a:solidFill>
                  <a:srgbClr val="00707C"/>
                </a:solidFill>
              </a:rPr>
              <a:t>, and the </a:t>
            </a:r>
            <a:r>
              <a:rPr lang="en-US" altLang="fr-FR" dirty="0">
                <a:solidFill>
                  <a:schemeClr val="accent3">
                    <a:lumMod val="75000"/>
                  </a:schemeClr>
                </a:solidFill>
              </a:rPr>
              <a:t>health effects can be felt long after the exposure has stopped</a:t>
            </a:r>
            <a:r>
              <a:rPr lang="en-US" altLang="fr-FR" dirty="0">
                <a:solidFill>
                  <a:srgbClr val="00707C"/>
                </a:solidFill>
              </a:rPr>
              <a:t>. </a:t>
            </a:r>
            <a:r>
              <a:rPr lang="en-US" altLang="fr-FR" dirty="0">
                <a:solidFill>
                  <a:schemeClr val="accent3">
                    <a:lumMod val="75000"/>
                  </a:schemeClr>
                </a:solidFill>
              </a:rPr>
              <a:t>Exposure</a:t>
            </a:r>
            <a:r>
              <a:rPr lang="en-US" altLang="fr-FR" dirty="0">
                <a:solidFill>
                  <a:srgbClr val="00707C"/>
                </a:solidFill>
              </a:rPr>
              <a:t> to endocrine disruptors </a:t>
            </a:r>
            <a:r>
              <a:rPr lang="en-US" altLang="fr-FR" dirty="0">
                <a:solidFill>
                  <a:schemeClr val="accent3">
                    <a:lumMod val="75000"/>
                  </a:schemeClr>
                </a:solidFill>
              </a:rPr>
              <a:t>in the womb can have life-long effects.</a:t>
            </a:r>
          </a:p>
          <a:p>
            <a:pPr>
              <a:lnSpc>
                <a:spcPct val="100000"/>
              </a:lnSpc>
              <a:spcBef>
                <a:spcPct val="0"/>
              </a:spcBef>
              <a:buFontTx/>
              <a:buNone/>
              <a:defRPr/>
            </a:pPr>
            <a:endParaRPr lang="en-US" altLang="fr-FR" dirty="0">
              <a:solidFill>
                <a:srgbClr val="FFFFFF"/>
              </a:solidFill>
            </a:endParaRPr>
          </a:p>
          <a:p>
            <a:pPr eaLnBrk="1" hangingPunct="1">
              <a:spcBef>
                <a:spcPct val="0"/>
              </a:spcBef>
              <a:buFont typeface="Arial" panose="020B0604020202020204" pitchFamily="34" charset="0"/>
              <a:buNone/>
              <a:defRPr/>
            </a:pPr>
            <a:r>
              <a:rPr lang="en-US" altLang="fr-FR" dirty="0">
                <a:solidFill>
                  <a:srgbClr val="00707C"/>
                </a:solidFill>
              </a:rPr>
              <a:t>There is </a:t>
            </a:r>
            <a:r>
              <a:rPr lang="en-US" altLang="fr-FR" dirty="0">
                <a:solidFill>
                  <a:schemeClr val="accent3">
                    <a:lumMod val="75000"/>
                  </a:schemeClr>
                </a:solidFill>
              </a:rPr>
              <a:t>growing concern in the EU and worldwide </a:t>
            </a:r>
            <a:r>
              <a:rPr lang="en-US" altLang="fr-FR" dirty="0">
                <a:solidFill>
                  <a:srgbClr val="00707C"/>
                </a:solidFill>
              </a:rPr>
              <a:t>about negative impacts possibly caused by endocrine disruptors. In REACH, endocrine disrupting chemicals are considered of similar regulatory concern as substances of very high concern.</a:t>
            </a:r>
          </a:p>
          <a:p>
            <a:pPr eaLnBrk="1" hangingPunct="1">
              <a:spcBef>
                <a:spcPct val="0"/>
              </a:spcBef>
              <a:buFont typeface="Arial" panose="020B0604020202020204" pitchFamily="34" charset="0"/>
              <a:buNone/>
              <a:defRPr/>
            </a:pPr>
            <a:r>
              <a:rPr lang="en-US" altLang="fr-FR" dirty="0">
                <a:solidFill>
                  <a:srgbClr val="00707C"/>
                </a:solidFill>
              </a:rPr>
              <a:t>In June 2018, EFSA and the European Chemicals Agency (ECHA) published their guidance on how to identify substances with endocrine disrupting properties in pesticides and biocides.</a:t>
            </a:r>
          </a:p>
          <a:p>
            <a:pPr eaLnBrk="1" hangingPunct="1">
              <a:spcBef>
                <a:spcPct val="0"/>
              </a:spcBef>
              <a:buFont typeface="Arial" panose="020B0604020202020204" pitchFamily="34" charset="0"/>
              <a:buNone/>
              <a:defRPr/>
            </a:pPr>
            <a:r>
              <a:rPr lang="en-US" altLang="fr-FR" dirty="0">
                <a:solidFill>
                  <a:srgbClr val="00707C"/>
                </a:solidFill>
              </a:rPr>
              <a:t>The guidance was drafted by scientific staff from EFSA, ECHA and the European Commission’s Joint Research Centre. </a:t>
            </a:r>
          </a:p>
          <a:p>
            <a:pPr>
              <a:lnSpc>
                <a:spcPct val="100000"/>
              </a:lnSpc>
              <a:spcBef>
                <a:spcPct val="0"/>
              </a:spcBef>
              <a:buFontTx/>
              <a:buNone/>
              <a:defRPr/>
            </a:pPr>
            <a:endParaRPr lang="en-US" altLang="fr-FR" b="1" dirty="0">
              <a:solidFill>
                <a:srgbClr val="FFFFFF"/>
              </a:solidFill>
            </a:endParaRPr>
          </a:p>
          <a:p>
            <a:pPr eaLnBrk="1" hangingPunct="1">
              <a:spcBef>
                <a:spcPct val="0"/>
              </a:spcBef>
              <a:buFont typeface="Arial" panose="020B0604020202020204" pitchFamily="34" charset="0"/>
              <a:buNone/>
              <a:defRPr/>
            </a:pPr>
            <a:r>
              <a:rPr lang="en-US" altLang="fr-FR" b="1" u="sng" dirty="0">
                <a:solidFill>
                  <a:srgbClr val="00707C"/>
                </a:solidFill>
              </a:rPr>
              <a:t>For more </a:t>
            </a:r>
            <a:r>
              <a:rPr lang="en-US" altLang="fr-FR" b="1" u="sng" dirty="0" err="1">
                <a:solidFill>
                  <a:srgbClr val="00707C"/>
                </a:solidFill>
              </a:rPr>
              <a:t>informations</a:t>
            </a:r>
            <a:r>
              <a:rPr lang="en-US" altLang="fr-FR" b="1" u="sng" dirty="0">
                <a:solidFill>
                  <a:srgbClr val="00707C"/>
                </a:solidFill>
              </a:rPr>
              <a:t>:</a:t>
            </a:r>
          </a:p>
        </p:txBody>
      </p:sp>
      <p:pic>
        <p:nvPicPr>
          <p:cNvPr id="94214" name="Image 12" descr="Hand holding green earth">
            <a:extLst>
              <a:ext uri="{FF2B5EF4-FFF2-40B4-BE49-F238E27FC236}">
                <a16:creationId xmlns:a16="http://schemas.microsoft.com/office/drawing/2014/main" id="{15FDE076-8955-49A3-8366-608E03FD0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ZoneTexte 2">
            <a:extLst>
              <a:ext uri="{FF2B5EF4-FFF2-40B4-BE49-F238E27FC236}">
                <a16:creationId xmlns:a16="http://schemas.microsoft.com/office/drawing/2014/main" id="{BBF03B67-24E1-4D36-A999-9D2B512AC514}"/>
              </a:ext>
            </a:extLst>
          </p:cNvPr>
          <p:cNvSpPr txBox="1">
            <a:spLocks noChangeArrowheads="1"/>
          </p:cNvSpPr>
          <p:nvPr/>
        </p:nvSpPr>
        <p:spPr bwMode="auto">
          <a:xfrm>
            <a:off x="4770438" y="3787775"/>
            <a:ext cx="6216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4" tooltip="click here to open the link"/>
              </a:rPr>
              <a:t>Endocrine active substances</a:t>
            </a:r>
            <a:endParaRPr lang="en-US" altLang="fr-FR" sz="1200">
              <a:solidFill>
                <a:srgbClr val="00707C"/>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rPr>
              <a:t>Video: The Endocrine System and food safety</a:t>
            </a: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r>
              <a:rPr lang="fr-FR" altLang="fr-FR" sz="1200">
                <a:solidFill>
                  <a:srgbClr val="000000"/>
                </a:solidFill>
                <a:latin typeface="Microsoft Sans Serif" panose="020B0604020202020204" pitchFamily="34" charset="0"/>
                <a:hlinkClick r:id="rId5" tooltip="click here to open the link"/>
              </a:rPr>
              <a:t>Endocrine Disruptors </a:t>
            </a:r>
            <a:endParaRPr lang="fr-FR" altLang="fr-FR" sz="1200">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endParaRPr lang="fr-FR" altLang="fr-FR" sz="900" b="1">
              <a:solidFill>
                <a:srgbClr val="000000"/>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hlinkClick r:id="rId6" tooltip="click here to open the link"/>
              </a:rPr>
              <a:t>Global assessment of the state-of-the-science of endocrine disruptors</a:t>
            </a:r>
            <a:endParaRPr lang="fr-FR" altLang="fr-FR" sz="1200">
              <a:solidFill>
                <a:srgbClr val="00707C"/>
              </a:solidFill>
              <a:latin typeface="Microsoft Sans Serif" panose="020B0604020202020204" pitchFamily="34" charset="0"/>
            </a:endParaRPr>
          </a:p>
        </p:txBody>
      </p:sp>
      <p:pic>
        <p:nvPicPr>
          <p:cNvPr id="94216" name="Image 1">
            <a:extLst>
              <a:ext uri="{FF2B5EF4-FFF2-40B4-BE49-F238E27FC236}">
                <a16:creationId xmlns:a16="http://schemas.microsoft.com/office/drawing/2014/main" id="{D73FD556-18D8-42C0-A2F5-C61521323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6438" y="4527550"/>
            <a:ext cx="14446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Image 5">
            <a:extLst>
              <a:ext uri="{FF2B5EF4-FFF2-40B4-BE49-F238E27FC236}">
                <a16:creationId xmlns:a16="http://schemas.microsoft.com/office/drawing/2014/main" id="{1338E0F7-7C87-4526-BF96-9037BB947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875" y="5205413"/>
            <a:ext cx="13731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Image 6">
            <a:extLst>
              <a:ext uri="{FF2B5EF4-FFF2-40B4-BE49-F238E27FC236}">
                <a16:creationId xmlns:a16="http://schemas.microsoft.com/office/drawing/2014/main" id="{2BD0A1D9-B997-4ECC-8C8C-79ED4AD8ED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8550" y="3862388"/>
            <a:ext cx="10525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9" name="Groupe 24" descr="SafeConsume logo and title of training session: Teaching food hygiene: An introduction">
            <a:extLst>
              <a:ext uri="{FF2B5EF4-FFF2-40B4-BE49-F238E27FC236}">
                <a16:creationId xmlns:a16="http://schemas.microsoft.com/office/drawing/2014/main" id="{D3A5A576-859B-418E-8133-F25E01E615A5}"/>
              </a:ext>
            </a:extLst>
          </p:cNvPr>
          <p:cNvGrpSpPr>
            <a:grpSpLocks/>
          </p:cNvGrpSpPr>
          <p:nvPr/>
        </p:nvGrpSpPr>
        <p:grpSpPr bwMode="auto">
          <a:xfrm>
            <a:off x="4763" y="190500"/>
            <a:ext cx="3071812" cy="1055688"/>
            <a:chOff x="4763" y="191243"/>
            <a:chExt cx="3071812" cy="1054945"/>
          </a:xfrm>
        </p:grpSpPr>
        <p:cxnSp>
          <p:nvCxnSpPr>
            <p:cNvPr id="26" name="Connecteur droit 25">
              <a:extLst>
                <a:ext uri="{FF2B5EF4-FFF2-40B4-BE49-F238E27FC236}">
                  <a16:creationId xmlns:a16="http://schemas.microsoft.com/office/drawing/2014/main" id="{7770D26A-EB86-433D-8AC3-F599870DAD4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4222" name="Image 26">
              <a:extLst>
                <a:ext uri="{FF2B5EF4-FFF2-40B4-BE49-F238E27FC236}">
                  <a16:creationId xmlns:a16="http://schemas.microsoft.com/office/drawing/2014/main" id="{B9C9C82E-370E-4390-9426-46D991E1D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Close button">
            <a:hlinkClick r:id="rId11" action="ppaction://hlinksldjump" highlightClick="1"/>
            <a:extLst>
              <a:ext uri="{FF2B5EF4-FFF2-40B4-BE49-F238E27FC236}">
                <a16:creationId xmlns:a16="http://schemas.microsoft.com/office/drawing/2014/main" id="{64766850-EEA1-4F0C-AA41-0BC7B95BBFDF}"/>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oneTexte 3">
            <a:extLst>
              <a:ext uri="{FF2B5EF4-FFF2-40B4-BE49-F238E27FC236}">
                <a16:creationId xmlns:a16="http://schemas.microsoft.com/office/drawing/2014/main" id="{5798F928-AA8A-438E-BD3C-D3D79D646CC0}"/>
              </a:ext>
            </a:extLst>
          </p:cNvPr>
          <p:cNvSpPr txBox="1">
            <a:spLocks noChangeArrowheads="1"/>
          </p:cNvSpPr>
          <p:nvPr/>
        </p:nvSpPr>
        <p:spPr bwMode="auto">
          <a:xfrm>
            <a:off x="3116263" y="-22225"/>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Allergy</a:t>
            </a:r>
          </a:p>
        </p:txBody>
      </p:sp>
      <p:grpSp>
        <p:nvGrpSpPr>
          <p:cNvPr id="95235" name="Groupe 76">
            <a:extLst>
              <a:ext uri="{FF2B5EF4-FFF2-40B4-BE49-F238E27FC236}">
                <a16:creationId xmlns:a16="http://schemas.microsoft.com/office/drawing/2014/main" id="{B93BCB52-1F01-47B0-8A2A-68397B9B9BA3}"/>
              </a:ext>
            </a:extLst>
          </p:cNvPr>
          <p:cNvGrpSpPr>
            <a:grpSpLocks/>
          </p:cNvGrpSpPr>
          <p:nvPr/>
        </p:nvGrpSpPr>
        <p:grpSpPr bwMode="auto">
          <a:xfrm>
            <a:off x="-41275" y="6016625"/>
            <a:ext cx="12276138" cy="887413"/>
            <a:chOff x="-41565" y="6016088"/>
            <a:chExt cx="12276859" cy="888671"/>
          </a:xfrm>
        </p:grpSpPr>
        <p:sp>
          <p:nvSpPr>
            <p:cNvPr id="95251" name="ZoneTexte 77">
              <a:extLst>
                <a:ext uri="{FF2B5EF4-FFF2-40B4-BE49-F238E27FC236}">
                  <a16:creationId xmlns:a16="http://schemas.microsoft.com/office/drawing/2014/main" id="{0827210E-A8B5-4E9F-A437-910E439E5C2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5252" name="ZoneTexte 78">
              <a:extLst>
                <a:ext uri="{FF2B5EF4-FFF2-40B4-BE49-F238E27FC236}">
                  <a16:creationId xmlns:a16="http://schemas.microsoft.com/office/drawing/2014/main" id="{9DFFD79B-238E-46CD-9FA6-96630D50F0B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5367E3DB-46F0-44B7-88CC-13A689B1623C}"/>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5254" name="ZoneTexte 81">
              <a:extLst>
                <a:ext uri="{FF2B5EF4-FFF2-40B4-BE49-F238E27FC236}">
                  <a16:creationId xmlns:a16="http://schemas.microsoft.com/office/drawing/2014/main" id="{D3E3CF8C-C622-40D5-8C12-B1E3C305008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5255" name="ZoneTexte 82">
              <a:extLst>
                <a:ext uri="{FF2B5EF4-FFF2-40B4-BE49-F238E27FC236}">
                  <a16:creationId xmlns:a16="http://schemas.microsoft.com/office/drawing/2014/main" id="{A704A9D0-E504-4C93-85F3-1585766A54B9}"/>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99314B3C-AA40-4761-AE62-210AF23922F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&gt;</a:t>
              </a:r>
            </a:p>
          </p:txBody>
        </p:sp>
        <p:pic>
          <p:nvPicPr>
            <p:cNvPr id="95257" name="Image 84" descr="SafeConsume logo">
              <a:extLst>
                <a:ext uri="{FF2B5EF4-FFF2-40B4-BE49-F238E27FC236}">
                  <a16:creationId xmlns:a16="http://schemas.microsoft.com/office/drawing/2014/main" id="{368FEF5B-14F8-417F-8460-0F7598849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5CA332FE-1B3F-443F-8008-6FD69563FD3F}"/>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5236" name="Groupe 8" descr="side navigation bar">
            <a:extLst>
              <a:ext uri="{FF2B5EF4-FFF2-40B4-BE49-F238E27FC236}">
                <a16:creationId xmlns:a16="http://schemas.microsoft.com/office/drawing/2014/main" id="{C58B7449-7FA5-404B-923A-52EA2FD9CAE6}"/>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49C24690-D554-42D2-B19D-0FC25F7CC948}"/>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A762B63D-7815-4AEC-8FE7-125F1244259F}"/>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483B67F-063C-4329-8992-AC2AC4CD34C4}"/>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60787230-2FF7-4457-84D2-13D809BA7F4B}"/>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9461" name="Rectangle 2">
            <a:extLst>
              <a:ext uri="{FF2B5EF4-FFF2-40B4-BE49-F238E27FC236}">
                <a16:creationId xmlns:a16="http://schemas.microsoft.com/office/drawing/2014/main" id="{8D0D1C14-8820-44A5-AC1E-662B6D3FE761}"/>
              </a:ext>
            </a:extLst>
          </p:cNvPr>
          <p:cNvSpPr>
            <a:spLocks noChangeArrowheads="1"/>
          </p:cNvSpPr>
          <p:nvPr/>
        </p:nvSpPr>
        <p:spPr bwMode="auto">
          <a:xfrm>
            <a:off x="3208338" y="788988"/>
            <a:ext cx="8791575" cy="3108325"/>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More than </a:t>
            </a:r>
            <a:r>
              <a:rPr lang="en-US" dirty="0">
                <a:solidFill>
                  <a:schemeClr val="accent3">
                    <a:lumMod val="75000"/>
                  </a:schemeClr>
                </a:solidFill>
              </a:rPr>
              <a:t>17 million people </a:t>
            </a:r>
            <a:r>
              <a:rPr lang="en-US" dirty="0">
                <a:solidFill>
                  <a:srgbClr val="00707C"/>
                </a:solidFill>
              </a:rPr>
              <a:t>in Europe suffer from </a:t>
            </a:r>
            <a:r>
              <a:rPr lang="en-US" dirty="0">
                <a:solidFill>
                  <a:schemeClr val="accent3">
                    <a:lumMod val="75000"/>
                  </a:schemeClr>
                </a:solidFill>
              </a:rPr>
              <a:t>food allergies </a:t>
            </a:r>
            <a:r>
              <a:rPr lang="en-US" dirty="0">
                <a:solidFill>
                  <a:srgbClr val="00707C"/>
                </a:solidFill>
              </a:rPr>
              <a:t>(3,5 million &lt; 25 years). Food allergy is the </a:t>
            </a:r>
            <a:r>
              <a:rPr lang="en-US" dirty="0">
                <a:solidFill>
                  <a:schemeClr val="accent3">
                    <a:lumMod val="75000"/>
                  </a:schemeClr>
                </a:solidFill>
              </a:rPr>
              <a:t>leading cause of anaphylaxis in children aged 0-14 years  </a:t>
            </a:r>
            <a:r>
              <a:rPr lang="en-US" dirty="0">
                <a:solidFill>
                  <a:srgbClr val="00707C"/>
                </a:solidFill>
              </a:rPr>
              <a:t>(</a:t>
            </a:r>
            <a:r>
              <a:rPr lang="en-US" dirty="0">
                <a:solidFill>
                  <a:srgbClr val="00707C"/>
                </a:solidFill>
                <a:hlinkClick r:id="rId3"/>
              </a:rPr>
              <a:t>EAACI</a:t>
            </a:r>
            <a:r>
              <a:rPr lang="en-US" dirty="0">
                <a:solidFill>
                  <a:srgbClr val="00707C"/>
                </a:solidFill>
              </a:rPr>
              <a:t> : European Academy of Allergy and Clinical Immunology)</a:t>
            </a: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 A food allergy is when the body's immune system reacts unusually to specific foods. Although allergic reactions are often mild, they </a:t>
            </a:r>
            <a:r>
              <a:rPr lang="en-US" dirty="0">
                <a:solidFill>
                  <a:schemeClr val="accent3">
                    <a:lumMod val="75000"/>
                  </a:schemeClr>
                </a:solidFill>
              </a:rPr>
              <a:t>can be very serious</a:t>
            </a:r>
            <a:r>
              <a:rPr lang="en-US" dirty="0">
                <a:solidFill>
                  <a:srgbClr val="00707C"/>
                </a:solidFill>
              </a:rPr>
              <a:t>.</a:t>
            </a:r>
          </a:p>
          <a:p>
            <a:pPr defTabSz="228600">
              <a:lnSpc>
                <a:spcPct val="100000"/>
              </a:lnSpc>
              <a:spcBef>
                <a:spcPct val="0"/>
              </a:spcBef>
              <a:buFont typeface="Arial" panose="020B0604020202020204" pitchFamily="34" charset="0"/>
              <a:buNone/>
              <a:defRPr/>
            </a:pPr>
            <a:endParaRPr lang="en-US" altLang="fr-FR" dirty="0">
              <a:solidFill>
                <a:srgbClr val="00707C"/>
              </a:solidFill>
            </a:endParaRPr>
          </a:p>
          <a:p>
            <a:pPr marL="171450" indent="-171450" defTabSz="228600">
              <a:lnSpc>
                <a:spcPct val="100000"/>
              </a:lnSpc>
              <a:spcBef>
                <a:spcPct val="0"/>
              </a:spcBef>
              <a:buClr>
                <a:srgbClr val="00707C"/>
              </a:buClr>
              <a:buFont typeface="Wingdings" panose="05000000000000000000" pitchFamily="2" charset="2"/>
              <a:buChar char="Ø"/>
              <a:defRPr/>
            </a:pPr>
            <a:r>
              <a:rPr lang="en-US" altLang="fr-FR" dirty="0">
                <a:solidFill>
                  <a:schemeClr val="accent3">
                    <a:lumMod val="75000"/>
                  </a:schemeClr>
                </a:solidFill>
              </a:rPr>
              <a:t>Symptoms</a:t>
            </a:r>
            <a:r>
              <a:rPr lang="en-US" altLang="fr-FR" dirty="0">
                <a:solidFill>
                  <a:srgbClr val="00707C"/>
                </a:solidFill>
              </a:rPr>
              <a:t> : </a:t>
            </a:r>
            <a:r>
              <a:rPr lang="en-US" dirty="0">
                <a:solidFill>
                  <a:schemeClr val="accent3">
                    <a:lumMod val="75000"/>
                  </a:schemeClr>
                </a:solidFill>
              </a:rPr>
              <a:t>can affect different areas of the body </a:t>
            </a:r>
            <a:r>
              <a:rPr lang="en-US" dirty="0">
                <a:solidFill>
                  <a:srgbClr val="00707C"/>
                </a:solidFill>
              </a:rPr>
              <a:t>at the same time : </a:t>
            </a:r>
          </a:p>
          <a:p>
            <a:pPr marL="914400" lvl="1" indent="-171450" defTabSz="228600">
              <a:lnSpc>
                <a:spcPct val="100000"/>
              </a:lnSpc>
              <a:spcBef>
                <a:spcPct val="0"/>
              </a:spcBef>
              <a:defRPr/>
            </a:pPr>
            <a:r>
              <a:rPr lang="en-US" dirty="0">
                <a:solidFill>
                  <a:srgbClr val="00707C"/>
                </a:solidFill>
              </a:rPr>
              <a:t>an itchy sensation inside the mouth, throat or ears</a:t>
            </a:r>
          </a:p>
          <a:p>
            <a:pPr marL="914400" lvl="1" indent="-171450" defTabSz="228600">
              <a:lnSpc>
                <a:spcPct val="100000"/>
              </a:lnSpc>
              <a:spcBef>
                <a:spcPct val="0"/>
              </a:spcBef>
              <a:defRPr/>
            </a:pPr>
            <a:r>
              <a:rPr lang="en-US" dirty="0">
                <a:solidFill>
                  <a:srgbClr val="00707C"/>
                </a:solidFill>
              </a:rPr>
              <a:t>a raised itchy red rash </a:t>
            </a:r>
          </a:p>
          <a:p>
            <a:pPr marL="914400" lvl="1" indent="-171450" defTabSz="228600">
              <a:lnSpc>
                <a:spcPct val="100000"/>
              </a:lnSpc>
              <a:spcBef>
                <a:spcPct val="0"/>
              </a:spcBef>
              <a:defRPr/>
            </a:pPr>
            <a:r>
              <a:rPr lang="en-US" dirty="0">
                <a:solidFill>
                  <a:srgbClr val="00707C"/>
                </a:solidFill>
              </a:rPr>
              <a:t>swelling of the face, around the eyes, lips, tongue and roof of the mouth </a:t>
            </a:r>
          </a:p>
          <a:p>
            <a:pPr marL="914400" lvl="1" indent="-171450" defTabSz="228600">
              <a:lnSpc>
                <a:spcPct val="100000"/>
              </a:lnSpc>
              <a:spcBef>
                <a:spcPct val="0"/>
              </a:spcBef>
              <a:defRPr/>
            </a:pPr>
            <a:r>
              <a:rPr lang="en-US" dirty="0">
                <a:solidFill>
                  <a:srgbClr val="00707C"/>
                </a:solidFill>
              </a:rPr>
              <a:t>vomiting </a:t>
            </a:r>
          </a:p>
          <a:p>
            <a:pPr marL="171450" indent="-171450" defTabSz="228600">
              <a:lnSpc>
                <a:spcPct val="100000"/>
              </a:lnSpc>
              <a:spcBef>
                <a:spcPct val="0"/>
              </a:spcBef>
              <a:buFont typeface="Wingdings" panose="05000000000000000000" pitchFamily="2" charset="2"/>
              <a:buChar char="Ø"/>
              <a:defRPr/>
            </a:pPr>
            <a:endParaRPr lang="en-US" altLang="fr-FR" dirty="0">
              <a:solidFill>
                <a:srgbClr val="00707C"/>
              </a:solidFill>
            </a:endParaRPr>
          </a:p>
          <a:p>
            <a:pPr marL="171450" indent="-171450" defTabSz="228600" eaLnBrk="1" hangingPunct="1">
              <a:lnSpc>
                <a:spcPct val="100000"/>
              </a:lnSpc>
              <a:spcBef>
                <a:spcPct val="0"/>
              </a:spcBef>
              <a:buFont typeface="Wingdings" panose="05000000000000000000" pitchFamily="2" charset="2"/>
              <a:buChar char="Ø"/>
              <a:defRPr/>
            </a:pPr>
            <a:r>
              <a:rPr lang="en-US" dirty="0">
                <a:solidFill>
                  <a:srgbClr val="00707C"/>
                </a:solidFill>
              </a:rPr>
              <a:t>For reasons that are unclear, rates of food allergies </a:t>
            </a:r>
            <a:r>
              <a:rPr lang="en-US" dirty="0">
                <a:solidFill>
                  <a:schemeClr val="accent3">
                    <a:lumMod val="75000"/>
                  </a:schemeClr>
                </a:solidFill>
              </a:rPr>
              <a:t>have risen sharply </a:t>
            </a:r>
          </a:p>
          <a:p>
            <a:pPr defTabSz="228600" eaLnBrk="1" hangingPunct="1">
              <a:lnSpc>
                <a:spcPct val="100000"/>
              </a:lnSpc>
              <a:spcBef>
                <a:spcPct val="0"/>
              </a:spcBef>
              <a:buFont typeface="Arial" panose="020B0604020202020204" pitchFamily="34" charset="0"/>
              <a:buNone/>
              <a:defRPr/>
            </a:pPr>
            <a:r>
              <a:rPr lang="en-US" dirty="0">
                <a:solidFill>
                  <a:schemeClr val="accent3">
                    <a:lumMod val="75000"/>
                  </a:schemeClr>
                </a:solidFill>
              </a:rPr>
              <a:t>	in the last 20 years</a:t>
            </a:r>
            <a:r>
              <a:rPr lang="en-US" dirty="0">
                <a:solidFill>
                  <a:srgbClr val="00707C"/>
                </a:solidFill>
              </a:rPr>
              <a:t>.</a:t>
            </a:r>
          </a:p>
          <a:p>
            <a:pPr defTabSz="228600" eaLnBrk="1" hangingPunct="1">
              <a:lnSpc>
                <a:spcPct val="100000"/>
              </a:lnSpc>
              <a:spcBef>
                <a:spcPct val="0"/>
              </a:spcBef>
              <a:buFontTx/>
              <a:buNone/>
              <a:defRPr/>
            </a:pPr>
            <a:endParaRPr lang="en-US" altLang="fr-FR" dirty="0">
              <a:solidFill>
                <a:srgbClr val="FFFFFF"/>
              </a:solidFill>
            </a:endParaRPr>
          </a:p>
          <a:p>
            <a:pPr marL="171450" indent="-171450" defTabSz="228600" eaLnBrk="1" hangingPunct="1">
              <a:lnSpc>
                <a:spcPct val="100000"/>
              </a:lnSpc>
              <a:spcBef>
                <a:spcPct val="0"/>
              </a:spcBef>
              <a:buFont typeface="Wingdings" panose="05000000000000000000" pitchFamily="2" charset="2"/>
              <a:buChar char="Ø"/>
              <a:defRPr/>
            </a:pPr>
            <a:r>
              <a:rPr lang="en-US" dirty="0">
                <a:solidFill>
                  <a:srgbClr val="00707C"/>
                </a:solidFill>
              </a:rPr>
              <a:t>Treatment : </a:t>
            </a:r>
            <a:r>
              <a:rPr lang="en-US" dirty="0">
                <a:solidFill>
                  <a:schemeClr val="accent3">
                    <a:lumMod val="75000"/>
                  </a:schemeClr>
                </a:solidFill>
              </a:rPr>
              <a:t>identify the food that causes the allergy and avoid it.</a:t>
            </a:r>
          </a:p>
          <a:p>
            <a:pPr defTabSz="228600" eaLnBrk="1" hangingPunct="1">
              <a:lnSpc>
                <a:spcPct val="100000"/>
              </a:lnSpc>
              <a:spcBef>
                <a:spcPct val="0"/>
              </a:spcBef>
              <a:buFontTx/>
              <a:buNone/>
              <a:defRPr/>
            </a:pPr>
            <a:endParaRPr lang="en-US" altLang="fr-FR" dirty="0">
              <a:solidFill>
                <a:srgbClr val="FFFFFF"/>
              </a:solidFill>
            </a:endParaRPr>
          </a:p>
        </p:txBody>
      </p:sp>
      <p:pic>
        <p:nvPicPr>
          <p:cNvPr id="95238" name="Image 23" descr="Cross through milks and eggs">
            <a:extLst>
              <a:ext uri="{FF2B5EF4-FFF2-40B4-BE49-F238E27FC236}">
                <a16:creationId xmlns:a16="http://schemas.microsoft.com/office/drawing/2014/main" id="{C4FAA112-DF1F-4E8A-9152-91CDEBD78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3878263"/>
            <a:ext cx="14081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Image 20" descr="Main food allergens: Egg, milk, peanut, nuts, crustacean, fish, soy">
            <a:extLst>
              <a:ext uri="{FF2B5EF4-FFF2-40B4-BE49-F238E27FC236}">
                <a16:creationId xmlns:a16="http://schemas.microsoft.com/office/drawing/2014/main" id="{77A36B02-E654-4DC9-9CD5-D8A4B8917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3275" y="1800225"/>
            <a:ext cx="32845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Rectangle 2">
            <a:extLst>
              <a:ext uri="{FF2B5EF4-FFF2-40B4-BE49-F238E27FC236}">
                <a16:creationId xmlns:a16="http://schemas.microsoft.com/office/drawing/2014/main" id="{92927358-FD13-44FD-9EAA-3683CAD00FC6}"/>
              </a:ext>
            </a:extLst>
          </p:cNvPr>
          <p:cNvSpPr>
            <a:spLocks noChangeArrowheads="1"/>
          </p:cNvSpPr>
          <p:nvPr/>
        </p:nvSpPr>
        <p:spPr bwMode="auto">
          <a:xfrm>
            <a:off x="3270250" y="4008438"/>
            <a:ext cx="1730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solidFill>
                  <a:srgbClr val="00707C"/>
                </a:solidFill>
                <a:latin typeface="Microsoft Sans Serif" panose="020B0604020202020204" pitchFamily="34" charset="0"/>
              </a:rPr>
              <a:t>For more informations:</a:t>
            </a:r>
          </a:p>
        </p:txBody>
      </p:sp>
      <p:sp>
        <p:nvSpPr>
          <p:cNvPr id="95241" name="ZoneTexte 4">
            <a:extLst>
              <a:ext uri="{FF2B5EF4-FFF2-40B4-BE49-F238E27FC236}">
                <a16:creationId xmlns:a16="http://schemas.microsoft.com/office/drawing/2014/main" id="{AD6D9E46-D12E-44F5-8D86-00DD5B8B431D}"/>
              </a:ext>
            </a:extLst>
          </p:cNvPr>
          <p:cNvSpPr txBox="1">
            <a:spLocks noChangeArrowheads="1"/>
          </p:cNvSpPr>
          <p:nvPr/>
        </p:nvSpPr>
        <p:spPr bwMode="auto">
          <a:xfrm>
            <a:off x="4475163" y="4337050"/>
            <a:ext cx="6645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Microsoft Sans Serif" panose="020B0604020202020204" pitchFamily="34" charset="0"/>
                <a:hlinkClick r:id="rId6" tooltip="click here to open the link"/>
              </a:rPr>
              <a:t>Overview: food allergy</a:t>
            </a:r>
            <a:r>
              <a:rPr lang="fr-FR" altLang="fr-FR" sz="1200">
                <a:solidFill>
                  <a:srgbClr val="00707C"/>
                </a:solidFill>
                <a:latin typeface="Microsoft Sans Serif" panose="020B0604020202020204" pitchFamily="34" charset="0"/>
              </a:rPr>
              <a:t> </a:t>
            </a:r>
          </a:p>
          <a:p>
            <a:endParaRPr lang="fr-FR" altLang="fr-FR" sz="1200">
              <a:solidFill>
                <a:srgbClr val="00707C"/>
              </a:solidFill>
              <a:latin typeface="Microsoft Sans Serif" panose="020B0604020202020204" pitchFamily="34" charset="0"/>
            </a:endParaRPr>
          </a:p>
          <a:p>
            <a:endParaRPr lang="fr-FR" altLang="fr-FR" sz="1200">
              <a:solidFill>
                <a:srgbClr val="00707C"/>
              </a:solidFill>
              <a:latin typeface="Microsoft Sans Serif" panose="020B0604020202020204" pitchFamily="34" charset="0"/>
            </a:endParaRPr>
          </a:p>
          <a:p>
            <a:r>
              <a:rPr lang="en-US" altLang="fr-FR" sz="1200">
                <a:solidFill>
                  <a:srgbClr val="00707C"/>
                </a:solidFill>
                <a:latin typeface="Microsoft Sans Serif" panose="020B0604020202020204" pitchFamily="34" charset="0"/>
                <a:hlinkClick r:id="rId7" tooltip="click here to open the link"/>
              </a:rPr>
              <a:t>Literature searches and reviews related to the prevalence of food allergy in Europe</a:t>
            </a:r>
            <a:r>
              <a:rPr lang="fr-FR" altLang="fr-FR" sz="1200">
                <a:solidFill>
                  <a:srgbClr val="00707C"/>
                </a:solidFill>
                <a:latin typeface="Microsoft Sans Serif" panose="020B0604020202020204" pitchFamily="34" charset="0"/>
              </a:rPr>
              <a:t> </a:t>
            </a:r>
          </a:p>
          <a:p>
            <a:endParaRPr lang="fr-FR" altLang="fr-FR" sz="800">
              <a:solidFill>
                <a:srgbClr val="00707C"/>
              </a:solidFill>
              <a:latin typeface="Microsoft Sans Serif" panose="020B0604020202020204" pitchFamily="34" charset="0"/>
            </a:endParaRPr>
          </a:p>
          <a:p>
            <a:r>
              <a:rPr lang="fr-FR" altLang="fr-FR" sz="800">
                <a:solidFill>
                  <a:srgbClr val="00707C"/>
                </a:solidFill>
                <a:latin typeface="Microsoft Sans Serif" panose="020B0604020202020204" pitchFamily="34" charset="0"/>
              </a:rPr>
              <a:t> </a:t>
            </a:r>
          </a:p>
          <a:p>
            <a:r>
              <a:rPr lang="fr-FR" altLang="fr-FR" sz="1200">
                <a:solidFill>
                  <a:srgbClr val="00707C"/>
                </a:solidFill>
                <a:latin typeface="Microsoft Sans Serif" panose="020B0604020202020204" pitchFamily="34" charset="0"/>
                <a:hlinkClick r:id="rId8" tooltip="click here to open the link"/>
              </a:rPr>
              <a:t>Labelling and allergens</a:t>
            </a:r>
            <a:endParaRPr lang="fr-FR" altLang="fr-FR" sz="1200">
              <a:solidFill>
                <a:srgbClr val="00707C"/>
              </a:solidFill>
              <a:latin typeface="Microsoft Sans Serif" panose="020B0604020202020204" pitchFamily="34" charset="0"/>
            </a:endParaRPr>
          </a:p>
          <a:p>
            <a:r>
              <a:rPr lang="fr-FR" altLang="fr-FR" sz="1200">
                <a:solidFill>
                  <a:srgbClr val="00707C"/>
                </a:solidFill>
                <a:latin typeface="Microsoft Sans Serif" panose="020B0604020202020204" pitchFamily="34" charset="0"/>
                <a:hlinkClick r:id="rId9" tooltip="click here to open the link"/>
              </a:rPr>
              <a:t>Food allergy and intolerance</a:t>
            </a:r>
            <a:endParaRPr lang="fr-FR" altLang="fr-FR" sz="1200">
              <a:solidFill>
                <a:srgbClr val="00707C"/>
              </a:solidFill>
              <a:latin typeface="Microsoft Sans Serif" panose="020B0604020202020204" pitchFamily="34" charset="0"/>
            </a:endParaRPr>
          </a:p>
          <a:p>
            <a:endParaRPr lang="fr-FR" altLang="fr-FR" sz="1200">
              <a:solidFill>
                <a:srgbClr val="00707C"/>
              </a:solidFill>
              <a:latin typeface="Microsoft Sans Serif" panose="020B0604020202020204" pitchFamily="34" charset="0"/>
            </a:endParaRPr>
          </a:p>
        </p:txBody>
      </p:sp>
      <p:pic>
        <p:nvPicPr>
          <p:cNvPr id="95242" name="Image 7" descr="NHS logo">
            <a:extLst>
              <a:ext uri="{FF2B5EF4-FFF2-40B4-BE49-F238E27FC236}">
                <a16:creationId xmlns:a16="http://schemas.microsoft.com/office/drawing/2014/main" id="{CEB6A946-EC1D-4584-96C5-D9E1D77FD2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4113" y="4344988"/>
            <a:ext cx="7000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Image 5" descr="European food safety authority logo">
            <a:extLst>
              <a:ext uri="{FF2B5EF4-FFF2-40B4-BE49-F238E27FC236}">
                <a16:creationId xmlns:a16="http://schemas.microsoft.com/office/drawing/2014/main" id="{28560655-9EF2-4E3D-965F-76EDE7C390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1850" y="4705350"/>
            <a:ext cx="103028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Image 8" descr="Foods standards agency ">
            <a:extLst>
              <a:ext uri="{FF2B5EF4-FFF2-40B4-BE49-F238E27FC236}">
                <a16:creationId xmlns:a16="http://schemas.microsoft.com/office/drawing/2014/main" id="{9E06DAB1-70BA-4A08-960F-377A88C3BF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3913" y="5318125"/>
            <a:ext cx="10302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45" name="Groupe 26" descr="SafeConsume logo and title of training session: Teaching food hygiene: An introduction">
            <a:extLst>
              <a:ext uri="{FF2B5EF4-FFF2-40B4-BE49-F238E27FC236}">
                <a16:creationId xmlns:a16="http://schemas.microsoft.com/office/drawing/2014/main" id="{CA2857C3-1F8B-4AFE-9A0F-A8F9DB4F35CE}"/>
              </a:ext>
            </a:extLst>
          </p:cNvPr>
          <p:cNvGrpSpPr>
            <a:grpSpLocks/>
          </p:cNvGrpSpPr>
          <p:nvPr/>
        </p:nvGrpSpPr>
        <p:grpSpPr bwMode="auto">
          <a:xfrm>
            <a:off x="4763" y="190500"/>
            <a:ext cx="3071812" cy="1055688"/>
            <a:chOff x="4763" y="191243"/>
            <a:chExt cx="3071812" cy="1054945"/>
          </a:xfrm>
        </p:grpSpPr>
        <p:cxnSp>
          <p:nvCxnSpPr>
            <p:cNvPr id="28" name="Connecteur droit 27">
              <a:extLst>
                <a:ext uri="{FF2B5EF4-FFF2-40B4-BE49-F238E27FC236}">
                  <a16:creationId xmlns:a16="http://schemas.microsoft.com/office/drawing/2014/main" id="{EB1D2BB7-C70B-4443-815F-9034C72383B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5248" name="Image 28">
              <a:extLst>
                <a:ext uri="{FF2B5EF4-FFF2-40B4-BE49-F238E27FC236}">
                  <a16:creationId xmlns:a16="http://schemas.microsoft.com/office/drawing/2014/main" id="{E7DC2CFA-AF81-4A86-BDD2-737420A05C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Bouton d’action : vide 28" descr="close button">
            <a:hlinkClick r:id="rId14" action="ppaction://hlinksldjump" highlightClick="1"/>
            <a:extLst>
              <a:ext uri="{FF2B5EF4-FFF2-40B4-BE49-F238E27FC236}">
                <a16:creationId xmlns:a16="http://schemas.microsoft.com/office/drawing/2014/main" id="{15BFCB21-7EA5-40AD-9238-51F2994898A4}"/>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oneTexte 3">
            <a:extLst>
              <a:ext uri="{FF2B5EF4-FFF2-40B4-BE49-F238E27FC236}">
                <a16:creationId xmlns:a16="http://schemas.microsoft.com/office/drawing/2014/main" id="{7E313539-1E78-4B34-B8C7-D04F23F1CBE6}"/>
              </a:ext>
            </a:extLst>
          </p:cNvPr>
          <p:cNvSpPr txBox="1">
            <a:spLocks noChangeArrowheads="1"/>
          </p:cNvSpPr>
          <p:nvPr/>
        </p:nvSpPr>
        <p:spPr bwMode="auto">
          <a:xfrm>
            <a:off x="3071813" y="12700"/>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000" b="1">
                <a:solidFill>
                  <a:srgbClr val="00707C"/>
                </a:solidFill>
                <a:latin typeface="Arial" panose="020B0604020202020204" pitchFamily="34" charset="0"/>
                <a:cs typeface="Arial" panose="020B0604020202020204" pitchFamily="34" charset="0"/>
              </a:rPr>
              <a:t>Culture</a:t>
            </a:r>
          </a:p>
        </p:txBody>
      </p:sp>
      <p:grpSp>
        <p:nvGrpSpPr>
          <p:cNvPr id="96259" name="Groupe 76">
            <a:extLst>
              <a:ext uri="{FF2B5EF4-FFF2-40B4-BE49-F238E27FC236}">
                <a16:creationId xmlns:a16="http://schemas.microsoft.com/office/drawing/2014/main" id="{420BA62E-1C91-4115-BD29-047088E80503}"/>
              </a:ext>
            </a:extLst>
          </p:cNvPr>
          <p:cNvGrpSpPr>
            <a:grpSpLocks/>
          </p:cNvGrpSpPr>
          <p:nvPr/>
        </p:nvGrpSpPr>
        <p:grpSpPr bwMode="auto">
          <a:xfrm>
            <a:off x="-41275" y="6016625"/>
            <a:ext cx="12276138" cy="887413"/>
            <a:chOff x="-41565" y="6016088"/>
            <a:chExt cx="12276859" cy="888671"/>
          </a:xfrm>
        </p:grpSpPr>
        <p:sp>
          <p:nvSpPr>
            <p:cNvPr id="96271" name="ZoneTexte 77">
              <a:extLst>
                <a:ext uri="{FF2B5EF4-FFF2-40B4-BE49-F238E27FC236}">
                  <a16:creationId xmlns:a16="http://schemas.microsoft.com/office/drawing/2014/main" id="{F6787D4E-4AFB-4FA6-8F95-1DD1DE5FD84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96272" name="ZoneTexte 78">
              <a:extLst>
                <a:ext uri="{FF2B5EF4-FFF2-40B4-BE49-F238E27FC236}">
                  <a16:creationId xmlns:a16="http://schemas.microsoft.com/office/drawing/2014/main" id="{9B4D7B2E-E839-4263-8A3A-4446553450A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80" name="Rectangle 79" descr="Bottom navigation bar">
              <a:extLst>
                <a:ext uri="{FF2B5EF4-FFF2-40B4-BE49-F238E27FC236}">
                  <a16:creationId xmlns:a16="http://schemas.microsoft.com/office/drawing/2014/main" id="{42B5B687-4E05-4AF4-A0C1-A21FDDC1736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96274" name="ZoneTexte 81">
              <a:extLst>
                <a:ext uri="{FF2B5EF4-FFF2-40B4-BE49-F238E27FC236}">
                  <a16:creationId xmlns:a16="http://schemas.microsoft.com/office/drawing/2014/main" id="{EF11C145-CA07-4716-A1E0-3E12BD67D896}"/>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96275" name="ZoneTexte 82">
              <a:extLst>
                <a:ext uri="{FF2B5EF4-FFF2-40B4-BE49-F238E27FC236}">
                  <a16:creationId xmlns:a16="http://schemas.microsoft.com/office/drawing/2014/main" id="{C5AF95EA-E32D-4BD7-A7CC-BD2D215EED25}"/>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Previous</a:t>
              </a:r>
            </a:p>
          </p:txBody>
        </p:sp>
        <p:pic>
          <p:nvPicPr>
            <p:cNvPr id="96276" name="Image 84" descr="SafeConsume logo">
              <a:extLst>
                <a:ext uri="{FF2B5EF4-FFF2-40B4-BE49-F238E27FC236}">
                  <a16:creationId xmlns:a16="http://schemas.microsoft.com/office/drawing/2014/main" id="{14C8632B-5204-4EB0-9483-BD2EEF975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C6C5DB83-342F-49CC-B2F1-5254D25ABB8F}"/>
                </a:ext>
              </a:extLst>
            </p:cNvPr>
            <p:cNvSpPr/>
            <p:nvPr/>
          </p:nvSpPr>
          <p:spPr>
            <a:xfrm>
              <a:off x="1166217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grpSp>
        <p:nvGrpSpPr>
          <p:cNvPr id="96260" name="Groupe 8" descr="Side navigation bar">
            <a:extLst>
              <a:ext uri="{FF2B5EF4-FFF2-40B4-BE49-F238E27FC236}">
                <a16:creationId xmlns:a16="http://schemas.microsoft.com/office/drawing/2014/main" id="{7FEF500E-CE0C-4FFD-B4EF-2703897A0412}"/>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EB48B1F6-7D6B-49BC-B178-DF055E598EC2}"/>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88E48FD7-9B53-416E-9E19-CBA0E72640C9}"/>
                  </a:ext>
                </a:extLst>
              </p:cNvPr>
              <p:cNvSpPr/>
              <p:nvPr/>
            </p:nvSpPr>
            <p:spPr>
              <a:xfrm>
                <a:off x="-1" y="13958"/>
                <a:ext cx="3071973" cy="6366294"/>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57563228-F2D7-42A4-8575-CB7BC613C517}"/>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Nutrition</a:t>
                </a:r>
              </a:p>
              <a:p>
                <a:pPr defTabSz="228600" eaLnBrk="1" fontAlgn="auto" hangingPunct="1">
                  <a:spcBef>
                    <a:spcPts val="0"/>
                  </a:spcBef>
                  <a:spcAft>
                    <a:spcPts val="0"/>
                  </a:spcAft>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Microbiology</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Ecology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Allergy</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DD4758"/>
                    </a:solidFill>
                    <a:latin typeface="Microsoft Sans Serif"/>
                  </a:rPr>
                  <a:t>Culture</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92A9A53B-A28A-4760-BB23-C1BD3C169452}"/>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9461" name="Rectangle 2">
            <a:extLst>
              <a:ext uri="{FF2B5EF4-FFF2-40B4-BE49-F238E27FC236}">
                <a16:creationId xmlns:a16="http://schemas.microsoft.com/office/drawing/2014/main" id="{00B28312-20F4-41A2-B2DA-2692A948978B}"/>
              </a:ext>
            </a:extLst>
          </p:cNvPr>
          <p:cNvSpPr>
            <a:spLocks noChangeArrowheads="1"/>
          </p:cNvSpPr>
          <p:nvPr/>
        </p:nvSpPr>
        <p:spPr bwMode="auto">
          <a:xfrm>
            <a:off x="3127375" y="1135063"/>
            <a:ext cx="9023350" cy="5078412"/>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defTabSz="228600">
              <a:lnSpc>
                <a:spcPct val="100000"/>
              </a:lnSpc>
              <a:spcBef>
                <a:spcPct val="0"/>
              </a:spcBef>
              <a:buFont typeface="Wingdings" panose="05000000000000000000" pitchFamily="2" charset="2"/>
              <a:buChar char="Ø"/>
              <a:defRPr/>
            </a:pPr>
            <a:r>
              <a:rPr lang="en-US" dirty="0">
                <a:solidFill>
                  <a:srgbClr val="00707C"/>
                </a:solidFill>
              </a:rPr>
              <a:t> Food and food preparation practices play a </a:t>
            </a:r>
            <a:r>
              <a:rPr lang="en-US" dirty="0">
                <a:solidFill>
                  <a:schemeClr val="accent3">
                    <a:lumMod val="75000"/>
                  </a:schemeClr>
                </a:solidFill>
              </a:rPr>
              <a:t>unique role in cultures and society </a:t>
            </a:r>
            <a:r>
              <a:rPr lang="en-US" dirty="0">
                <a:solidFill>
                  <a:srgbClr val="00707C"/>
                </a:solidFill>
                <a:sym typeface="Wingdings" panose="05000000000000000000" pitchFamily="2" charset="2"/>
              </a:rPr>
              <a:t> </a:t>
            </a:r>
            <a:r>
              <a:rPr lang="en-US" dirty="0" err="1">
                <a:solidFill>
                  <a:schemeClr val="accent3">
                    <a:lumMod val="75000"/>
                  </a:schemeClr>
                </a:solidFill>
                <a:sym typeface="Wingdings" panose="05000000000000000000" pitchFamily="2" charset="2"/>
              </a:rPr>
              <a:t>adapat</a:t>
            </a:r>
            <a:r>
              <a:rPr lang="en-US" dirty="0">
                <a:solidFill>
                  <a:schemeClr val="accent3">
                    <a:lumMod val="75000"/>
                  </a:schemeClr>
                </a:solidFill>
                <a:sym typeface="Wingdings" panose="05000000000000000000" pitchFamily="2" charset="2"/>
              </a:rPr>
              <a:t> food safety messages</a:t>
            </a:r>
          </a:p>
          <a:p>
            <a:pPr marL="171450" indent="-171450" defTabSz="228600">
              <a:lnSpc>
                <a:spcPct val="100000"/>
              </a:lnSpc>
              <a:spcBef>
                <a:spcPct val="0"/>
              </a:spcBef>
              <a:buFont typeface="Wingdings" panose="05000000000000000000" pitchFamily="2" charset="2"/>
              <a:buChar char="Ø"/>
              <a:defRPr/>
            </a:pPr>
            <a:endParaRPr lang="en-US" dirty="0">
              <a:solidFill>
                <a:srgbClr val="FFFFFF"/>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sym typeface="Wingdings" panose="05000000000000000000" pitchFamily="2" charset="2"/>
              </a:rPr>
              <a:t> Suggesting problems with these food preparation or consumption practices (what people do) may be perceived as criticism of their identities (who people are)            As a result, traditions and practices are difficult to change simply by providing food safety risk information</a:t>
            </a: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defTabSz="228600">
              <a:lnSpc>
                <a:spcPct val="100000"/>
              </a:lnSpc>
              <a:spcBef>
                <a:spcPct val="0"/>
              </a:spcBef>
              <a:buFont typeface="Arial" panose="020B0604020202020204" pitchFamily="34" charset="0"/>
              <a:buNone/>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endParaRPr lang="en-US" dirty="0">
              <a:solidFill>
                <a:srgbClr val="00707C"/>
              </a:solidFill>
              <a:sym typeface="Wingdings" panose="05000000000000000000" pitchFamily="2" charset="2"/>
            </a:endParaRPr>
          </a:p>
          <a:p>
            <a:pPr marL="171450" indent="-171450" defTabSz="228600">
              <a:lnSpc>
                <a:spcPct val="100000"/>
              </a:lnSpc>
              <a:spcBef>
                <a:spcPct val="0"/>
              </a:spcBef>
              <a:buFont typeface="Wingdings" panose="05000000000000000000" pitchFamily="2" charset="2"/>
              <a:buChar char="Ø"/>
              <a:defRPr/>
            </a:pPr>
            <a:r>
              <a:rPr lang="en-US" dirty="0">
                <a:solidFill>
                  <a:srgbClr val="00707C"/>
                </a:solidFill>
                <a:sym typeface="Wingdings" panose="05000000000000000000" pitchFamily="2" charset="2"/>
              </a:rPr>
              <a:t>Source : </a:t>
            </a:r>
            <a:r>
              <a:rPr lang="en-US" dirty="0">
                <a:solidFill>
                  <a:srgbClr val="00707C"/>
                </a:solidFill>
                <a:sym typeface="Wingdings" panose="05000000000000000000" pitchFamily="2" charset="2"/>
                <a:hlinkClick r:id="rId3" tooltip="Click here to open the handbook"/>
              </a:rPr>
              <a:t>risk communication applied to food safety handbook</a:t>
            </a:r>
            <a:endParaRPr lang="en-US" dirty="0">
              <a:solidFill>
                <a:srgbClr val="00707C"/>
              </a:solidFill>
              <a:sym typeface="Wingdings" panose="05000000000000000000" pitchFamily="2" charset="2"/>
            </a:endParaRPr>
          </a:p>
          <a:p>
            <a:pPr defTabSz="228600">
              <a:lnSpc>
                <a:spcPct val="100000"/>
              </a:lnSpc>
              <a:spcBef>
                <a:spcPct val="0"/>
              </a:spcBef>
              <a:buFont typeface="Arial" panose="020B0604020202020204" pitchFamily="34" charset="0"/>
              <a:buNone/>
              <a:defRPr/>
            </a:pPr>
            <a:endParaRPr lang="en-US" dirty="0">
              <a:solidFill>
                <a:srgbClr val="00707C"/>
              </a:solidFill>
            </a:endParaRPr>
          </a:p>
          <a:p>
            <a:pPr defTabSz="228600" eaLnBrk="1" hangingPunct="1">
              <a:lnSpc>
                <a:spcPct val="100000"/>
              </a:lnSpc>
              <a:spcBef>
                <a:spcPct val="0"/>
              </a:spcBef>
              <a:buFontTx/>
              <a:buNone/>
              <a:defRPr/>
            </a:pPr>
            <a:endParaRPr lang="en-US" altLang="fr-FR" dirty="0">
              <a:solidFill>
                <a:srgbClr val="FFFFFF"/>
              </a:solidFill>
            </a:endParaRPr>
          </a:p>
        </p:txBody>
      </p:sp>
      <p:sp>
        <p:nvSpPr>
          <p:cNvPr id="5" name="Flèche : droite 4">
            <a:extLst>
              <a:ext uri="{FF2B5EF4-FFF2-40B4-BE49-F238E27FC236}">
                <a16:creationId xmlns:a16="http://schemas.microsoft.com/office/drawing/2014/main" id="{ED3C3608-429D-41DB-8F4A-F5C82F0E6E18}"/>
              </a:ext>
            </a:extLst>
          </p:cNvPr>
          <p:cNvSpPr/>
          <p:nvPr/>
        </p:nvSpPr>
        <p:spPr>
          <a:xfrm>
            <a:off x="5588000" y="1754188"/>
            <a:ext cx="350838" cy="1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defRPr/>
            </a:pPr>
            <a:endParaRPr lang="fr-FR" sz="900">
              <a:solidFill>
                <a:srgbClr val="FFFFFF"/>
              </a:solidFill>
            </a:endParaRPr>
          </a:p>
        </p:txBody>
      </p:sp>
      <p:pic>
        <p:nvPicPr>
          <p:cNvPr id="96263" name="Image 22">
            <a:extLst>
              <a:ext uri="{FF2B5EF4-FFF2-40B4-BE49-F238E27FC236}">
                <a16:creationId xmlns:a16="http://schemas.microsoft.com/office/drawing/2014/main" id="{9AEB29CC-C2D6-4D7E-865C-D7044B13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368550"/>
            <a:ext cx="55038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Image 6" descr="Group of people holding a large image of fresh produce, including aubergines, carrots, tomatoes and bananas ">
            <a:extLst>
              <a:ext uri="{FF2B5EF4-FFF2-40B4-BE49-F238E27FC236}">
                <a16:creationId xmlns:a16="http://schemas.microsoft.com/office/drawing/2014/main" id="{E6FE5E73-47EE-438B-93CD-89F3C40FD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950" y="2946400"/>
            <a:ext cx="29210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5" name="Groupe 21" descr="SafeConsume logo and title of training session: Teaching food hygiene: An introduction">
            <a:extLst>
              <a:ext uri="{FF2B5EF4-FFF2-40B4-BE49-F238E27FC236}">
                <a16:creationId xmlns:a16="http://schemas.microsoft.com/office/drawing/2014/main" id="{9E2D2C01-FADA-408D-A05B-7239BAD1095E}"/>
              </a:ext>
            </a:extLst>
          </p:cNvPr>
          <p:cNvGrpSpPr>
            <a:grpSpLocks/>
          </p:cNvGrpSpPr>
          <p:nvPr/>
        </p:nvGrpSpPr>
        <p:grpSpPr bwMode="auto">
          <a:xfrm>
            <a:off x="4763" y="190500"/>
            <a:ext cx="3071812" cy="1055688"/>
            <a:chOff x="4763" y="191243"/>
            <a:chExt cx="3071812" cy="1054945"/>
          </a:xfrm>
        </p:grpSpPr>
        <p:cxnSp>
          <p:nvCxnSpPr>
            <p:cNvPr id="23" name="Connecteur droit 22">
              <a:extLst>
                <a:ext uri="{FF2B5EF4-FFF2-40B4-BE49-F238E27FC236}">
                  <a16:creationId xmlns:a16="http://schemas.microsoft.com/office/drawing/2014/main" id="{FAF9D771-0544-4CA6-9085-5EEE2800D34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96268" name="Image 23">
              <a:extLst>
                <a:ext uri="{FF2B5EF4-FFF2-40B4-BE49-F238E27FC236}">
                  <a16:creationId xmlns:a16="http://schemas.microsoft.com/office/drawing/2014/main" id="{6D95D3D8-FCC5-45BD-9039-80877D6C7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descr="Close button">
            <a:hlinkClick r:id="rId7" action="ppaction://hlinksldjump" highlightClick="1"/>
            <a:extLst>
              <a:ext uri="{FF2B5EF4-FFF2-40B4-BE49-F238E27FC236}">
                <a16:creationId xmlns:a16="http://schemas.microsoft.com/office/drawing/2014/main" id="{ED95C57A-B527-4F5F-92B1-CCB3E0224699}"/>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a:extLst>
              <a:ext uri="{FF2B5EF4-FFF2-40B4-BE49-F238E27FC236}">
                <a16:creationId xmlns:a16="http://schemas.microsoft.com/office/drawing/2014/main" id="{67084A27-1988-465A-844D-6EB3C23C9AC0}"/>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5250"/>
              </a:lnSpc>
            </a:pPr>
            <a:r>
              <a:rPr lang="fr-FR" altLang="fr-FR" sz="4500" b="1">
                <a:solidFill>
                  <a:srgbClr val="00707C"/>
                </a:solidFill>
                <a:latin typeface="Arial" panose="020B0604020202020204" pitchFamily="34" charset="0"/>
                <a:cs typeface="Arial" panose="020B0604020202020204" pitchFamily="34" charset="0"/>
              </a:rPr>
              <a:t>Curriculum Links</a:t>
            </a:r>
          </a:p>
        </p:txBody>
      </p:sp>
      <p:pic>
        <p:nvPicPr>
          <p:cNvPr id="97283" name="Image 1" descr="Classroom with blackboard and books on the table">
            <a:extLst>
              <a:ext uri="{FF2B5EF4-FFF2-40B4-BE49-F238E27FC236}">
                <a16:creationId xmlns:a16="http://schemas.microsoft.com/office/drawing/2014/main" id="{7244C2B2-B105-42EC-AC12-515D11D81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0" y="1119188"/>
            <a:ext cx="28971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4" name="Groupe 6" descr="Bottom navigation bar">
            <a:extLst>
              <a:ext uri="{FF2B5EF4-FFF2-40B4-BE49-F238E27FC236}">
                <a16:creationId xmlns:a16="http://schemas.microsoft.com/office/drawing/2014/main" id="{377013A0-622F-495B-9353-C8FBEA44334B}"/>
              </a:ext>
            </a:extLst>
          </p:cNvPr>
          <p:cNvGrpSpPr>
            <a:grpSpLocks/>
          </p:cNvGrpSpPr>
          <p:nvPr/>
        </p:nvGrpSpPr>
        <p:grpSpPr bwMode="auto">
          <a:xfrm>
            <a:off x="-46038" y="6353175"/>
            <a:ext cx="12265026" cy="509588"/>
            <a:chOff x="5137" y="6349854"/>
            <a:chExt cx="12192000" cy="508973"/>
          </a:xfrm>
        </p:grpSpPr>
        <p:sp>
          <p:nvSpPr>
            <p:cNvPr id="97286" name="ZoneTexte 7">
              <a:extLst>
                <a:ext uri="{FF2B5EF4-FFF2-40B4-BE49-F238E27FC236}">
                  <a16:creationId xmlns:a16="http://schemas.microsoft.com/office/drawing/2014/main" id="{970B2F2F-7C25-43D5-9171-4BF4857CFB0D}"/>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97287" name="ZoneTexte 8">
              <a:extLst>
                <a:ext uri="{FF2B5EF4-FFF2-40B4-BE49-F238E27FC236}">
                  <a16:creationId xmlns:a16="http://schemas.microsoft.com/office/drawing/2014/main" id="{1D1A7D2A-D7C4-4ED8-93AE-8C5357072122}"/>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10" name="Rectangle 9">
              <a:extLst>
                <a:ext uri="{FF2B5EF4-FFF2-40B4-BE49-F238E27FC236}">
                  <a16:creationId xmlns:a16="http://schemas.microsoft.com/office/drawing/2014/main" id="{E96983CA-705F-4857-A738-345EF8DC7CF7}"/>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1" name="Bouton d’action : vide 10" descr="Close button">
              <a:hlinkClick r:id="rId3" action="ppaction://hlinksldjump" highlightClick="1"/>
              <a:extLst>
                <a:ext uri="{FF2B5EF4-FFF2-40B4-BE49-F238E27FC236}">
                  <a16:creationId xmlns:a16="http://schemas.microsoft.com/office/drawing/2014/main" id="{00A20F21-E1C7-4759-AEBF-CAA1B58FEC0D}"/>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1400">
                  <a:solidFill>
                    <a:prstClr val="black"/>
                  </a:solidFill>
                </a:rPr>
                <a:t>X</a:t>
              </a:r>
            </a:p>
          </p:txBody>
        </p:sp>
        <p:sp>
          <p:nvSpPr>
            <p:cNvPr id="97290" name="ZoneTexte 11">
              <a:extLst>
                <a:ext uri="{FF2B5EF4-FFF2-40B4-BE49-F238E27FC236}">
                  <a16:creationId xmlns:a16="http://schemas.microsoft.com/office/drawing/2014/main" id="{D3399297-7F33-4794-AE19-00E3F9AF511D}"/>
                </a:ext>
              </a:extLst>
            </p:cNvPr>
            <p:cNvSpPr txBox="1">
              <a:spLocks noChangeArrowheads="1"/>
            </p:cNvSpPr>
            <p:nvPr/>
          </p:nvSpPr>
          <p:spPr bwMode="auto">
            <a:xfrm>
              <a:off x="9381162" y="6465839"/>
              <a:ext cx="229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pic>
          <p:nvPicPr>
            <p:cNvPr id="97291" name="Image 14" descr="SafeConsume logo">
              <a:extLst>
                <a:ext uri="{FF2B5EF4-FFF2-40B4-BE49-F238E27FC236}">
                  <a16:creationId xmlns:a16="http://schemas.microsoft.com/office/drawing/2014/main" id="{B87CA458-1723-4D39-A857-DF369B17F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4">
            <a:extLst>
              <a:ext uri="{FF2B5EF4-FFF2-40B4-BE49-F238E27FC236}">
                <a16:creationId xmlns:a16="http://schemas.microsoft.com/office/drawing/2014/main" id="{42A8C454-5A98-472C-8F5D-D6EA96933A70}"/>
              </a:ext>
            </a:extLst>
          </p:cNvPr>
          <p:cNvSpPr txBox="1"/>
          <p:nvPr/>
        </p:nvSpPr>
        <p:spPr>
          <a:xfrm>
            <a:off x="523875" y="1604963"/>
            <a:ext cx="7713663" cy="2908300"/>
          </a:xfrm>
          <a:prstGeom prst="rect">
            <a:avLst/>
          </a:prstGeom>
          <a:noFill/>
        </p:spPr>
        <p:txBody>
          <a:bodyPr>
            <a:spAutoFit/>
          </a:bodyPr>
          <a:lstStyle/>
          <a:p>
            <a:pPr defTabSz="228600" eaLnBrk="1" fontAlgn="auto" hangingPunct="1">
              <a:spcBef>
                <a:spcPts val="0"/>
              </a:spcBef>
              <a:spcAft>
                <a:spcPts val="0"/>
              </a:spcAft>
              <a:defRPr/>
            </a:pPr>
            <a:r>
              <a:rPr lang="fr-FR" sz="2400" b="1" dirty="0">
                <a:solidFill>
                  <a:srgbClr val="00707C"/>
                </a:solidFill>
                <a:latin typeface="Microsoft Sans Serif"/>
              </a:rPr>
              <a:t>KS2/KS3</a:t>
            </a:r>
          </a:p>
          <a:p>
            <a:pPr defTabSz="228600" eaLnBrk="1" fontAlgn="auto" hangingPunct="1">
              <a:spcBef>
                <a:spcPts val="0"/>
              </a:spcBef>
              <a:spcAft>
                <a:spcPts val="0"/>
              </a:spcAft>
              <a:defRPr/>
            </a:pPr>
            <a:r>
              <a:rPr lang="en-GB" dirty="0">
                <a:solidFill>
                  <a:schemeClr val="accent3">
                    <a:lumMod val="75000"/>
                  </a:schemeClr>
                </a:solidFill>
                <a:latin typeface="Microsoft Sans Serif"/>
              </a:rPr>
              <a:t>RSHE; Health and prevention, Healthy eating</a:t>
            </a:r>
          </a:p>
          <a:p>
            <a:pPr defTabSz="228600" eaLnBrk="1" fontAlgn="auto" hangingPunct="1">
              <a:spcBef>
                <a:spcPts val="0"/>
              </a:spcBef>
              <a:spcAft>
                <a:spcPts val="0"/>
              </a:spcAft>
              <a:defRPr/>
            </a:pPr>
            <a:r>
              <a:rPr lang="en-GB" dirty="0">
                <a:solidFill>
                  <a:schemeClr val="accent3">
                    <a:lumMod val="75000"/>
                  </a:schemeClr>
                </a:solidFill>
                <a:latin typeface="Microsoft Sans Serif"/>
              </a:rPr>
              <a:t>Science; Living things and their habitats</a:t>
            </a:r>
          </a:p>
          <a:p>
            <a:pPr marL="171450" indent="-171450" defTabSz="228600" eaLnBrk="1" fontAlgn="auto" hangingPunct="1">
              <a:spcBef>
                <a:spcPts val="0"/>
              </a:spcBef>
              <a:spcAft>
                <a:spcPts val="0"/>
              </a:spcAft>
              <a:buFontTx/>
              <a:buChar char="-"/>
              <a:defRPr/>
            </a:pPr>
            <a:endParaRPr lang="fr-FR" dirty="0">
              <a:solidFill>
                <a:srgbClr val="FFFFFF"/>
              </a:solidFill>
              <a:latin typeface="Microsoft Sans Serif"/>
            </a:endParaRPr>
          </a:p>
          <a:p>
            <a:pPr defTabSz="228600" eaLnBrk="1" fontAlgn="auto" hangingPunct="1">
              <a:spcBef>
                <a:spcPts val="0"/>
              </a:spcBef>
              <a:spcAft>
                <a:spcPts val="0"/>
              </a:spcAft>
              <a:defRPr/>
            </a:pPr>
            <a:r>
              <a:rPr lang="en-GB" sz="2400" dirty="0">
                <a:solidFill>
                  <a:schemeClr val="tx2"/>
                </a:solidFill>
                <a:latin typeface="Microsoft Sans Serif"/>
              </a:rPr>
              <a:t>KS4:</a:t>
            </a:r>
            <a:endParaRPr lang="fr-FR" sz="2400" b="1" dirty="0">
              <a:solidFill>
                <a:schemeClr val="tx2"/>
              </a:solidFill>
              <a:latin typeface="Microsoft Sans Serif"/>
            </a:endParaRPr>
          </a:p>
          <a:p>
            <a:pPr defTabSz="228600" eaLnBrk="1" fontAlgn="auto" hangingPunct="1">
              <a:spcBef>
                <a:spcPts val="0"/>
              </a:spcBef>
              <a:spcAft>
                <a:spcPts val="0"/>
              </a:spcAft>
              <a:defRPr/>
            </a:pPr>
            <a:r>
              <a:rPr lang="en-GB" dirty="0">
                <a:solidFill>
                  <a:schemeClr val="accent3">
                    <a:lumMod val="75000"/>
                  </a:schemeClr>
                </a:solidFill>
                <a:latin typeface="Microsoft Sans Serif"/>
              </a:rPr>
              <a:t>Food preparation and nutrition GCSE; Cooking and food preparation - the scientific principles underlying the preparation and cooking of food.</a:t>
            </a: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a:p>
            <a:pPr defTabSz="228600" eaLnBrk="1" fontAlgn="auto" hangingPunct="1">
              <a:spcBef>
                <a:spcPts val="0"/>
              </a:spcBef>
              <a:spcAft>
                <a:spcPts val="0"/>
              </a:spcAft>
              <a:defRPr/>
            </a:pPr>
            <a:endParaRPr lang="fr-FR" sz="900" dirty="0">
              <a:solidFill>
                <a:prstClr val="black"/>
              </a:solidFill>
              <a:latin typeface="Microsoft Sans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0659F8-304F-4E8D-BB88-F1DAA4D94149}"/>
              </a:ext>
            </a:extLst>
          </p:cNvPr>
          <p:cNvSpPr txBox="1"/>
          <p:nvPr/>
        </p:nvSpPr>
        <p:spPr>
          <a:xfrm>
            <a:off x="3956050" y="246063"/>
            <a:ext cx="8235950" cy="785812"/>
          </a:xfrm>
          <a:prstGeom prst="rect">
            <a:avLst/>
          </a:prstGeom>
          <a:noFill/>
        </p:spPr>
        <p:txBody>
          <a:bodyPr>
            <a:spAutoFit/>
          </a:bodyPr>
          <a:lstStyle/>
          <a:p>
            <a:pPr algn="ctr" eaLnBrk="1" fontAlgn="auto" hangingPunct="1">
              <a:spcBef>
                <a:spcPts val="0"/>
              </a:spcBef>
              <a:spcAft>
                <a:spcPts val="0"/>
              </a:spcAft>
              <a:defRPr/>
            </a:pPr>
            <a:r>
              <a:rPr lang="fr-FR" sz="4501" b="1" dirty="0">
                <a:solidFill>
                  <a:srgbClr val="00707C"/>
                </a:solidFill>
                <a:latin typeface="Arial" panose="020B0604020202020204" pitchFamily="34" charset="0"/>
                <a:ea typeface="+mj-ea"/>
                <a:cs typeface="Arial" panose="020B0604020202020204" pitchFamily="34" charset="0"/>
              </a:rPr>
              <a:t>Learning objectives</a:t>
            </a:r>
          </a:p>
        </p:txBody>
      </p:sp>
      <p:sp>
        <p:nvSpPr>
          <p:cNvPr id="14" name="ZoneTexte 13">
            <a:extLst>
              <a:ext uri="{FF2B5EF4-FFF2-40B4-BE49-F238E27FC236}">
                <a16:creationId xmlns:a16="http://schemas.microsoft.com/office/drawing/2014/main" id="{AC0ACA01-5C47-4FDD-8065-6319B872D559}"/>
              </a:ext>
            </a:extLst>
          </p:cNvPr>
          <p:cNvSpPr txBox="1"/>
          <p:nvPr/>
        </p:nvSpPr>
        <p:spPr>
          <a:xfrm>
            <a:off x="3132138" y="1255713"/>
            <a:ext cx="5927725" cy="4516437"/>
          </a:xfrm>
          <a:prstGeom prst="rect">
            <a:avLst/>
          </a:prstGeom>
          <a:noFill/>
        </p:spPr>
        <p:txBody>
          <a:bodyPr>
            <a:spAutoFit/>
          </a:bodyPr>
          <a:lstStyle/>
          <a:p>
            <a:pPr marL="285750" indent="-285750" defTabSz="914446" eaLnBrk="1" fontAlgn="auto" hangingPunct="1">
              <a:spcBef>
                <a:spcPts val="300"/>
              </a:spcBef>
              <a:spcAft>
                <a:spcPts val="0"/>
              </a:spcAft>
              <a:buClr>
                <a:schemeClr val="accent1"/>
              </a:buClr>
              <a:buFont typeface="Wingdings" panose="05000000000000000000" pitchFamily="2" charset="2"/>
              <a:buChar char="ü"/>
              <a:defRPr/>
            </a:pPr>
            <a:r>
              <a:rPr lang="en-GB" sz="1600" dirty="0">
                <a:solidFill>
                  <a:schemeClr val="accent3">
                    <a:lumMod val="75000"/>
                  </a:schemeClr>
                </a:solidFill>
                <a:latin typeface="+mn-lt"/>
              </a:rPr>
              <a:t>Understand that there are both useful and harmful microbes in food, where they can be found, and risks and consequences of food poisoning</a:t>
            </a:r>
          </a:p>
          <a:p>
            <a:pPr marL="285750" indent="-285750" defTabSz="914446" eaLnBrk="1" fontAlgn="auto" hangingPunct="1">
              <a:spcBef>
                <a:spcPts val="300"/>
              </a:spcBef>
              <a:spcAft>
                <a:spcPts val="0"/>
              </a:spcAft>
              <a:buFont typeface="Wingdings" panose="05000000000000000000" pitchFamily="2" charset="2"/>
              <a:buChar char="ü"/>
              <a:defRPr/>
            </a:pPr>
            <a:endParaRPr lang="fr-FR" sz="1600" dirty="0">
              <a:solidFill>
                <a:srgbClr val="00707C"/>
              </a:solidFill>
              <a:latin typeface="+mn-lt"/>
            </a:endParaRPr>
          </a:p>
          <a:p>
            <a:pPr marL="742950" lvl="2"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learn about foodborne illnesses occurring in the home and elsewhere and full consequences that can arise as a result</a:t>
            </a:r>
          </a:p>
          <a:p>
            <a:pPr marL="457200" lvl="2" defTabSz="914446" eaLnBrk="1" fontAlgn="auto" hangingPunct="1">
              <a:spcBef>
                <a:spcPts val="300"/>
              </a:spcBef>
              <a:spcAft>
                <a:spcPts val="0"/>
              </a:spcAft>
              <a:defRPr/>
            </a:pPr>
            <a:endParaRPr lang="fr-FR"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understand that the home could be a riskier cooking environment compared to eating at food establishments</a:t>
            </a: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develop more of a global perspective about food poisoning</a:t>
            </a: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r>
              <a:rPr lang="en-GB" sz="1400" dirty="0">
                <a:solidFill>
                  <a:srgbClr val="00707C"/>
                </a:solidFill>
                <a:latin typeface="+mn-lt"/>
              </a:rPr>
              <a:t>To teach food safety and food hygiene through multicultural differences</a:t>
            </a: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en-GB" sz="1200" dirty="0">
              <a:solidFill>
                <a:srgbClr val="00707C"/>
              </a:solidFill>
              <a:latin typeface="+mn-lt"/>
            </a:endParaRPr>
          </a:p>
          <a:p>
            <a:pPr marL="285750" lvl="2" indent="-285750" defTabSz="914446" eaLnBrk="1" fontAlgn="auto" hangingPunct="1">
              <a:spcBef>
                <a:spcPts val="300"/>
              </a:spcBef>
              <a:spcAft>
                <a:spcPts val="0"/>
              </a:spcAft>
              <a:buClr>
                <a:schemeClr val="accent1"/>
              </a:buClr>
              <a:buFont typeface="Wingdings" panose="05000000000000000000" pitchFamily="2" charset="2"/>
              <a:buChar char="ü"/>
              <a:defRPr/>
            </a:pPr>
            <a:r>
              <a:rPr lang="en-GB" sz="1500" dirty="0">
                <a:solidFill>
                  <a:schemeClr val="accent3">
                    <a:lumMod val="75000"/>
                  </a:schemeClr>
                </a:solidFill>
                <a:latin typeface="+mn-lt"/>
              </a:rPr>
              <a:t>To understand/identify the different aspects of food (nutrition, ecology, microbiology, allergy…)</a:t>
            </a:r>
            <a:endParaRPr lang="fr-FR" sz="1500" dirty="0">
              <a:solidFill>
                <a:schemeClr val="accent3">
                  <a:lumMod val="75000"/>
                </a:schemeClr>
              </a:solidFill>
              <a:latin typeface="+mn-lt"/>
            </a:endParaRPr>
          </a:p>
        </p:txBody>
      </p:sp>
      <p:grpSp>
        <p:nvGrpSpPr>
          <p:cNvPr id="79876" name="Groupe 17">
            <a:extLst>
              <a:ext uri="{FF2B5EF4-FFF2-40B4-BE49-F238E27FC236}">
                <a16:creationId xmlns:a16="http://schemas.microsoft.com/office/drawing/2014/main" id="{F3F7ACC2-89CF-46F7-9640-2DF7F1796722}"/>
              </a:ext>
            </a:extLst>
          </p:cNvPr>
          <p:cNvGrpSpPr>
            <a:grpSpLocks/>
          </p:cNvGrpSpPr>
          <p:nvPr/>
        </p:nvGrpSpPr>
        <p:grpSpPr bwMode="auto">
          <a:xfrm>
            <a:off x="-41275" y="6016625"/>
            <a:ext cx="12276138" cy="887413"/>
            <a:chOff x="-41565" y="6016088"/>
            <a:chExt cx="12276859" cy="888671"/>
          </a:xfrm>
        </p:grpSpPr>
        <p:sp>
          <p:nvSpPr>
            <p:cNvPr id="79884" name="ZoneTexte 18">
              <a:extLst>
                <a:ext uri="{FF2B5EF4-FFF2-40B4-BE49-F238E27FC236}">
                  <a16:creationId xmlns:a16="http://schemas.microsoft.com/office/drawing/2014/main" id="{FABD1064-1206-4528-A4DB-5B96B599812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9885" name="ZoneTexte 19">
              <a:extLst>
                <a:ext uri="{FF2B5EF4-FFF2-40B4-BE49-F238E27FC236}">
                  <a16:creationId xmlns:a16="http://schemas.microsoft.com/office/drawing/2014/main" id="{32ADA0C7-CD1E-4433-BF8B-D0CF55658A2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21" name="Rectangle 20" descr="Bottom navigation bar">
              <a:extLst>
                <a:ext uri="{FF2B5EF4-FFF2-40B4-BE49-F238E27FC236}">
                  <a16:creationId xmlns:a16="http://schemas.microsoft.com/office/drawing/2014/main" id="{01293A72-67A9-4658-9CD9-409F84E9708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descr="Close button">
              <a:hlinkClick r:id="" action="ppaction://hlinkshowjump?jump=endshow" highlightClick="1"/>
              <a:extLst>
                <a:ext uri="{FF2B5EF4-FFF2-40B4-BE49-F238E27FC236}">
                  <a16:creationId xmlns:a16="http://schemas.microsoft.com/office/drawing/2014/main" id="{C152BB69-DC69-47BD-B987-145EC6A0F6D4}"/>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79888" name="ZoneTexte 22">
              <a:extLst>
                <a:ext uri="{FF2B5EF4-FFF2-40B4-BE49-F238E27FC236}">
                  <a16:creationId xmlns:a16="http://schemas.microsoft.com/office/drawing/2014/main" id="{174678DE-210C-4EFB-B283-AA57669FA9B2}"/>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79889" name="ZoneTexte 23">
              <a:extLst>
                <a:ext uri="{FF2B5EF4-FFF2-40B4-BE49-F238E27FC236}">
                  <a16:creationId xmlns:a16="http://schemas.microsoft.com/office/drawing/2014/main" id="{06AA9AE0-D1FE-4298-8E28-FDA3579EAFA8}"/>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                Next</a:t>
              </a:r>
            </a:p>
          </p:txBody>
        </p:sp>
        <p:sp>
          <p:nvSpPr>
            <p:cNvPr id="25" name="Bouton d’action : vide 24" descr="Next button">
              <a:hlinkClick r:id="" action="ppaction://hlinkshowjump?jump=nextslide" highlightClick="1"/>
              <a:extLst>
                <a:ext uri="{FF2B5EF4-FFF2-40B4-BE49-F238E27FC236}">
                  <a16:creationId xmlns:a16="http://schemas.microsoft.com/office/drawing/2014/main" id="{BA577996-D196-45B8-9698-05DEDA957172}"/>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&gt;</a:t>
              </a:r>
            </a:p>
          </p:txBody>
        </p:sp>
        <p:pic>
          <p:nvPicPr>
            <p:cNvPr id="79891" name="Image 25" descr="SafeConsume logo">
              <a:extLst>
                <a:ext uri="{FF2B5EF4-FFF2-40B4-BE49-F238E27FC236}">
                  <a16:creationId xmlns:a16="http://schemas.microsoft.com/office/drawing/2014/main" id="{0FDE3C5C-684D-4B5A-B916-4AE28E6DF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Bouton d’action : vide 26" descr="Previous button">
              <a:hlinkClick r:id="" action="ppaction://hlinkshowjump?jump=previousslide" highlightClick="1"/>
              <a:extLst>
                <a:ext uri="{FF2B5EF4-FFF2-40B4-BE49-F238E27FC236}">
                  <a16:creationId xmlns:a16="http://schemas.microsoft.com/office/drawing/2014/main" id="{5553E661-1C66-4B8D-A04D-2267984F47D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&lt;</a:t>
              </a:r>
            </a:p>
          </p:txBody>
        </p:sp>
      </p:grpSp>
      <p:pic>
        <p:nvPicPr>
          <p:cNvPr id="79877" name="Image 33" descr="World Health Organisation poster for world food day 2015: &quot;How safe is your food? From farm to plate, make food safe&quot; Includes image of a bowl of soup with spoon and crouton shaped like a shark fin circling soup. ">
            <a:extLst>
              <a:ext uri="{FF2B5EF4-FFF2-40B4-BE49-F238E27FC236}">
                <a16:creationId xmlns:a16="http://schemas.microsoft.com/office/drawing/2014/main" id="{3A0391BF-8659-460E-A12C-527B12356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913" y="1914525"/>
            <a:ext cx="23764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8" name="Groupe 7" descr="Side navigation bar">
            <a:extLst>
              <a:ext uri="{FF2B5EF4-FFF2-40B4-BE49-F238E27FC236}">
                <a16:creationId xmlns:a16="http://schemas.microsoft.com/office/drawing/2014/main" id="{1541F204-1C01-498A-8988-EC2C309733A1}"/>
              </a:ext>
            </a:extLst>
          </p:cNvPr>
          <p:cNvGrpSpPr>
            <a:grpSpLocks/>
          </p:cNvGrpSpPr>
          <p:nvPr/>
        </p:nvGrpSpPr>
        <p:grpSpPr bwMode="auto">
          <a:xfrm>
            <a:off x="4763" y="25400"/>
            <a:ext cx="3071812" cy="5959475"/>
            <a:chOff x="5194" y="13958"/>
            <a:chExt cx="3071973" cy="6002129"/>
          </a:xfrm>
        </p:grpSpPr>
        <p:sp>
          <p:nvSpPr>
            <p:cNvPr id="15" name="Rectangle 14">
              <a:extLst>
                <a:ext uri="{FF2B5EF4-FFF2-40B4-BE49-F238E27FC236}">
                  <a16:creationId xmlns:a16="http://schemas.microsoft.com/office/drawing/2014/main" id="{DD3488C7-37AF-46AD-A627-9E810307DF4C}"/>
                </a:ext>
              </a:extLst>
            </p:cNvPr>
            <p:cNvSpPr/>
            <p:nvPr/>
          </p:nvSpPr>
          <p:spPr>
            <a:xfrm>
              <a:off x="5194" y="13958"/>
              <a:ext cx="3071973" cy="600212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6" name="ZoneTexte 15">
              <a:extLst>
                <a:ext uri="{FF2B5EF4-FFF2-40B4-BE49-F238E27FC236}">
                  <a16:creationId xmlns:a16="http://schemas.microsoft.com/office/drawing/2014/main" id="{7BAF2ED5-B635-4131-8E61-23A08D4C32B1}"/>
                </a:ext>
              </a:extLst>
            </p:cNvPr>
            <p:cNvSpPr txBox="1"/>
            <p:nvPr/>
          </p:nvSpPr>
          <p:spPr>
            <a:xfrm>
              <a:off x="257619" y="1936388"/>
              <a:ext cx="2527432" cy="2758816"/>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4" action="ppaction://hlinksldjump" tooltip="Click here to see curriculum links"/>
                </a:rPr>
                <a:t>Curriculum links</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5"/>
                </a:rPr>
                <a:t>Test your </a:t>
              </a:r>
              <a:r>
                <a:rPr lang="fr-FR" sz="1400" dirty="0" err="1">
                  <a:solidFill>
                    <a:schemeClr val="accent1"/>
                  </a:solidFill>
                  <a:latin typeface="+mn-lt"/>
                  <a:hlinkClick r:id="rId5"/>
                </a:rPr>
                <a:t>knowledge</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eaLnBrk="1" fontAlgn="auto" hangingPunct="1">
                <a:spcBef>
                  <a:spcPts val="0"/>
                </a:spcBef>
                <a:spcAft>
                  <a:spcPts val="0"/>
                </a:spcAft>
                <a:defRPr/>
              </a:pPr>
              <a:endParaRPr lang="fr-FR" dirty="0">
                <a:latin typeface="+mn-lt"/>
              </a:endParaRPr>
            </a:p>
          </p:txBody>
        </p:sp>
      </p:grpSp>
      <p:grpSp>
        <p:nvGrpSpPr>
          <p:cNvPr id="79879" name="Groupe 2" descr="SafeConsume Logo - teaching food hygiene: An introduction">
            <a:extLst>
              <a:ext uri="{FF2B5EF4-FFF2-40B4-BE49-F238E27FC236}">
                <a16:creationId xmlns:a16="http://schemas.microsoft.com/office/drawing/2014/main" id="{A2B56A67-BCE8-4072-92FC-528A92C85A39}"/>
              </a:ext>
            </a:extLst>
          </p:cNvPr>
          <p:cNvGrpSpPr>
            <a:grpSpLocks/>
          </p:cNvGrpSpPr>
          <p:nvPr/>
        </p:nvGrpSpPr>
        <p:grpSpPr bwMode="auto">
          <a:xfrm>
            <a:off x="4763" y="190500"/>
            <a:ext cx="3071812" cy="1055688"/>
            <a:chOff x="4763" y="191243"/>
            <a:chExt cx="3071812" cy="1054945"/>
          </a:xfrm>
        </p:grpSpPr>
        <p:cxnSp>
          <p:nvCxnSpPr>
            <p:cNvPr id="5" name="Connecteur droit 4">
              <a:extLst>
                <a:ext uri="{FF2B5EF4-FFF2-40B4-BE49-F238E27FC236}">
                  <a16:creationId xmlns:a16="http://schemas.microsoft.com/office/drawing/2014/main" id="{359081EE-C9D0-413C-ADCB-4A6B9D05100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79881" name="Image 1">
              <a:extLst>
                <a:ext uri="{FF2B5EF4-FFF2-40B4-BE49-F238E27FC236}">
                  <a16:creationId xmlns:a16="http://schemas.microsoft.com/office/drawing/2014/main" id="{6DC422A8-2833-4073-9AC0-CA24EB8C7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Bouton d’action : vide 22">
            <a:hlinkClick r:id="rId7" highlightClick="1"/>
            <a:extLst>
              <a:ext uri="{FF2B5EF4-FFF2-40B4-BE49-F238E27FC236}">
                <a16:creationId xmlns:a16="http://schemas.microsoft.com/office/drawing/2014/main" id="{44DCAD37-5FAA-47B4-8800-A6E4707FD3A3}"/>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e 3">
            <a:extLst>
              <a:ext uri="{FF2B5EF4-FFF2-40B4-BE49-F238E27FC236}">
                <a16:creationId xmlns:a16="http://schemas.microsoft.com/office/drawing/2014/main" id="{4404A3ED-9F8C-4E71-803A-4D1D5CCF76C1}"/>
              </a:ext>
            </a:extLst>
          </p:cNvPr>
          <p:cNvGrpSpPr>
            <a:grpSpLocks/>
          </p:cNvGrpSpPr>
          <p:nvPr/>
        </p:nvGrpSpPr>
        <p:grpSpPr bwMode="auto">
          <a:xfrm>
            <a:off x="0" y="14288"/>
            <a:ext cx="3071813" cy="6002337"/>
            <a:chOff x="-1" y="13958"/>
            <a:chExt cx="3071973" cy="6002257"/>
          </a:xfrm>
        </p:grpSpPr>
        <p:sp>
          <p:nvSpPr>
            <p:cNvPr id="6" name="Rectangle 5" descr="Side navigation bar">
              <a:extLst>
                <a:ext uri="{FF2B5EF4-FFF2-40B4-BE49-F238E27FC236}">
                  <a16:creationId xmlns:a16="http://schemas.microsoft.com/office/drawing/2014/main" id="{E60F3294-9F7F-4B6E-B2E2-37361AC6152F}"/>
                </a:ext>
              </a:extLst>
            </p:cNvPr>
            <p:cNvSpPr/>
            <p:nvPr/>
          </p:nvSpPr>
          <p:spPr>
            <a:xfrm>
              <a:off x="-1" y="13958"/>
              <a:ext cx="3071973" cy="600225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ZoneTexte 6">
              <a:extLst>
                <a:ext uri="{FF2B5EF4-FFF2-40B4-BE49-F238E27FC236}">
                  <a16:creationId xmlns:a16="http://schemas.microsoft.com/office/drawing/2014/main" id="{840BEA0E-1EB4-4022-BD4F-6DFA63C820BE}"/>
                </a:ext>
              </a:extLst>
            </p:cNvPr>
            <p:cNvSpPr txBox="1"/>
            <p:nvPr/>
          </p:nvSpPr>
          <p:spPr>
            <a:xfrm>
              <a:off x="252425" y="1441101"/>
              <a:ext cx="2527432" cy="3693270"/>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hlinkClick r:id="rId2" action="ppaction://hlinksldjump" tooltip="Click here to see curriculum links"/>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2" action="ppaction://hlinksldjump" tooltip="Click here to see curriculum links"/>
                </a:rPr>
                <a:t>Curriculum links</a:t>
              </a:r>
              <a:endParaRPr lang="fr-FR" sz="14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3"/>
                </a:rPr>
                <a:t>Test your </a:t>
              </a:r>
              <a:r>
                <a:rPr lang="fr-FR" sz="1400" dirty="0" err="1">
                  <a:solidFill>
                    <a:schemeClr val="accent1"/>
                  </a:solidFill>
                  <a:latin typeface="+mn-lt"/>
                  <a:hlinkClick r:id="rId3"/>
                </a:rPr>
                <a:t>knowledge</a:t>
              </a:r>
              <a:endParaRPr lang="fr-FR" sz="1400" dirty="0">
                <a:solidFill>
                  <a:schemeClr val="accent1"/>
                </a:solidFill>
                <a:latin typeface="+mn-lt"/>
              </a:endParaRPr>
            </a:p>
            <a:p>
              <a:pPr eaLnBrk="1" fontAlgn="auto" hangingPunct="1">
                <a:spcBef>
                  <a:spcPts val="0"/>
                </a:spcBef>
                <a:spcAft>
                  <a:spcPts val="0"/>
                </a:spcAft>
                <a:defRPr/>
              </a:pPr>
              <a:r>
                <a:rPr lang="fr-FR" sz="800" dirty="0">
                  <a:solidFill>
                    <a:schemeClr val="accent1"/>
                  </a:solidFill>
                  <a:latin typeface="+mn-lt"/>
                </a:rPr>
                <a:t> </a:t>
              </a:r>
            </a:p>
            <a:p>
              <a:pPr eaLnBrk="1" fontAlgn="auto" hangingPunct="1">
                <a:spcBef>
                  <a:spcPts val="0"/>
                </a:spcBef>
                <a:spcAft>
                  <a:spcPts val="0"/>
                </a:spcAft>
                <a:defRPr/>
              </a:pPr>
              <a:endParaRPr lang="fr-FR" sz="800" dirty="0">
                <a:solidFill>
                  <a:schemeClr val="accent1"/>
                </a:solidFill>
                <a:latin typeface="+mn-lt"/>
              </a:endParaRPr>
            </a:p>
            <a:p>
              <a:pPr eaLnBrk="1" fontAlgn="auto" hangingPunct="1">
                <a:spcBef>
                  <a:spcPts val="0"/>
                </a:spcBef>
                <a:spcAft>
                  <a:spcPts val="0"/>
                </a:spcAft>
                <a:defRPr/>
              </a:pPr>
              <a:r>
                <a:rPr lang="fr-FR" sz="800" dirty="0">
                  <a:solidFill>
                    <a:schemeClr val="accent1"/>
                  </a:solidFill>
                  <a:latin typeface="+mn-lt"/>
                </a:rPr>
                <a:t> </a:t>
              </a:r>
            </a:p>
            <a:p>
              <a:pPr eaLnBrk="1" fontAlgn="auto" hangingPunct="1">
                <a:spcBef>
                  <a:spcPts val="0"/>
                </a:spcBef>
                <a:spcAft>
                  <a:spcPts val="0"/>
                </a:spcAft>
                <a:defRPr/>
              </a:pPr>
              <a:endParaRPr lang="fr-FR" sz="800" dirty="0">
                <a:solidFill>
                  <a:schemeClr val="accent1"/>
                </a:solidFill>
                <a:latin typeface="+mn-lt"/>
                <a:hlinkClick r:id="rId4"/>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4"/>
                </a:rPr>
                <a:t>More about the top five </a:t>
              </a:r>
              <a:r>
                <a:rPr lang="fr-FR" sz="1400" dirty="0" err="1">
                  <a:solidFill>
                    <a:schemeClr val="accent1"/>
                  </a:solidFill>
                  <a:latin typeface="+mn-lt"/>
                  <a:hlinkClick r:id="rId4"/>
                </a:rPr>
                <a:t>hazards</a:t>
              </a:r>
              <a:r>
                <a:rPr lang="fr-FR" sz="1400" dirty="0">
                  <a:solidFill>
                    <a:schemeClr val="accent1"/>
                  </a:solidFill>
                  <a:latin typeface="+mn-lt"/>
                  <a:hlinkClick r:id="rId4"/>
                </a:rPr>
                <a:t> : download session 2</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5" action="ppaction://hlinksldjump" tooltip="Click here to see key figures in Europe"/>
                </a:rPr>
                <a:t>Key figures </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800" dirty="0">
                <a:solidFill>
                  <a:schemeClr val="accent1"/>
                </a:solidFill>
                <a:latin typeface="+mn-lt"/>
              </a:endParaRPr>
            </a:p>
            <a:p>
              <a:pPr eaLnBrk="1" fontAlgn="auto" hangingPunct="1">
                <a:spcBef>
                  <a:spcPts val="0"/>
                </a:spcBef>
                <a:spcAft>
                  <a:spcPts val="0"/>
                </a:spcAft>
                <a:defRPr/>
              </a:pPr>
              <a:endParaRPr lang="fr-FR" sz="800" dirty="0">
                <a:solidFill>
                  <a:schemeClr val="accent1"/>
                </a:solidFill>
                <a:latin typeface="+mn-lt"/>
              </a:endParaRPr>
            </a:p>
          </p:txBody>
        </p:sp>
      </p:grpSp>
      <p:sp>
        <p:nvSpPr>
          <p:cNvPr id="19" name="ZoneTexte 18">
            <a:extLst>
              <a:ext uri="{FF2B5EF4-FFF2-40B4-BE49-F238E27FC236}">
                <a16:creationId xmlns:a16="http://schemas.microsoft.com/office/drawing/2014/main" id="{56C66795-B4EE-4AF1-B284-5ED00DF96DA6}"/>
              </a:ext>
            </a:extLst>
          </p:cNvPr>
          <p:cNvSpPr txBox="1"/>
          <p:nvPr/>
        </p:nvSpPr>
        <p:spPr>
          <a:xfrm>
            <a:off x="3117850" y="41275"/>
            <a:ext cx="9074150" cy="1477963"/>
          </a:xfrm>
          <a:prstGeom prst="rect">
            <a:avLst/>
          </a:prstGeom>
          <a:noFill/>
        </p:spPr>
        <p:txBody>
          <a:bodyPr>
            <a:spAutoFit/>
          </a:bodyPr>
          <a:lstStyle/>
          <a:p>
            <a:pPr algn="ctr" eaLnBrk="1" fontAlgn="auto" hangingPunct="1">
              <a:spcBef>
                <a:spcPts val="0"/>
              </a:spcBef>
              <a:spcAft>
                <a:spcPts val="0"/>
              </a:spcAft>
              <a:defRPr/>
            </a:pPr>
            <a:r>
              <a:rPr lang="fr-FR" sz="4501" b="1" dirty="0" err="1">
                <a:solidFill>
                  <a:srgbClr val="00707C"/>
                </a:solidFill>
                <a:latin typeface="Arial" panose="020B0604020202020204" pitchFamily="34" charset="0"/>
                <a:ea typeface="+mj-ea"/>
                <a:cs typeface="Arial" panose="020B0604020202020204" pitchFamily="34" charset="0"/>
              </a:rPr>
              <a:t>European</a:t>
            </a:r>
            <a:r>
              <a:rPr lang="fr-FR" sz="4501" b="1" dirty="0">
                <a:solidFill>
                  <a:srgbClr val="00707C"/>
                </a:solidFill>
                <a:latin typeface="Arial" panose="020B0604020202020204" pitchFamily="34" charset="0"/>
                <a:ea typeface="+mj-ea"/>
                <a:cs typeface="Arial" panose="020B0604020202020204" pitchFamily="34" charset="0"/>
              </a:rPr>
              <a:t> and National</a:t>
            </a:r>
            <a:br>
              <a:rPr lang="fr-FR" sz="4501" b="1" dirty="0">
                <a:solidFill>
                  <a:srgbClr val="00707C"/>
                </a:solidFill>
                <a:latin typeface="Arial" panose="020B0604020202020204" pitchFamily="34" charset="0"/>
                <a:ea typeface="+mj-ea"/>
                <a:cs typeface="Arial" panose="020B0604020202020204" pitchFamily="34" charset="0"/>
              </a:rPr>
            </a:br>
            <a:r>
              <a:rPr lang="fr-FR" sz="4501" b="1" dirty="0">
                <a:solidFill>
                  <a:srgbClr val="00707C"/>
                </a:solidFill>
                <a:latin typeface="Arial" panose="020B0604020202020204" pitchFamily="34" charset="0"/>
                <a:ea typeface="+mj-ea"/>
                <a:cs typeface="Arial" panose="020B0604020202020204" pitchFamily="34" charset="0"/>
              </a:rPr>
              <a:t> </a:t>
            </a:r>
            <a:r>
              <a:rPr lang="fr-FR" sz="4501" b="1" dirty="0" err="1">
                <a:solidFill>
                  <a:srgbClr val="00707C"/>
                </a:solidFill>
                <a:latin typeface="Arial" panose="020B0604020202020204" pitchFamily="34" charset="0"/>
                <a:ea typeface="+mj-ea"/>
                <a:cs typeface="Arial" panose="020B0604020202020204" pitchFamily="34" charset="0"/>
              </a:rPr>
              <a:t>context</a:t>
            </a:r>
            <a:endParaRPr lang="fr-FR" sz="4501" b="1" dirty="0">
              <a:solidFill>
                <a:srgbClr val="00707C"/>
              </a:solidFill>
              <a:latin typeface="Arial" panose="020B0604020202020204" pitchFamily="34" charset="0"/>
              <a:ea typeface="+mj-ea"/>
              <a:cs typeface="Arial" panose="020B0604020202020204" pitchFamily="34" charset="0"/>
            </a:endParaRPr>
          </a:p>
        </p:txBody>
      </p:sp>
      <p:sp>
        <p:nvSpPr>
          <p:cNvPr id="20" name="ZoneTexte 19">
            <a:extLst>
              <a:ext uri="{FF2B5EF4-FFF2-40B4-BE49-F238E27FC236}">
                <a16:creationId xmlns:a16="http://schemas.microsoft.com/office/drawing/2014/main" id="{D735396F-A505-4F2D-B141-0A89C9184426}"/>
              </a:ext>
            </a:extLst>
          </p:cNvPr>
          <p:cNvSpPr txBox="1"/>
          <p:nvPr/>
        </p:nvSpPr>
        <p:spPr>
          <a:xfrm>
            <a:off x="3221038" y="1489075"/>
            <a:ext cx="8837612" cy="4276725"/>
          </a:xfrm>
          <a:prstGeom prst="rect">
            <a:avLst/>
          </a:prstGeom>
          <a:noFill/>
        </p:spPr>
        <p:txBody>
          <a:bodyPr>
            <a:spAutoFit/>
          </a:bodyPr>
          <a:lstStyle/>
          <a:p>
            <a:pPr marL="285750" lvl="1" indent="-285750" defTabSz="914446" eaLnBrk="1" fontAlgn="auto" hangingPunct="1">
              <a:spcBef>
                <a:spcPts val="300"/>
              </a:spcBef>
              <a:spcAft>
                <a:spcPts val="0"/>
              </a:spcAft>
              <a:buFont typeface="Wingdings" panose="05000000000000000000" pitchFamily="2" charset="2"/>
              <a:buChar char="q"/>
              <a:defRPr/>
            </a:pPr>
            <a:r>
              <a:rPr lang="en-US" sz="1600" dirty="0">
                <a:solidFill>
                  <a:srgbClr val="00707C"/>
                </a:solidFill>
                <a:latin typeface="+mn-lt"/>
              </a:rPr>
              <a:t>Recent analyses from WHO (1) estimate that bacteria, parasites, toxins and allergens in food account for </a:t>
            </a:r>
            <a:r>
              <a:rPr lang="en-US" sz="1600" dirty="0">
                <a:solidFill>
                  <a:schemeClr val="accent3">
                    <a:lumMod val="75000"/>
                  </a:schemeClr>
                </a:solidFill>
                <a:latin typeface="+mn-lt"/>
              </a:rPr>
              <a:t>about 23 million cases </a:t>
            </a:r>
            <a:r>
              <a:rPr lang="en-US" sz="1600" dirty="0">
                <a:solidFill>
                  <a:srgbClr val="00707C"/>
                </a:solidFill>
                <a:latin typeface="+mn-lt"/>
              </a:rPr>
              <a:t>of illness and </a:t>
            </a:r>
            <a:r>
              <a:rPr lang="en-US" sz="1600" dirty="0">
                <a:solidFill>
                  <a:schemeClr val="accent3">
                    <a:lumMod val="75000"/>
                  </a:schemeClr>
                </a:solidFill>
                <a:latin typeface="+mn-lt"/>
              </a:rPr>
              <a:t>5000 deaths </a:t>
            </a:r>
            <a:r>
              <a:rPr lang="en-US" sz="1600" dirty="0">
                <a:solidFill>
                  <a:srgbClr val="00707C"/>
                </a:solidFill>
                <a:latin typeface="+mn-lt"/>
              </a:rPr>
              <a:t>in Europe every year.</a:t>
            </a:r>
          </a:p>
          <a:p>
            <a:pPr defTabSz="914446" eaLnBrk="1" fontAlgn="auto" hangingPunct="1">
              <a:spcBef>
                <a:spcPts val="0"/>
              </a:spcBef>
              <a:spcAft>
                <a:spcPts val="0"/>
              </a:spcAft>
              <a:defRPr/>
            </a:pPr>
            <a:r>
              <a:rPr lang="en-US" sz="1600" dirty="0">
                <a:solidFill>
                  <a:srgbClr val="00707C"/>
                </a:solidFill>
                <a:latin typeface="+mn-lt"/>
              </a:rPr>
              <a:t>     </a:t>
            </a:r>
            <a:endParaRPr lang="en-US" sz="1600" dirty="0">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Nearly </a:t>
            </a:r>
            <a:r>
              <a:rPr lang="en-US" sz="1600" dirty="0">
                <a:solidFill>
                  <a:schemeClr val="accent3">
                    <a:lumMod val="75000"/>
                  </a:schemeClr>
                </a:solidFill>
                <a:latin typeface="+mn-lt"/>
              </a:rPr>
              <a:t>40% of foodborne outbreaks occur in the home </a:t>
            </a:r>
            <a:r>
              <a:rPr lang="en-US" sz="1600" dirty="0">
                <a:solidFill>
                  <a:srgbClr val="00707C"/>
                </a:solidFill>
                <a:latin typeface="+mn-lt"/>
              </a:rPr>
              <a:t>and food safety violations at the consumer stage are common, particularly due to poor hygiene and insufficient heating and cooling (2).</a:t>
            </a:r>
          </a:p>
          <a:p>
            <a:pPr defTabSz="914446" eaLnBrk="1" fontAlgn="auto" hangingPunct="1">
              <a:spcBef>
                <a:spcPts val="0"/>
              </a:spcBef>
              <a:spcAft>
                <a:spcPts val="0"/>
              </a:spcAft>
              <a:defRPr/>
            </a:pPr>
            <a:endParaRPr lang="en-US" sz="1600" dirty="0">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The top five foodborne hazards in Europe (1), accounting for about 70% of the health burden related to food borne illness are:</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Salmonella</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Campylobacter</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Toxoplasma</a:t>
            </a:r>
            <a:endParaRPr lang="en-US" sz="1600" b="1" i="1" dirty="0">
              <a:solidFill>
                <a:srgbClr val="00707C"/>
              </a:solidFill>
              <a:latin typeface="+mn-lt"/>
            </a:endParaRPr>
          </a:p>
          <a:p>
            <a:pPr marL="742950" lvl="1" indent="-285750" defTabSz="914446" eaLnBrk="1" fontAlgn="auto" hangingPunct="1">
              <a:spcBef>
                <a:spcPts val="0"/>
              </a:spcBef>
              <a:spcAft>
                <a:spcPts val="0"/>
              </a:spcAft>
              <a:buFont typeface="Wingdings" panose="05000000000000000000" pitchFamily="2" charset="2"/>
              <a:buChar char="ü"/>
              <a:defRPr/>
            </a:pPr>
            <a:r>
              <a:rPr lang="en-US" sz="1600" dirty="0">
                <a:solidFill>
                  <a:srgbClr val="00707C"/>
                </a:solidFill>
                <a:latin typeface="+mn-lt"/>
              </a:rPr>
              <a:t>Norovirus</a:t>
            </a:r>
          </a:p>
          <a:p>
            <a:pPr marL="742950" lvl="1" indent="-285750" defTabSz="914446" eaLnBrk="1" fontAlgn="auto" hangingPunct="1">
              <a:spcBef>
                <a:spcPts val="0"/>
              </a:spcBef>
              <a:spcAft>
                <a:spcPts val="0"/>
              </a:spcAft>
              <a:buFont typeface="Wingdings" panose="05000000000000000000" pitchFamily="2" charset="2"/>
              <a:buChar char="ü"/>
              <a:defRPr/>
            </a:pPr>
            <a:r>
              <a:rPr lang="en-US" sz="1600" i="1" dirty="0">
                <a:solidFill>
                  <a:srgbClr val="00707C"/>
                </a:solidFill>
                <a:latin typeface="+mn-lt"/>
              </a:rPr>
              <a:t>Listeria monocytogenes</a:t>
            </a:r>
          </a:p>
          <a:p>
            <a:pPr defTabSz="914446" eaLnBrk="1" fontAlgn="auto" hangingPunct="1">
              <a:spcBef>
                <a:spcPts val="0"/>
              </a:spcBef>
              <a:spcAft>
                <a:spcPts val="0"/>
              </a:spcAft>
              <a:defRPr/>
            </a:pPr>
            <a:endParaRPr lang="en-US" sz="1600" dirty="0">
              <a:solidFill>
                <a:srgbClr val="FF0000"/>
              </a:solidFill>
              <a:latin typeface="+mn-lt"/>
            </a:endParaRPr>
          </a:p>
          <a:p>
            <a:pPr marL="285750" indent="-285750" defTabSz="914446" eaLnBrk="1" fontAlgn="auto" hangingPunct="1">
              <a:spcBef>
                <a:spcPts val="0"/>
              </a:spcBef>
              <a:spcAft>
                <a:spcPts val="0"/>
              </a:spcAft>
              <a:buFont typeface="Wingdings" panose="05000000000000000000" pitchFamily="2" charset="2"/>
              <a:buChar char="q"/>
              <a:defRPr/>
            </a:pPr>
            <a:r>
              <a:rPr lang="en-US" sz="1600" dirty="0">
                <a:solidFill>
                  <a:srgbClr val="00707C"/>
                </a:solidFill>
                <a:latin typeface="+mn-lt"/>
              </a:rPr>
              <a:t>Common to these hazards is that consumers themselves, through safe </a:t>
            </a:r>
            <a:r>
              <a:rPr lang="en-US" sz="1600" dirty="0" err="1">
                <a:solidFill>
                  <a:srgbClr val="00707C"/>
                </a:solidFill>
                <a:latin typeface="+mn-lt"/>
              </a:rPr>
              <a:t>behaviour</a:t>
            </a:r>
            <a:r>
              <a:rPr lang="en-US" sz="1600" dirty="0">
                <a:solidFill>
                  <a:srgbClr val="00707C"/>
                </a:solidFill>
                <a:latin typeface="+mn-lt"/>
              </a:rPr>
              <a:t> (food choice, storage and preparation), can partly or completely eliminate risk.</a:t>
            </a:r>
            <a:endParaRPr lang="en-US" sz="1600" dirty="0">
              <a:latin typeface="+mn-lt"/>
            </a:endParaRPr>
          </a:p>
        </p:txBody>
      </p:sp>
      <p:pic>
        <p:nvPicPr>
          <p:cNvPr id="80901" name="Image 43" descr="Infographic:&#10;Salmonella graphic - sources: eggs, chickens&#10;Campylobacter graphic - sources: chickens&#10;Toxoplasma graphic - sources: vegetabes, carrots&#10;Norovirus graphic - sources: fish, vegetables&#10;Listeria monocytogenes graphic - sources: prepared/chilled foods">
            <a:extLst>
              <a:ext uri="{FF2B5EF4-FFF2-40B4-BE49-F238E27FC236}">
                <a16:creationId xmlns:a16="http://schemas.microsoft.com/office/drawing/2014/main" id="{C85D9E70-94B7-4322-8B44-7FCC35C5B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3589338"/>
            <a:ext cx="2897188"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2" name="Groupe 83">
            <a:extLst>
              <a:ext uri="{FF2B5EF4-FFF2-40B4-BE49-F238E27FC236}">
                <a16:creationId xmlns:a16="http://schemas.microsoft.com/office/drawing/2014/main" id="{FD6DE758-26BD-4379-BFE1-2F81EC79D08D}"/>
              </a:ext>
            </a:extLst>
          </p:cNvPr>
          <p:cNvGrpSpPr>
            <a:grpSpLocks/>
          </p:cNvGrpSpPr>
          <p:nvPr/>
        </p:nvGrpSpPr>
        <p:grpSpPr bwMode="auto">
          <a:xfrm>
            <a:off x="-41275" y="6016625"/>
            <a:ext cx="12276138" cy="887413"/>
            <a:chOff x="-41565" y="6016088"/>
            <a:chExt cx="12276859" cy="888671"/>
          </a:xfrm>
        </p:grpSpPr>
        <p:sp>
          <p:nvSpPr>
            <p:cNvPr id="80909" name="ZoneTexte 84">
              <a:extLst>
                <a:ext uri="{FF2B5EF4-FFF2-40B4-BE49-F238E27FC236}">
                  <a16:creationId xmlns:a16="http://schemas.microsoft.com/office/drawing/2014/main" id="{B306B30E-A837-46A0-9036-58BD0F54667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80910" name="ZoneTexte 85">
              <a:extLst>
                <a:ext uri="{FF2B5EF4-FFF2-40B4-BE49-F238E27FC236}">
                  <a16:creationId xmlns:a16="http://schemas.microsoft.com/office/drawing/2014/main" id="{7276ADCE-93CF-4E6E-B3AF-2B5FDFD880F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87" name="Rectangle 86" descr="Bottom navigation bar">
              <a:extLst>
                <a:ext uri="{FF2B5EF4-FFF2-40B4-BE49-F238E27FC236}">
                  <a16:creationId xmlns:a16="http://schemas.microsoft.com/office/drawing/2014/main" id="{65C0E308-DFBB-4390-9871-B8261C38550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8" name="Bouton d’action : vide 87" descr="Close button">
              <a:hlinkClick r:id="" action="ppaction://hlinkshowjump?jump=endshow" highlightClick="1"/>
              <a:extLst>
                <a:ext uri="{FF2B5EF4-FFF2-40B4-BE49-F238E27FC236}">
                  <a16:creationId xmlns:a16="http://schemas.microsoft.com/office/drawing/2014/main" id="{F5E8CC1F-85F7-4373-BCFC-DC1ABBAA29AC}"/>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80913" name="ZoneTexte 88">
              <a:extLst>
                <a:ext uri="{FF2B5EF4-FFF2-40B4-BE49-F238E27FC236}">
                  <a16:creationId xmlns:a16="http://schemas.microsoft.com/office/drawing/2014/main" id="{5B5367A5-C7B7-445B-AA12-FAC0AD60A108}"/>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80914" name="ZoneTexte 89">
              <a:extLst>
                <a:ext uri="{FF2B5EF4-FFF2-40B4-BE49-F238E27FC236}">
                  <a16:creationId xmlns:a16="http://schemas.microsoft.com/office/drawing/2014/main" id="{2D01300B-915B-4C42-8FD9-3F2F29B5E58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                Next</a:t>
              </a:r>
            </a:p>
          </p:txBody>
        </p:sp>
        <p:sp>
          <p:nvSpPr>
            <p:cNvPr id="91" name="Bouton d’action : vide 90" descr="Next button">
              <a:hlinkClick r:id="" action="ppaction://hlinkshowjump?jump=nextslide" highlightClick="1"/>
              <a:extLst>
                <a:ext uri="{FF2B5EF4-FFF2-40B4-BE49-F238E27FC236}">
                  <a16:creationId xmlns:a16="http://schemas.microsoft.com/office/drawing/2014/main" id="{87D59BED-B815-4630-95A4-1D5AE0D2EC9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&gt;</a:t>
              </a:r>
            </a:p>
          </p:txBody>
        </p:sp>
        <p:pic>
          <p:nvPicPr>
            <p:cNvPr id="80916" name="Image 91" descr="SafeConsume logo">
              <a:extLst>
                <a:ext uri="{FF2B5EF4-FFF2-40B4-BE49-F238E27FC236}">
                  <a16:creationId xmlns:a16="http://schemas.microsoft.com/office/drawing/2014/main" id="{A892B787-08EE-495F-8DF3-7B6CAFC92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Bouton d’action : vide 92" descr="Previous button">
              <a:hlinkClick r:id="" action="ppaction://hlinkshowjump?jump=previousslide" highlightClick="1"/>
              <a:extLst>
                <a:ext uri="{FF2B5EF4-FFF2-40B4-BE49-F238E27FC236}">
                  <a16:creationId xmlns:a16="http://schemas.microsoft.com/office/drawing/2014/main" id="{A7B4D956-3F3B-4B01-91DF-6145CC9BD5C9}"/>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pic>
        <p:nvPicPr>
          <p:cNvPr id="80903" name="Image 31">
            <a:extLst>
              <a:ext uri="{FF2B5EF4-FFF2-40B4-BE49-F238E27FC236}">
                <a16:creationId xmlns:a16="http://schemas.microsoft.com/office/drawing/2014/main" id="{C1794152-12DF-450A-B986-3B09D1A79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739" y="4206875"/>
            <a:ext cx="384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ZoneTexte 20">
            <a:extLst>
              <a:ext uri="{FF2B5EF4-FFF2-40B4-BE49-F238E27FC236}">
                <a16:creationId xmlns:a16="http://schemas.microsoft.com/office/drawing/2014/main" id="{0E2B8023-A7EA-4D1D-A9AC-C3E089D6DE68}"/>
              </a:ext>
            </a:extLst>
          </p:cNvPr>
          <p:cNvSpPr txBox="1">
            <a:spLocks noChangeArrowheads="1"/>
          </p:cNvSpPr>
          <p:nvPr/>
        </p:nvSpPr>
        <p:spPr bwMode="auto">
          <a:xfrm>
            <a:off x="-22225" y="6442075"/>
            <a:ext cx="57102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a:solidFill>
                  <a:schemeClr val="bg1"/>
                </a:solidFill>
                <a:latin typeface="Microsoft Sans Serif" panose="020B0604020202020204" pitchFamily="34" charset="0"/>
              </a:rPr>
              <a:t>(1)WHO (2015) Estimates of the global burden of foodborne illness </a:t>
            </a:r>
          </a:p>
          <a:p>
            <a:pPr eaLnBrk="1" hangingPunct="1"/>
            <a:r>
              <a:rPr lang="fr-FR" altLang="fr-FR" sz="1200">
                <a:solidFill>
                  <a:schemeClr val="bg1"/>
                </a:solidFill>
                <a:latin typeface="Microsoft Sans Serif" panose="020B0604020202020204" pitchFamily="34" charset="0"/>
              </a:rPr>
              <a:t>(2) EFSA (2015) EFSA Journal 13:3991 </a:t>
            </a:r>
          </a:p>
          <a:p>
            <a:pPr eaLnBrk="1" hangingPunct="1"/>
            <a:endParaRPr lang="fr-FR" altLang="fr-FR" sz="1100">
              <a:solidFill>
                <a:schemeClr val="bg1"/>
              </a:solidFill>
              <a:latin typeface="Microsoft Sans Serif" panose="020B0604020202020204" pitchFamily="34" charset="0"/>
            </a:endParaRPr>
          </a:p>
        </p:txBody>
      </p:sp>
      <p:cxnSp>
        <p:nvCxnSpPr>
          <p:cNvPr id="35" name="Connecteur droit 34">
            <a:extLst>
              <a:ext uri="{FF2B5EF4-FFF2-40B4-BE49-F238E27FC236}">
                <a16:creationId xmlns:a16="http://schemas.microsoft.com/office/drawing/2014/main" id="{58C82488-4BDD-48CF-AE58-F19992884B5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80906" name="Groupe 35" descr="SafeConsume logo and title of training session: Teaching food hygiene: An introduction">
            <a:extLst>
              <a:ext uri="{FF2B5EF4-FFF2-40B4-BE49-F238E27FC236}">
                <a16:creationId xmlns:a16="http://schemas.microsoft.com/office/drawing/2014/main" id="{A7B38D62-35CA-43D9-BA11-E07BDBF7E957}"/>
              </a:ext>
            </a:extLst>
          </p:cNvPr>
          <p:cNvGrpSpPr>
            <a:grpSpLocks/>
          </p:cNvGrpSpPr>
          <p:nvPr/>
        </p:nvGrpSpPr>
        <p:grpSpPr bwMode="auto">
          <a:xfrm>
            <a:off x="4763" y="190500"/>
            <a:ext cx="3071812" cy="1055688"/>
            <a:chOff x="4763" y="191243"/>
            <a:chExt cx="3071812" cy="1054945"/>
          </a:xfrm>
        </p:grpSpPr>
        <p:cxnSp>
          <p:nvCxnSpPr>
            <p:cNvPr id="37" name="Connecteur droit 36">
              <a:extLst>
                <a:ext uri="{FF2B5EF4-FFF2-40B4-BE49-F238E27FC236}">
                  <a16:creationId xmlns:a16="http://schemas.microsoft.com/office/drawing/2014/main" id="{942E4953-D0B1-4240-A6EB-7E2A64E5A89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0908" name="Image 37">
              <a:extLst>
                <a:ext uri="{FF2B5EF4-FFF2-40B4-BE49-F238E27FC236}">
                  <a16:creationId xmlns:a16="http://schemas.microsoft.com/office/drawing/2014/main" id="{8B1323B2-F615-43E0-BECA-1AE05054D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a:hlinkClick r:id="rId10" highlightClick="1"/>
            <a:extLst>
              <a:ext uri="{FF2B5EF4-FFF2-40B4-BE49-F238E27FC236}">
                <a16:creationId xmlns:a16="http://schemas.microsoft.com/office/drawing/2014/main" id="{A9BFF40A-0C87-4604-AC88-3BC967AF9B8D}"/>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8C96DA2-1C22-4474-864C-65FF28609906}"/>
              </a:ext>
            </a:extLst>
          </p:cNvPr>
          <p:cNvSpPr/>
          <p:nvPr/>
        </p:nvSpPr>
        <p:spPr bwMode="auto">
          <a:xfrm>
            <a:off x="0" y="14288"/>
            <a:ext cx="3071813" cy="59753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8" name="ZoneTexte 17">
            <a:extLst>
              <a:ext uri="{FF2B5EF4-FFF2-40B4-BE49-F238E27FC236}">
                <a16:creationId xmlns:a16="http://schemas.microsoft.com/office/drawing/2014/main" id="{C69F0419-D009-4B42-98C0-3B1EFD80C2E3}"/>
              </a:ext>
            </a:extLst>
          </p:cNvPr>
          <p:cNvSpPr txBox="1"/>
          <p:nvPr/>
        </p:nvSpPr>
        <p:spPr>
          <a:xfrm>
            <a:off x="3128963" y="-75933"/>
            <a:ext cx="9024937" cy="785813"/>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Arial" panose="020B0604020202020204" pitchFamily="34" charset="0"/>
                <a:ea typeface="+mj-ea"/>
                <a:cs typeface="Arial" panose="020B0604020202020204" pitchFamily="34" charset="0"/>
              </a:rPr>
              <a:t>Food in a global perspective*</a:t>
            </a:r>
          </a:p>
        </p:txBody>
      </p:sp>
      <p:graphicFrame>
        <p:nvGraphicFramePr>
          <p:cNvPr id="19" name="Diagramme 18">
            <a:extLst>
              <a:ext uri="{FF2B5EF4-FFF2-40B4-BE49-F238E27FC236}">
                <a16:creationId xmlns:a16="http://schemas.microsoft.com/office/drawing/2014/main" id="{76C578FB-BF73-4817-B7BB-D7F33D5E025E}"/>
              </a:ext>
            </a:extLst>
          </p:cNvPr>
          <p:cNvGraphicFramePr/>
          <p:nvPr/>
        </p:nvGraphicFramePr>
        <p:xfrm>
          <a:off x="4284877" y="1424033"/>
          <a:ext cx="6371796" cy="371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9" name="ZoneTexte 14">
            <a:extLst>
              <a:ext uri="{FF2B5EF4-FFF2-40B4-BE49-F238E27FC236}">
                <a16:creationId xmlns:a16="http://schemas.microsoft.com/office/drawing/2014/main" id="{AD1802BE-3746-48FA-8605-F89A228356E7}"/>
              </a:ext>
            </a:extLst>
          </p:cNvPr>
          <p:cNvSpPr txBox="1">
            <a:spLocks noChangeArrowheads="1"/>
          </p:cNvSpPr>
          <p:nvPr/>
        </p:nvSpPr>
        <p:spPr bwMode="auto">
          <a:xfrm>
            <a:off x="3086100" y="5762625"/>
            <a:ext cx="1890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t>* Not comprehensive</a:t>
            </a:r>
          </a:p>
        </p:txBody>
      </p:sp>
      <p:grpSp>
        <p:nvGrpSpPr>
          <p:cNvPr id="57350" name="Groupe 35">
            <a:extLst>
              <a:ext uri="{FF2B5EF4-FFF2-40B4-BE49-F238E27FC236}">
                <a16:creationId xmlns:a16="http://schemas.microsoft.com/office/drawing/2014/main" id="{F2EC5F49-2743-4378-968D-4DD02DC23601}"/>
              </a:ext>
            </a:extLst>
          </p:cNvPr>
          <p:cNvGrpSpPr>
            <a:grpSpLocks/>
          </p:cNvGrpSpPr>
          <p:nvPr/>
        </p:nvGrpSpPr>
        <p:grpSpPr bwMode="auto">
          <a:xfrm>
            <a:off x="-41275" y="6016625"/>
            <a:ext cx="12276138" cy="887413"/>
            <a:chOff x="-41565" y="6016088"/>
            <a:chExt cx="12276859" cy="888671"/>
          </a:xfrm>
        </p:grpSpPr>
        <p:sp>
          <p:nvSpPr>
            <p:cNvPr id="57370" name="ZoneTexte 36">
              <a:extLst>
                <a:ext uri="{FF2B5EF4-FFF2-40B4-BE49-F238E27FC236}">
                  <a16:creationId xmlns:a16="http://schemas.microsoft.com/office/drawing/2014/main" id="{D94E63BC-FB54-4381-B3A0-5A3E33FDADF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57371" name="ZoneTexte 37">
              <a:extLst>
                <a:ext uri="{FF2B5EF4-FFF2-40B4-BE49-F238E27FC236}">
                  <a16:creationId xmlns:a16="http://schemas.microsoft.com/office/drawing/2014/main" id="{CB59EF63-FC12-49CC-9B23-68A48349A62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Next</a:t>
              </a:r>
            </a:p>
          </p:txBody>
        </p:sp>
        <p:sp>
          <p:nvSpPr>
            <p:cNvPr id="39" name="Rectangle 38">
              <a:extLst>
                <a:ext uri="{FF2B5EF4-FFF2-40B4-BE49-F238E27FC236}">
                  <a16:creationId xmlns:a16="http://schemas.microsoft.com/office/drawing/2014/main" id="{CE4174E8-0505-46E5-8161-7B25FDF82C5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40" name="Bouton d’action : vide 39">
              <a:hlinkClick r:id="" action="ppaction://hlinkshowjump?jump=endshow" highlightClick="1"/>
              <a:extLst>
                <a:ext uri="{FF2B5EF4-FFF2-40B4-BE49-F238E27FC236}">
                  <a16:creationId xmlns:a16="http://schemas.microsoft.com/office/drawing/2014/main" id="{5D61D333-0122-42DA-8D0E-CA262DBE64D8}"/>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57374" name="ZoneTexte 40">
              <a:extLst>
                <a:ext uri="{FF2B5EF4-FFF2-40B4-BE49-F238E27FC236}">
                  <a16:creationId xmlns:a16="http://schemas.microsoft.com/office/drawing/2014/main" id="{23F25E8B-FBE5-41AB-B56C-A380C3340727}"/>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Close</a:t>
              </a:r>
            </a:p>
          </p:txBody>
        </p:sp>
        <p:sp>
          <p:nvSpPr>
            <p:cNvPr id="57375" name="ZoneTexte 41">
              <a:extLst>
                <a:ext uri="{FF2B5EF4-FFF2-40B4-BE49-F238E27FC236}">
                  <a16:creationId xmlns:a16="http://schemas.microsoft.com/office/drawing/2014/main" id="{BAE38EF4-4C4B-400F-98CC-9696F848D470}"/>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Microsoft Sans Serif" panose="020B0604020202020204" pitchFamily="34" charset="0"/>
                </a:rPr>
                <a:t>                           Previous</a:t>
              </a:r>
            </a:p>
          </p:txBody>
        </p:sp>
        <p:sp>
          <p:nvSpPr>
            <p:cNvPr id="43" name="Bouton d’action : vide 42">
              <a:hlinkClick r:id="" action="ppaction://hlinkshowjump?jump=previousslide" highlightClick="1"/>
              <a:extLst>
                <a:ext uri="{FF2B5EF4-FFF2-40B4-BE49-F238E27FC236}">
                  <a16:creationId xmlns:a16="http://schemas.microsoft.com/office/drawing/2014/main" id="{5C8E8589-FCCA-45E3-95C6-690297489AF1}"/>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pic>
          <p:nvPicPr>
            <p:cNvPr id="57377" name="Image 43">
              <a:extLst>
                <a:ext uri="{FF2B5EF4-FFF2-40B4-BE49-F238E27FC236}">
                  <a16:creationId xmlns:a16="http://schemas.microsoft.com/office/drawing/2014/main" id="{AF0A18DC-DF0A-4F0A-AEEC-30577AE689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Connecteur droit 45">
            <a:extLst>
              <a:ext uri="{FF2B5EF4-FFF2-40B4-BE49-F238E27FC236}">
                <a16:creationId xmlns:a16="http://schemas.microsoft.com/office/drawing/2014/main" id="{23E05E1A-440A-4C54-BA87-177060E4921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Bouton d’action : vide 2">
            <a:hlinkClick r:id="" action="ppaction://noaction" highlightClick="1"/>
            <a:extLst>
              <a:ext uri="{FF2B5EF4-FFF2-40B4-BE49-F238E27FC236}">
                <a16:creationId xmlns:a16="http://schemas.microsoft.com/office/drawing/2014/main" id="{0AB4A3FB-ED4D-4885-B759-109129515E6C}"/>
              </a:ext>
            </a:extLst>
          </p:cNvPr>
          <p:cNvSpPr/>
          <p:nvPr/>
        </p:nvSpPr>
        <p:spPr>
          <a:xfrm>
            <a:off x="6807200" y="1550988"/>
            <a:ext cx="1177925"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Nutrition</a:t>
            </a:r>
            <a:endParaRPr lang="fr-FR" sz="1400" u="sng">
              <a:solidFill>
                <a:schemeClr val="bg1"/>
              </a:solidFill>
            </a:endParaRPr>
          </a:p>
        </p:txBody>
      </p:sp>
      <p:sp>
        <p:nvSpPr>
          <p:cNvPr id="53" name="Bouton d’action : vide 52">
            <a:hlinkClick r:id="" action="ppaction://noaction" highlightClick="1"/>
            <a:extLst>
              <a:ext uri="{FF2B5EF4-FFF2-40B4-BE49-F238E27FC236}">
                <a16:creationId xmlns:a16="http://schemas.microsoft.com/office/drawing/2014/main" id="{6FA9BFE0-231A-47C4-9D10-B0BB1D709136}"/>
              </a:ext>
            </a:extLst>
          </p:cNvPr>
          <p:cNvSpPr/>
          <p:nvPr/>
        </p:nvSpPr>
        <p:spPr>
          <a:xfrm>
            <a:off x="8137525" y="2616200"/>
            <a:ext cx="1500188"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Microbiology</a:t>
            </a:r>
            <a:r>
              <a:rPr lang="fr-FR" sz="1400">
                <a:solidFill>
                  <a:schemeClr val="bg1"/>
                </a:solidFill>
              </a:rPr>
              <a:t>    </a:t>
            </a:r>
            <a:endParaRPr lang="fr-FR" sz="1600">
              <a:solidFill>
                <a:schemeClr val="bg1"/>
              </a:solidFill>
            </a:endParaRPr>
          </a:p>
        </p:txBody>
      </p:sp>
      <p:sp>
        <p:nvSpPr>
          <p:cNvPr id="30" name="Bouton d’action : vide 29">
            <a:hlinkClick r:id="" action="ppaction://noaction" highlightClick="1"/>
            <a:extLst>
              <a:ext uri="{FF2B5EF4-FFF2-40B4-BE49-F238E27FC236}">
                <a16:creationId xmlns:a16="http://schemas.microsoft.com/office/drawing/2014/main" id="{3D5A9D6C-AB17-4DA2-A221-74773C59E2AC}"/>
              </a:ext>
            </a:extLst>
          </p:cNvPr>
          <p:cNvSpPr/>
          <p:nvPr/>
        </p:nvSpPr>
        <p:spPr>
          <a:xfrm>
            <a:off x="7785100" y="4425950"/>
            <a:ext cx="1096963"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Ecology</a:t>
            </a:r>
            <a:r>
              <a:rPr lang="fr-FR" sz="1400">
                <a:solidFill>
                  <a:schemeClr val="bg1"/>
                </a:solidFill>
              </a:rPr>
              <a:t>    </a:t>
            </a:r>
            <a:endParaRPr lang="fr-FR" sz="1600">
              <a:solidFill>
                <a:schemeClr val="bg1"/>
              </a:solidFill>
            </a:endParaRPr>
          </a:p>
        </p:txBody>
      </p:sp>
      <p:sp>
        <p:nvSpPr>
          <p:cNvPr id="31" name="Bouton d’action : vide 30">
            <a:hlinkClick r:id="" action="ppaction://noaction" highlightClick="1"/>
            <a:extLst>
              <a:ext uri="{FF2B5EF4-FFF2-40B4-BE49-F238E27FC236}">
                <a16:creationId xmlns:a16="http://schemas.microsoft.com/office/drawing/2014/main" id="{B8BF5206-04F2-409E-B16D-50FD13BAADA9}"/>
              </a:ext>
            </a:extLst>
          </p:cNvPr>
          <p:cNvSpPr/>
          <p:nvPr/>
        </p:nvSpPr>
        <p:spPr>
          <a:xfrm>
            <a:off x="5945188" y="4418013"/>
            <a:ext cx="1096962"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Allergy</a:t>
            </a:r>
            <a:r>
              <a:rPr lang="fr-FR" sz="1400">
                <a:solidFill>
                  <a:schemeClr val="bg1"/>
                </a:solidFill>
              </a:rPr>
              <a:t>    </a:t>
            </a:r>
            <a:endParaRPr lang="fr-FR" sz="1600">
              <a:solidFill>
                <a:schemeClr val="bg1"/>
              </a:solidFill>
            </a:endParaRPr>
          </a:p>
        </p:txBody>
      </p:sp>
      <p:sp>
        <p:nvSpPr>
          <p:cNvPr id="32" name="Bouton d’action : vide 31">
            <a:hlinkClick r:id="" action="ppaction://noaction" highlightClick="1"/>
            <a:extLst>
              <a:ext uri="{FF2B5EF4-FFF2-40B4-BE49-F238E27FC236}">
                <a16:creationId xmlns:a16="http://schemas.microsoft.com/office/drawing/2014/main" id="{1FC585BA-DFE2-4CD0-8751-43183EC89DCB}"/>
              </a:ext>
            </a:extLst>
          </p:cNvPr>
          <p:cNvSpPr/>
          <p:nvPr/>
        </p:nvSpPr>
        <p:spPr>
          <a:xfrm>
            <a:off x="5318125" y="2668588"/>
            <a:ext cx="1096963" cy="542925"/>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u="sng">
                <a:solidFill>
                  <a:schemeClr val="bg1"/>
                </a:solidFill>
                <a:hlinkClick r:id="rId8" action="ppaction://hlinksldjump">
                  <a:extLst>
                    <a:ext uri="{A12FA001-AC4F-418D-AE19-62706E023703}">
                      <ahyp:hlinkClr xmlns:ahyp="http://schemas.microsoft.com/office/drawing/2018/hyperlinkcolor" val="tx"/>
                    </a:ext>
                  </a:extLst>
                </a:hlinkClick>
              </a:rPr>
              <a:t>Culture</a:t>
            </a:r>
            <a:endParaRPr lang="fr-FR" sz="1400" u="sng">
              <a:solidFill>
                <a:schemeClr val="bg1"/>
              </a:solidFill>
            </a:endParaRPr>
          </a:p>
        </p:txBody>
      </p:sp>
      <p:sp>
        <p:nvSpPr>
          <p:cNvPr id="48" name="Rectangle à coins arrondis 10">
            <a:extLst>
              <a:ext uri="{FF2B5EF4-FFF2-40B4-BE49-F238E27FC236}">
                <a16:creationId xmlns:a16="http://schemas.microsoft.com/office/drawing/2014/main" id="{C23629F6-6195-46CB-9BA9-0A983E984B0C}"/>
              </a:ext>
            </a:extLst>
          </p:cNvPr>
          <p:cNvSpPr txBox="1">
            <a:spLocks/>
          </p:cNvSpPr>
          <p:nvPr/>
        </p:nvSpPr>
        <p:spPr bwMode="auto">
          <a:xfrm>
            <a:off x="7001598" y="5022850"/>
            <a:ext cx="5152302" cy="939800"/>
          </a:xfrm>
          <a:prstGeom prst="wedgeRoundRectCallout">
            <a:avLst>
              <a:gd name="adj1" fmla="val -22534"/>
              <a:gd name="adj2" fmla="val -65483"/>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lIns="0" tIns="13861" rIns="0" bIns="0" anchor="ctr"/>
          <a:lstStyle>
            <a:lvl1pPr marL="0" indent="0" algn="l" rtl="0" eaLnBrk="0" fontAlgn="base" hangingPunct="0">
              <a:lnSpc>
                <a:spcPct val="122000"/>
              </a:lnSpc>
              <a:spcBef>
                <a:spcPts val="58"/>
              </a:spcBef>
              <a:spcAft>
                <a:spcPct val="0"/>
              </a:spcAft>
              <a:buFont typeface="Arial" panose="020B0604020202020204" pitchFamily="34" charset="0"/>
              <a:buNone/>
              <a:defRPr sz="1900" kern="1200">
                <a:solidFill>
                  <a:schemeClr val="bg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just" eaLnBrk="1" fontAlgn="auto" hangingPunct="1">
              <a:spcBef>
                <a:spcPts val="0"/>
              </a:spcBef>
              <a:spcAft>
                <a:spcPts val="0"/>
              </a:spcAft>
              <a:defRPr/>
            </a:pPr>
            <a:r>
              <a:rPr lang="en-US" sz="1200"/>
              <a:t>Chemical hazards have a lower health burden than micro-organisms </a:t>
            </a:r>
          </a:p>
          <a:p>
            <a:pPr algn="just" eaLnBrk="1" fontAlgn="auto" hangingPunct="1">
              <a:spcBef>
                <a:spcPts val="0"/>
              </a:spcBef>
              <a:spcAft>
                <a:spcPts val="0"/>
              </a:spcAft>
              <a:defRPr/>
            </a:pPr>
            <a:r>
              <a:rPr lang="en-US" sz="1200"/>
              <a:t>(with only Dioxin ranked among the top ten hazards) and can to little extent be managed at the consumer stage (except choice when shopping). </a:t>
            </a:r>
            <a:endParaRPr lang="en-GB" sz="1200"/>
          </a:p>
          <a:p>
            <a:pPr algn="just" eaLnBrk="1" fontAlgn="auto" hangingPunct="1">
              <a:spcBef>
                <a:spcPts val="0"/>
              </a:spcBef>
              <a:spcAft>
                <a:spcPts val="0"/>
              </a:spcAft>
              <a:defRPr/>
            </a:pPr>
            <a:r>
              <a:rPr lang="en-GB" sz="1200"/>
              <a:t>In Europe, the safety of food production is controlled in each country.</a:t>
            </a:r>
          </a:p>
        </p:txBody>
      </p:sp>
      <p:sp>
        <p:nvSpPr>
          <p:cNvPr id="37" name="Bouton d’action : vide 36">
            <a:hlinkClick r:id="" action="ppaction://noaction" highlightClick="1"/>
            <a:extLst>
              <a:ext uri="{FF2B5EF4-FFF2-40B4-BE49-F238E27FC236}">
                <a16:creationId xmlns:a16="http://schemas.microsoft.com/office/drawing/2014/main" id="{0D403A56-00A2-4F05-841C-3AF6347D3E34}"/>
              </a:ext>
            </a:extLst>
          </p:cNvPr>
          <p:cNvSpPr/>
          <p:nvPr/>
        </p:nvSpPr>
        <p:spPr>
          <a:xfrm>
            <a:off x="11854215" y="5058880"/>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45" name="Rectangle à coins arrondis 10">
            <a:extLst>
              <a:ext uri="{FF2B5EF4-FFF2-40B4-BE49-F238E27FC236}">
                <a16:creationId xmlns:a16="http://schemas.microsoft.com/office/drawing/2014/main" id="{6404A087-7B13-46F2-B4B7-CF30CCD70FB9}"/>
              </a:ext>
            </a:extLst>
          </p:cNvPr>
          <p:cNvSpPr txBox="1">
            <a:spLocks/>
          </p:cNvSpPr>
          <p:nvPr/>
        </p:nvSpPr>
        <p:spPr bwMode="auto">
          <a:xfrm>
            <a:off x="7001598" y="3282950"/>
            <a:ext cx="5109440" cy="1274763"/>
          </a:xfrm>
          <a:prstGeom prst="wedgeRoundRectCallout">
            <a:avLst>
              <a:gd name="adj1" fmla="val -13453"/>
              <a:gd name="adj2" fmla="val -68692"/>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lIns="0" tIns="13861" rIns="0" bIns="0" anchor="ctr"/>
          <a:lstStyle>
            <a:lvl1pPr marL="0" indent="0" algn="l" rtl="0" eaLnBrk="0" fontAlgn="base" hangingPunct="0">
              <a:lnSpc>
                <a:spcPct val="122000"/>
              </a:lnSpc>
              <a:spcBef>
                <a:spcPts val="58"/>
              </a:spcBef>
              <a:spcAft>
                <a:spcPct val="0"/>
              </a:spcAft>
              <a:buFont typeface="Arial" panose="020B0604020202020204" pitchFamily="34" charset="0"/>
              <a:buNone/>
              <a:defRPr sz="1900" kern="1200">
                <a:solidFill>
                  <a:schemeClr val="bg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l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just" eaLnBrk="1" fontAlgn="auto" hangingPunct="1">
              <a:spcBef>
                <a:spcPts val="0"/>
              </a:spcBef>
              <a:spcAft>
                <a:spcPts val="0"/>
              </a:spcAft>
              <a:defRPr/>
            </a:pPr>
            <a:r>
              <a:rPr lang="en-US" sz="1200" dirty="0"/>
              <a:t>Food involves  a lot of useful and harmful bacteria.</a:t>
            </a:r>
          </a:p>
          <a:p>
            <a:pPr algn="just" eaLnBrk="1" fontAlgn="auto" hangingPunct="1">
              <a:lnSpc>
                <a:spcPct val="100000"/>
              </a:lnSpc>
              <a:spcBef>
                <a:spcPts val="0"/>
              </a:spcBef>
              <a:spcAft>
                <a:spcPts val="0"/>
              </a:spcAft>
              <a:defRPr/>
            </a:pPr>
            <a:r>
              <a:rPr lang="en-US" sz="1200" dirty="0"/>
              <a:t>The food we eat has often been produced with the help of micro-organisms : </a:t>
            </a:r>
            <a:r>
              <a:rPr lang="en-US" sz="1200" dirty="0">
                <a:hlinkClick r:id="rId9"/>
              </a:rPr>
              <a:t>Useful microbes lesson e-Bug</a:t>
            </a:r>
          </a:p>
          <a:p>
            <a:pPr algn="just" eaLnBrk="1" fontAlgn="auto" hangingPunct="1">
              <a:spcBef>
                <a:spcPts val="0"/>
              </a:spcBef>
              <a:spcAft>
                <a:spcPts val="0"/>
              </a:spcAft>
              <a:defRPr/>
            </a:pPr>
            <a:r>
              <a:rPr lang="en-US" sz="1200" dirty="0"/>
              <a:t>It will be digested in our gut with the help of our microbiota.</a:t>
            </a:r>
            <a:endParaRPr lang="en-US" sz="1200" dirty="0">
              <a:ea typeface="Microsoft Sans Serif"/>
              <a:cs typeface="Microsoft Sans Serif"/>
            </a:endParaRPr>
          </a:p>
          <a:p>
            <a:pPr algn="just" eaLnBrk="1" fontAlgn="auto" hangingPunct="1">
              <a:spcBef>
                <a:spcPts val="0"/>
              </a:spcBef>
              <a:spcAft>
                <a:spcPts val="0"/>
              </a:spcAft>
              <a:defRPr/>
            </a:pPr>
            <a:r>
              <a:rPr lang="en-US" sz="1200" dirty="0"/>
              <a:t>Depending on how it’s handled it can bring us harmful micro-organisms.</a:t>
            </a:r>
            <a:endParaRPr lang="en-US" sz="1200" dirty="0">
              <a:ea typeface="Microsoft Sans Serif"/>
              <a:cs typeface="Microsoft Sans Serif"/>
            </a:endParaRPr>
          </a:p>
        </p:txBody>
      </p:sp>
      <p:sp>
        <p:nvSpPr>
          <p:cNvPr id="29" name="Bouton d’action : vide 28">
            <a:hlinkClick r:id="" action="ppaction://noaction" highlightClick="1"/>
            <a:extLst>
              <a:ext uri="{FF2B5EF4-FFF2-40B4-BE49-F238E27FC236}">
                <a16:creationId xmlns:a16="http://schemas.microsoft.com/office/drawing/2014/main" id="{F17125FA-5126-41E8-A53C-DE1F53C9130B}"/>
              </a:ext>
            </a:extLst>
          </p:cNvPr>
          <p:cNvSpPr/>
          <p:nvPr/>
        </p:nvSpPr>
        <p:spPr>
          <a:xfrm>
            <a:off x="11860213" y="3327400"/>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grpSp>
        <p:nvGrpSpPr>
          <p:cNvPr id="44" name="Groupe 30" descr="SafeConsume logo and title of training session: Teaching food hygiene: An introduction">
            <a:extLst>
              <a:ext uri="{FF2B5EF4-FFF2-40B4-BE49-F238E27FC236}">
                <a16:creationId xmlns:a16="http://schemas.microsoft.com/office/drawing/2014/main" id="{EB6CA85A-982B-43EC-A64E-5604DEAC5B28}"/>
              </a:ext>
            </a:extLst>
          </p:cNvPr>
          <p:cNvGrpSpPr>
            <a:grpSpLocks/>
          </p:cNvGrpSpPr>
          <p:nvPr/>
        </p:nvGrpSpPr>
        <p:grpSpPr bwMode="auto">
          <a:xfrm>
            <a:off x="4763" y="190500"/>
            <a:ext cx="3071812" cy="1055688"/>
            <a:chOff x="4763" y="191243"/>
            <a:chExt cx="3071812" cy="1054945"/>
          </a:xfrm>
        </p:grpSpPr>
        <p:cxnSp>
          <p:nvCxnSpPr>
            <p:cNvPr id="47" name="Connecteur droit 46">
              <a:extLst>
                <a:ext uri="{FF2B5EF4-FFF2-40B4-BE49-F238E27FC236}">
                  <a16:creationId xmlns:a16="http://schemas.microsoft.com/office/drawing/2014/main" id="{71AD4076-0771-466A-B19E-2BC779E56FC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51" name="Image 36">
              <a:extLst>
                <a:ext uri="{FF2B5EF4-FFF2-40B4-BE49-F238E27FC236}">
                  <a16:creationId xmlns:a16="http://schemas.microsoft.com/office/drawing/2014/main" id="{5CE61BCD-A8F5-40A2-9A05-89769AA3FF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ZoneTexte 53">
            <a:extLst>
              <a:ext uri="{FF2B5EF4-FFF2-40B4-BE49-F238E27FC236}">
                <a16:creationId xmlns:a16="http://schemas.microsoft.com/office/drawing/2014/main" id="{D2E8C630-264D-46AF-B1FA-DC648E4E89CC}"/>
              </a:ext>
            </a:extLst>
          </p:cNvPr>
          <p:cNvSpPr txBox="1"/>
          <p:nvPr/>
        </p:nvSpPr>
        <p:spPr bwMode="auto">
          <a:xfrm>
            <a:off x="252413" y="1574800"/>
            <a:ext cx="2527300" cy="2462213"/>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1" action="ppaction://hlinksldjump" tooltip="Click here to see curriculum links"/>
              </a:rPr>
              <a:t>Curriculum links</a:t>
            </a: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2"/>
              </a:rPr>
              <a:t>Test your </a:t>
            </a:r>
            <a:r>
              <a:rPr lang="fr-FR" sz="1400" dirty="0" err="1">
                <a:solidFill>
                  <a:schemeClr val="accent1"/>
                </a:solidFill>
                <a:latin typeface="+mn-lt"/>
                <a:hlinkClick r:id="rId12"/>
              </a:rPr>
              <a:t>knowledge</a:t>
            </a: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eaLnBrk="1" fontAlgn="auto" hangingPunct="1">
              <a:spcBef>
                <a:spcPts val="0"/>
              </a:spcBef>
              <a:spcAft>
                <a:spcPts val="0"/>
              </a:spcAft>
              <a:defRPr/>
            </a:pPr>
            <a:endParaRPr lang="fr-FR" sz="1400" dirty="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chemeClr val="accent1"/>
                </a:solidFill>
                <a:latin typeface="+mn-lt"/>
                <a:hlinkClick r:id="rId13" action="ppaction://hlinksldjump" tooltip="Click here to find more information"/>
              </a:rPr>
              <a:t>More information</a:t>
            </a:r>
            <a:endParaRPr lang="fr-FR" sz="1400" dirty="0">
              <a:solidFill>
                <a:schemeClr val="accent1"/>
              </a:solidFill>
              <a:latin typeface="+mn-lt"/>
            </a:endParaRPr>
          </a:p>
        </p:txBody>
      </p:sp>
      <p:sp>
        <p:nvSpPr>
          <p:cNvPr id="55" name="Bouton d’action : vide 54">
            <a:hlinkClick r:id="rId14" highlightClick="1"/>
            <a:extLst>
              <a:ext uri="{FF2B5EF4-FFF2-40B4-BE49-F238E27FC236}">
                <a16:creationId xmlns:a16="http://schemas.microsoft.com/office/drawing/2014/main" id="{59F5469D-63EC-4DBD-8092-36DDE0930954}"/>
              </a:ext>
            </a:extLst>
          </p:cNvPr>
          <p:cNvSpPr/>
          <p:nvPr/>
        </p:nvSpPr>
        <p:spPr>
          <a:xfrm>
            <a:off x="436326" y="5272337"/>
            <a:ext cx="2176462"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Do the post-test</a:t>
            </a:r>
          </a:p>
        </p:txBody>
      </p:sp>
      <p:sp>
        <p:nvSpPr>
          <p:cNvPr id="49" name="Rectangle à coins arrondis 11">
            <a:extLst>
              <a:ext uri="{FF2B5EF4-FFF2-40B4-BE49-F238E27FC236}">
                <a16:creationId xmlns:a16="http://schemas.microsoft.com/office/drawing/2014/main" id="{BA1E32C6-DA77-48AE-B93F-B65601E54CBB}"/>
              </a:ext>
            </a:extLst>
          </p:cNvPr>
          <p:cNvSpPr/>
          <p:nvPr/>
        </p:nvSpPr>
        <p:spPr>
          <a:xfrm>
            <a:off x="1936207" y="3433781"/>
            <a:ext cx="3678284" cy="2233299"/>
          </a:xfrm>
          <a:prstGeom prst="wedgeRoundRectCallout">
            <a:avLst>
              <a:gd name="adj1" fmla="val 62846"/>
              <a:gd name="adj2" fmla="val 4477"/>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sz="1200"/>
              <a:t>Food allergy</a:t>
            </a:r>
            <a:r>
              <a:rPr lang="en-US" sz="1200"/>
              <a:t> </a:t>
            </a:r>
            <a:r>
              <a:rPr lang="en-US" sz="1200" dirty="0"/>
              <a:t>is an adverse reaction </a:t>
            </a:r>
            <a:r>
              <a:rPr lang="en-US" sz="1200"/>
              <a:t>to food </a:t>
            </a:r>
          </a:p>
          <a:p>
            <a:pPr algn="just" eaLnBrk="1" fontAlgn="auto" hangingPunct="1">
              <a:spcBef>
                <a:spcPts val="0"/>
              </a:spcBef>
              <a:spcAft>
                <a:spcPts val="0"/>
              </a:spcAft>
              <a:defRPr/>
            </a:pPr>
            <a:r>
              <a:rPr lang="en-US" sz="1200"/>
              <a:t>involving </a:t>
            </a:r>
            <a:r>
              <a:rPr lang="en-US" sz="1200" dirty="0"/>
              <a:t>an immunological mechanism, with an estimated prevalence of food allergies around 1-3% in adults and 4-6% in children. The foods, which cause the most severe reactions and most cases of food allergies are: cereals containing gluten, crustacean, eggs, fish, peanuts, soybeans, milk, and tree nuts. An allergic person should avoid the causes which is the reason to current recommendations of declaring these foods on food labels</a:t>
            </a:r>
            <a:r>
              <a:rPr lang="en-US" sz="1200"/>
              <a:t>. </a:t>
            </a:r>
            <a:endParaRPr lang="en-GB" sz="1200"/>
          </a:p>
        </p:txBody>
      </p:sp>
      <p:sp>
        <p:nvSpPr>
          <p:cNvPr id="41" name="Bouton d’action : vide 40">
            <a:hlinkClick r:id="" action="ppaction://noaction" highlightClick="1"/>
            <a:extLst>
              <a:ext uri="{FF2B5EF4-FFF2-40B4-BE49-F238E27FC236}">
                <a16:creationId xmlns:a16="http://schemas.microsoft.com/office/drawing/2014/main" id="{CF0E66A9-F427-4C40-8936-364F6E0AC703}"/>
              </a:ext>
            </a:extLst>
          </p:cNvPr>
          <p:cNvSpPr/>
          <p:nvPr/>
        </p:nvSpPr>
        <p:spPr>
          <a:xfrm>
            <a:off x="5240337" y="3502040"/>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50" name="Rectangle à coins arrondis 12">
            <a:extLst>
              <a:ext uri="{FF2B5EF4-FFF2-40B4-BE49-F238E27FC236}">
                <a16:creationId xmlns:a16="http://schemas.microsoft.com/office/drawing/2014/main" id="{60A12831-0FEC-400F-87CE-0F8225332A19}"/>
              </a:ext>
            </a:extLst>
          </p:cNvPr>
          <p:cNvSpPr/>
          <p:nvPr/>
        </p:nvSpPr>
        <p:spPr>
          <a:xfrm>
            <a:off x="2836863" y="814388"/>
            <a:ext cx="3424600" cy="1674499"/>
          </a:xfrm>
          <a:prstGeom prst="wedgeRoundRectCallout">
            <a:avLst>
              <a:gd name="adj1" fmla="val 32088"/>
              <a:gd name="adj2" fmla="val 67842"/>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900" dirty="0"/>
          </a:p>
          <a:p>
            <a:pPr algn="just" eaLnBrk="1" fontAlgn="auto" hangingPunct="1">
              <a:spcBef>
                <a:spcPts val="0"/>
              </a:spcBef>
              <a:spcAft>
                <a:spcPts val="0"/>
              </a:spcAft>
              <a:defRPr/>
            </a:pPr>
            <a:r>
              <a:rPr lang="en-US" sz="1200" dirty="0"/>
              <a:t>The five stages involving critical </a:t>
            </a:r>
            <a:r>
              <a:rPr lang="en-US" sz="1200"/>
              <a:t>handling of</a:t>
            </a:r>
          </a:p>
          <a:p>
            <a:pPr algn="just" eaLnBrk="1" fontAlgn="auto" hangingPunct="1">
              <a:spcBef>
                <a:spcPts val="0"/>
              </a:spcBef>
              <a:spcAft>
                <a:spcPts val="0"/>
              </a:spcAft>
              <a:defRPr/>
            </a:pPr>
            <a:r>
              <a:rPr lang="en-US" sz="1200"/>
              <a:t> </a:t>
            </a:r>
            <a:r>
              <a:rPr lang="en-US" sz="1200" dirty="0"/>
              <a:t>food covered by the </a:t>
            </a:r>
            <a:r>
              <a:rPr lang="en-US" sz="1200" dirty="0" err="1"/>
              <a:t>Safeconsume</a:t>
            </a:r>
            <a:r>
              <a:rPr lang="en-US" sz="1200" dirty="0"/>
              <a:t> resources (food procurement, transportation, storage, preparation and serving) all involve socially shared activities carried out in everyday life of European consumers. Cultural influence is important and needs to be taken into account when teaching </a:t>
            </a:r>
            <a:r>
              <a:rPr lang="en-US" sz="1200"/>
              <a:t>students.</a:t>
            </a:r>
          </a:p>
          <a:p>
            <a:pPr algn="just" eaLnBrk="1" fontAlgn="auto" hangingPunct="1">
              <a:spcBef>
                <a:spcPts val="0"/>
              </a:spcBef>
              <a:spcAft>
                <a:spcPts val="0"/>
              </a:spcAft>
              <a:defRPr/>
            </a:pPr>
            <a:endParaRPr lang="en-US" sz="900" dirty="0"/>
          </a:p>
        </p:txBody>
      </p:sp>
      <p:sp>
        <p:nvSpPr>
          <p:cNvPr id="42" name="Bouton d’action : vide 41">
            <a:hlinkClick r:id="" action="ppaction://noaction" highlightClick="1"/>
            <a:extLst>
              <a:ext uri="{FF2B5EF4-FFF2-40B4-BE49-F238E27FC236}">
                <a16:creationId xmlns:a16="http://schemas.microsoft.com/office/drawing/2014/main" id="{5256C803-82C6-40B3-AECB-BF0D46235D56}"/>
              </a:ext>
            </a:extLst>
          </p:cNvPr>
          <p:cNvSpPr/>
          <p:nvPr/>
        </p:nvSpPr>
        <p:spPr>
          <a:xfrm>
            <a:off x="6018212" y="901654"/>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
        <p:nvSpPr>
          <p:cNvPr id="38" name="Rectangle à coins arrondis 8">
            <a:extLst>
              <a:ext uri="{FF2B5EF4-FFF2-40B4-BE49-F238E27FC236}">
                <a16:creationId xmlns:a16="http://schemas.microsoft.com/office/drawing/2014/main" id="{006EA12F-47EC-4798-AA47-2866655F6559}"/>
              </a:ext>
            </a:extLst>
          </p:cNvPr>
          <p:cNvSpPr/>
          <p:nvPr/>
        </p:nvSpPr>
        <p:spPr>
          <a:xfrm>
            <a:off x="7989977" y="103978"/>
            <a:ext cx="4212364" cy="2416175"/>
          </a:xfrm>
          <a:prstGeom prst="wedgeRoundRectCallout">
            <a:avLst>
              <a:gd name="adj1" fmla="val -53759"/>
              <a:gd name="adj2" fmla="val 24346"/>
              <a:gd name="adj3" fmla="val 16667"/>
            </a:avLst>
          </a:prstGeom>
          <a:solidFill>
            <a:srgbClr val="0098A8"/>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just" eaLnBrk="1" fontAlgn="auto" hangingPunct="1">
              <a:spcBef>
                <a:spcPts val="0"/>
              </a:spcBef>
              <a:spcAft>
                <a:spcPts val="0"/>
              </a:spcAft>
              <a:defRPr/>
            </a:pPr>
            <a:r>
              <a:rPr lang="en-US" sz="1200"/>
              <a:t>Nutrition </a:t>
            </a:r>
            <a:r>
              <a:rPr lang="en-US" sz="1200" dirty="0"/>
              <a:t>is the intake of food, considered in </a:t>
            </a:r>
            <a:r>
              <a:rPr lang="en-US" sz="1200"/>
              <a:t>relation </a:t>
            </a:r>
          </a:p>
          <a:p>
            <a:pPr algn="just" eaLnBrk="1" fontAlgn="auto" hangingPunct="1">
              <a:spcBef>
                <a:spcPts val="0"/>
              </a:spcBef>
              <a:spcAft>
                <a:spcPts val="0"/>
              </a:spcAft>
              <a:defRPr/>
            </a:pPr>
            <a:r>
              <a:rPr lang="en-US" sz="1200"/>
              <a:t>to </a:t>
            </a:r>
            <a:r>
              <a:rPr lang="en-US" sz="1200" dirty="0"/>
              <a:t>the body’s dietary needs. Good nutrition – an adequate, well balanced diet combined with regular physical activity – is a cornerstone of good health. Poor nutrition can lead to reduced immunity, increased susceptibility to disease, impaired physical and mental development, and reduced productivity. Overweight and obesity is due to an increased intake of energy-dense foods that are high in fat; and an increase in physical inactivity due to the increasingly sedentary nature of many forms of work, changing modes of transportation, and increasing </a:t>
            </a:r>
            <a:r>
              <a:rPr lang="en-US" sz="1200"/>
              <a:t>urbanization.</a:t>
            </a:r>
          </a:p>
        </p:txBody>
      </p:sp>
      <p:sp>
        <p:nvSpPr>
          <p:cNvPr id="52" name="Bouton d’action : vide 51">
            <a:hlinkClick r:id="" action="ppaction://noaction" highlightClick="1"/>
            <a:extLst>
              <a:ext uri="{FF2B5EF4-FFF2-40B4-BE49-F238E27FC236}">
                <a16:creationId xmlns:a16="http://schemas.microsoft.com/office/drawing/2014/main" id="{207C059A-A16C-4ACD-AA1A-B8B30752E2F2}"/>
              </a:ext>
            </a:extLst>
          </p:cNvPr>
          <p:cNvSpPr/>
          <p:nvPr/>
        </p:nvSpPr>
        <p:spPr>
          <a:xfrm>
            <a:off x="11802554" y="143303"/>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t>X</a:t>
            </a:r>
            <a:endParaRPr lang="fr-FR" b="1" dirty="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8"/>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4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5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8" grpId="0" animBg="1"/>
      <p:bldP spid="48" grpId="1" animBg="1"/>
      <p:bldP spid="37" grpId="0" animBg="1"/>
      <p:bldP spid="37" grpId="1" animBg="1"/>
      <p:bldP spid="45" grpId="0" animBg="1"/>
      <p:bldP spid="45" grpId="1" animBg="1"/>
      <p:bldP spid="29" grpId="0" animBg="1"/>
      <p:bldP spid="29" grpId="1" animBg="1"/>
      <p:bldP spid="49" grpId="0" animBg="1"/>
      <p:bldP spid="49" grpId="1" animBg="1"/>
      <p:bldP spid="41" grpId="0" animBg="1"/>
      <p:bldP spid="41" grpId="1" animBg="1"/>
      <p:bldP spid="50" grpId="0" animBg="1"/>
      <p:bldP spid="50" grpId="1" animBg="1"/>
      <p:bldP spid="42" grpId="0" animBg="1"/>
      <p:bldP spid="42" grpId="1" animBg="1"/>
      <p:bldP spid="38" grpId="0" animBg="1"/>
      <p:bldP spid="38"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 1" descr="SaefConsume logo">
            <a:extLst>
              <a:ext uri="{FF2B5EF4-FFF2-40B4-BE49-F238E27FC236}">
                <a16:creationId xmlns:a16="http://schemas.microsoft.com/office/drawing/2014/main" id="{0E03FABF-D458-47E8-8626-1EB16D3B6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195388"/>
            <a:ext cx="9274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Image 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8D8D40E1-B0B9-4069-B29F-0143AF4E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8" name="Groupe 3">
            <a:extLst>
              <a:ext uri="{FF2B5EF4-FFF2-40B4-BE49-F238E27FC236}">
                <a16:creationId xmlns:a16="http://schemas.microsoft.com/office/drawing/2014/main" id="{C56F3365-BB8D-4523-BC12-4A605B52C0D1}"/>
              </a:ext>
            </a:extLst>
          </p:cNvPr>
          <p:cNvGrpSpPr>
            <a:grpSpLocks/>
          </p:cNvGrpSpPr>
          <p:nvPr/>
        </p:nvGrpSpPr>
        <p:grpSpPr bwMode="auto">
          <a:xfrm>
            <a:off x="-41275" y="6016625"/>
            <a:ext cx="12276138" cy="887413"/>
            <a:chOff x="-41565" y="6016088"/>
            <a:chExt cx="12276859" cy="888671"/>
          </a:xfrm>
        </p:grpSpPr>
        <p:sp>
          <p:nvSpPr>
            <p:cNvPr id="82953" name="ZoneTexte 4">
              <a:extLst>
                <a:ext uri="{FF2B5EF4-FFF2-40B4-BE49-F238E27FC236}">
                  <a16:creationId xmlns:a16="http://schemas.microsoft.com/office/drawing/2014/main" id="{D82E50DA-80B7-41A7-A7AF-BF0267B7B48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2954" name="ZoneTexte 5">
              <a:extLst>
                <a:ext uri="{FF2B5EF4-FFF2-40B4-BE49-F238E27FC236}">
                  <a16:creationId xmlns:a16="http://schemas.microsoft.com/office/drawing/2014/main" id="{D71EB900-1987-4DFC-8081-22386F6C659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7" name="Rectangle 6" descr="bottom navigation bar">
              <a:extLst>
                <a:ext uri="{FF2B5EF4-FFF2-40B4-BE49-F238E27FC236}">
                  <a16:creationId xmlns:a16="http://schemas.microsoft.com/office/drawing/2014/main" id="{8E349451-F673-46F9-9061-83307BFC174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 name="Bouton d’action : vide 7" descr="Close button">
              <a:hlinkClick r:id="rId4" action="ppaction://hlinksldjump" highlightClick="1"/>
              <a:extLst>
                <a:ext uri="{FF2B5EF4-FFF2-40B4-BE49-F238E27FC236}">
                  <a16:creationId xmlns:a16="http://schemas.microsoft.com/office/drawing/2014/main" id="{312AF9D1-9607-44F6-B64C-A23D688C5EA5}"/>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
          <p:nvSpPr>
            <p:cNvPr id="82957" name="ZoneTexte 8">
              <a:extLst>
                <a:ext uri="{FF2B5EF4-FFF2-40B4-BE49-F238E27FC236}">
                  <a16:creationId xmlns:a16="http://schemas.microsoft.com/office/drawing/2014/main" id="{C636D5F5-381C-4BA4-842A-675AD71A7537}"/>
                </a:ext>
              </a:extLst>
            </p:cNvPr>
            <p:cNvSpPr txBox="1">
              <a:spLocks noChangeArrowheads="1"/>
            </p:cNvSpPr>
            <p:nvPr/>
          </p:nvSpPr>
          <p:spPr bwMode="auto">
            <a:xfrm>
              <a:off x="6019759" y="6155069"/>
              <a:ext cx="2635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2958" name="ZoneTexte 9">
              <a:extLst>
                <a:ext uri="{FF2B5EF4-FFF2-40B4-BE49-F238E27FC236}">
                  <a16:creationId xmlns:a16="http://schemas.microsoft.com/office/drawing/2014/main" id="{DD464284-0CAD-44A8-BBC7-5D2B7555E785}"/>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a:t>
              </a:r>
              <a:r>
                <a:rPr lang="fr-FR" altLang="fr-FR" sz="1200">
                  <a:solidFill>
                    <a:srgbClr val="000000"/>
                  </a:solidFill>
                  <a:latin typeface="Microsoft Sans Serif" panose="020B0604020202020204" pitchFamily="34" charset="0"/>
                </a:rPr>
                <a:t>Previous</a:t>
              </a:r>
              <a:r>
                <a:rPr lang="fr-FR" altLang="fr-FR" sz="1200">
                  <a:solidFill>
                    <a:srgbClr val="FFFFFF"/>
                  </a:solidFill>
                  <a:latin typeface="Microsoft Sans Serif" panose="020B0604020202020204" pitchFamily="34" charset="0"/>
                </a:rPr>
                <a:t>                Next</a:t>
              </a:r>
            </a:p>
          </p:txBody>
        </p:sp>
        <p:sp>
          <p:nvSpPr>
            <p:cNvPr id="11" name="Bouton d’action : vide 10" descr="Next button">
              <a:hlinkClick r:id="" action="ppaction://hlinkshowjump?jump=nextslide" highlightClick="1"/>
              <a:extLst>
                <a:ext uri="{FF2B5EF4-FFF2-40B4-BE49-F238E27FC236}">
                  <a16:creationId xmlns:a16="http://schemas.microsoft.com/office/drawing/2014/main" id="{512BA5AF-BB16-4CA0-80DA-BF1B0D67F1CC}"/>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2960" name="Image 11" descr="SafeConsume logo">
              <a:extLst>
                <a:ext uri="{FF2B5EF4-FFF2-40B4-BE49-F238E27FC236}">
                  <a16:creationId xmlns:a16="http://schemas.microsoft.com/office/drawing/2014/main" id="{D25A662C-9EA2-401B-94DD-6D6C04321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49" name="Image 14" descr="Graphic of person with world on shoulders containing animals and microbes. Writing: WHO estimates of the global burden of foodborne diseases">
            <a:extLst>
              <a:ext uri="{FF2B5EF4-FFF2-40B4-BE49-F238E27FC236}">
                <a16:creationId xmlns:a16="http://schemas.microsoft.com/office/drawing/2014/main" id="{D6129E3D-2AE7-4A4F-A823-7ED15885C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5" y="3640138"/>
            <a:ext cx="139541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Image 15" descr="World Health Organisation Europe logo">
            <a:extLst>
              <a:ext uri="{FF2B5EF4-FFF2-40B4-BE49-F238E27FC236}">
                <a16:creationId xmlns:a16="http://schemas.microsoft.com/office/drawing/2014/main" id="{7D3C3391-B151-477D-8EB0-D49E81341F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0338" y="4268788"/>
            <a:ext cx="18526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F7757E2A-54C7-49AA-A4C0-061F55428F35}"/>
              </a:ext>
            </a:extLst>
          </p:cNvPr>
          <p:cNvSpPr txBox="1"/>
          <p:nvPr/>
        </p:nvSpPr>
        <p:spPr>
          <a:xfrm>
            <a:off x="96838" y="5662613"/>
            <a:ext cx="12057062" cy="254000"/>
          </a:xfrm>
          <a:prstGeom prst="rect">
            <a:avLst/>
          </a:prstGeom>
          <a:noFill/>
        </p:spPr>
        <p:txBody>
          <a:bodyPr>
            <a:spAutoFit/>
          </a:bodyPr>
          <a:lstStyle/>
          <a:p>
            <a:pPr algn="ctr" defTabSz="228600" eaLnBrk="1" fontAlgn="auto" hangingPunct="1">
              <a:spcBef>
                <a:spcPts val="0"/>
              </a:spcBef>
              <a:spcAft>
                <a:spcPts val="0"/>
              </a:spcAft>
              <a:defRPr/>
            </a:pPr>
            <a:r>
              <a:rPr lang="en-US" sz="1050">
                <a:solidFill>
                  <a:srgbClr val="00707C"/>
                </a:solidFill>
                <a:latin typeface="Microsoft Sans Serif"/>
              </a:rPr>
              <a:t>Source: </a:t>
            </a:r>
            <a:r>
              <a:rPr lang="en-US" sz="1050">
                <a:solidFill>
                  <a:prstClr val="black"/>
                </a:solidFill>
                <a:latin typeface="Microsoft Sans Serif"/>
                <a:hlinkClick r:id="rId8"/>
              </a:rPr>
              <a:t>THE BURDEN OF FOODBORNE DISEASES IN THE WHO EUROPEAN REGION</a:t>
            </a:r>
            <a:endParaRPr lang="fr-FR" sz="1050">
              <a:solidFill>
                <a:prstClr val="black"/>
              </a:solidFill>
              <a:latin typeface="Microsoft Sans Serif"/>
            </a:endParaRPr>
          </a:p>
        </p:txBody>
      </p:sp>
      <p:sp>
        <p:nvSpPr>
          <p:cNvPr id="2" name="TextBox 1">
            <a:extLst>
              <a:ext uri="{FF2B5EF4-FFF2-40B4-BE49-F238E27FC236}">
                <a16:creationId xmlns:a16="http://schemas.microsoft.com/office/drawing/2014/main" id="{49AC6EC0-39EF-4651-9353-2C0DDBB3840B}"/>
              </a:ext>
            </a:extLst>
          </p:cNvPr>
          <p:cNvSpPr txBox="1"/>
          <p:nvPr/>
        </p:nvSpPr>
        <p:spPr>
          <a:xfrm>
            <a:off x="769938" y="2713038"/>
            <a:ext cx="11091862" cy="708025"/>
          </a:xfrm>
          <a:prstGeom prst="rect">
            <a:avLst/>
          </a:prstGeom>
          <a:noFill/>
        </p:spPr>
        <p:txBody>
          <a:bodyPr wrap="none">
            <a:spAutoFit/>
          </a:bodyPr>
          <a:lstStyle/>
          <a:p>
            <a:pPr>
              <a:defRPr/>
            </a:pPr>
            <a:r>
              <a:rPr lang="en-GB" sz="4000" b="1" dirty="0">
                <a:solidFill>
                  <a:schemeClr val="accent5">
                    <a:lumMod val="75000"/>
                    <a:lumOff val="25000"/>
                  </a:schemeClr>
                </a:solidFill>
                <a:latin typeface="Arial" panose="020B0604020202020204" pitchFamily="34" charset="0"/>
                <a:cs typeface="Arial" panose="020B0604020202020204" pitchFamily="34" charset="0"/>
              </a:rPr>
              <a:t>The burden of foodborne diseases in Europe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3">
            <a:extLst>
              <a:ext uri="{FF2B5EF4-FFF2-40B4-BE49-F238E27FC236}">
                <a16:creationId xmlns:a16="http://schemas.microsoft.com/office/drawing/2014/main" id="{F468846C-F549-4081-B71B-FEE5E823A554}"/>
              </a:ext>
            </a:extLst>
          </p:cNvPr>
          <p:cNvSpPr txBox="1">
            <a:spLocks noChangeArrowheads="1"/>
          </p:cNvSpPr>
          <p:nvPr/>
        </p:nvSpPr>
        <p:spPr bwMode="auto">
          <a:xfrm>
            <a:off x="3113088" y="50800"/>
            <a:ext cx="90043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foodborne illnesses</a:t>
            </a:r>
          </a:p>
        </p:txBody>
      </p:sp>
      <p:sp>
        <p:nvSpPr>
          <p:cNvPr id="83971" name="ZoneTexte 13">
            <a:extLst>
              <a:ext uri="{FF2B5EF4-FFF2-40B4-BE49-F238E27FC236}">
                <a16:creationId xmlns:a16="http://schemas.microsoft.com/office/drawing/2014/main" id="{FF362D22-32AE-467D-BEA4-4E6930B4F17A}"/>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almost 15 million cases</a:t>
            </a:r>
          </a:p>
        </p:txBody>
      </p:sp>
      <p:grpSp>
        <p:nvGrpSpPr>
          <p:cNvPr id="83972" name="Groupe 76">
            <a:extLst>
              <a:ext uri="{FF2B5EF4-FFF2-40B4-BE49-F238E27FC236}">
                <a16:creationId xmlns:a16="http://schemas.microsoft.com/office/drawing/2014/main" id="{08B5268F-2A6E-4C7C-BFDB-9FAAA0D7CF57}"/>
              </a:ext>
            </a:extLst>
          </p:cNvPr>
          <p:cNvGrpSpPr>
            <a:grpSpLocks/>
          </p:cNvGrpSpPr>
          <p:nvPr/>
        </p:nvGrpSpPr>
        <p:grpSpPr bwMode="auto">
          <a:xfrm>
            <a:off x="-41275" y="6016625"/>
            <a:ext cx="12276138" cy="887413"/>
            <a:chOff x="-41565" y="6016088"/>
            <a:chExt cx="12276859" cy="888671"/>
          </a:xfrm>
        </p:grpSpPr>
        <p:sp>
          <p:nvSpPr>
            <p:cNvPr id="83998" name="ZoneTexte 77">
              <a:extLst>
                <a:ext uri="{FF2B5EF4-FFF2-40B4-BE49-F238E27FC236}">
                  <a16:creationId xmlns:a16="http://schemas.microsoft.com/office/drawing/2014/main" id="{59389CCE-9D91-416E-B5EB-B7BF44AEA91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3999" name="ZoneTexte 78">
              <a:extLst>
                <a:ext uri="{FF2B5EF4-FFF2-40B4-BE49-F238E27FC236}">
                  <a16:creationId xmlns:a16="http://schemas.microsoft.com/office/drawing/2014/main" id="{105C57CF-8A2A-493F-A36D-E6E7B81F0396}"/>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65CD1D56-37CA-4CB9-9533-B54C1805F89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4001" name="ZoneTexte 81">
              <a:extLst>
                <a:ext uri="{FF2B5EF4-FFF2-40B4-BE49-F238E27FC236}">
                  <a16:creationId xmlns:a16="http://schemas.microsoft.com/office/drawing/2014/main" id="{B03306BE-0FC8-4F85-AF0B-18E577DFF771}"/>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4002" name="ZoneTexte 82">
              <a:extLst>
                <a:ext uri="{FF2B5EF4-FFF2-40B4-BE49-F238E27FC236}">
                  <a16:creationId xmlns:a16="http://schemas.microsoft.com/office/drawing/2014/main" id="{6940726A-5CC0-4E2C-8F3A-ACB844848E6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6D80D2BB-A462-4F7D-B008-97C767EADD2D}"/>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4004" name="Image 84" descr="SafeConsume">
              <a:extLst>
                <a:ext uri="{FF2B5EF4-FFF2-40B4-BE49-F238E27FC236}">
                  <a16:creationId xmlns:a16="http://schemas.microsoft.com/office/drawing/2014/main" id="{5AE51F27-07DE-40FE-B409-BE6F92FF0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6F66C724-3AC2-4EB2-9A8B-DC58A5D7F6D0}"/>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grpSp>
      <p:pic>
        <p:nvPicPr>
          <p:cNvPr id="83973" name="Image 5" descr="Norovirus graphic">
            <a:extLst>
              <a:ext uri="{FF2B5EF4-FFF2-40B4-BE49-F238E27FC236}">
                <a16:creationId xmlns:a16="http://schemas.microsoft.com/office/drawing/2014/main" id="{130E37F7-D646-475E-9A42-FF1FE985E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2524125"/>
            <a:ext cx="13890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Image 6" descr="Campylobacter graphic">
            <a:extLst>
              <a:ext uri="{FF2B5EF4-FFF2-40B4-BE49-F238E27FC236}">
                <a16:creationId xmlns:a16="http://schemas.microsoft.com/office/drawing/2014/main" id="{AE25F358-CB39-4D14-89D0-961FB11B3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5" name="Groupe 21">
            <a:extLst>
              <a:ext uri="{FF2B5EF4-FFF2-40B4-BE49-F238E27FC236}">
                <a16:creationId xmlns:a16="http://schemas.microsoft.com/office/drawing/2014/main" id="{E16FFDFF-0F4E-4E2B-B2FF-3F08B53DD97F}"/>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00AEEFCB-C350-4835-8437-B261773DE7CC}"/>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3997" name="ZoneTexte 23">
              <a:extLst>
                <a:ext uri="{FF2B5EF4-FFF2-40B4-BE49-F238E27FC236}">
                  <a16:creationId xmlns:a16="http://schemas.microsoft.com/office/drawing/2014/main" id="{0636B8DB-2F23-42D8-8B94-C3AEE494041F}"/>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3976" name="ZoneTexte 27">
            <a:extLst>
              <a:ext uri="{FF2B5EF4-FFF2-40B4-BE49-F238E27FC236}">
                <a16:creationId xmlns:a16="http://schemas.microsoft.com/office/drawing/2014/main" id="{5F126164-90F7-4D32-947F-EDBA6B373EB0}"/>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nearly 5 million cases</a:t>
            </a:r>
          </a:p>
        </p:txBody>
      </p:sp>
      <p:pic>
        <p:nvPicPr>
          <p:cNvPr id="83977" name="Image 9" descr="Leading causes of foodborne illnesses in the WHO European Region (2010): Norovirus - 14850045, Campylobacter - 4687810, Non-typoidal Salmonella - 1683734&#10;">
            <a:extLst>
              <a:ext uri="{FF2B5EF4-FFF2-40B4-BE49-F238E27FC236}">
                <a16:creationId xmlns:a16="http://schemas.microsoft.com/office/drawing/2014/main" id="{38F64024-01F7-4EFC-A8FD-A58A02E89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2500313"/>
            <a:ext cx="43068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ZoneTexte 10">
            <a:extLst>
              <a:ext uri="{FF2B5EF4-FFF2-40B4-BE49-F238E27FC236}">
                <a16:creationId xmlns:a16="http://schemas.microsoft.com/office/drawing/2014/main" id="{F992D927-EC29-49D6-B9DD-1EDD77868E3B}"/>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illnesses</a:t>
            </a:r>
            <a:r>
              <a:rPr lang="fr-FR" altLang="fr-FR" sz="1200" dirty="0">
                <a:solidFill>
                  <a:schemeClr val="accent3">
                    <a:lumMod val="75000"/>
                  </a:schemeClr>
                </a:solidFill>
                <a:latin typeface="Microsoft Sans Serif" panose="020B0604020202020204" pitchFamily="34" charset="0"/>
              </a:rPr>
              <a:t> in the</a:t>
            </a:r>
          </a:p>
          <a:p>
            <a:pPr algn="ctr" eaLnBrk="1" hangingPunct="1">
              <a:defRPr/>
            </a:pPr>
            <a:r>
              <a:rPr lang="fr-FR" altLang="fr-FR" sz="1200" dirty="0">
                <a:solidFill>
                  <a:schemeClr val="accent3">
                    <a:lumMod val="75000"/>
                  </a:schemeClr>
                </a:solidFill>
                <a:latin typeface="Microsoft Sans Serif" panose="020B0604020202020204" pitchFamily="34" charset="0"/>
              </a:rPr>
              <a:t> WHO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3979" name="Groupe 32">
            <a:extLst>
              <a:ext uri="{FF2B5EF4-FFF2-40B4-BE49-F238E27FC236}">
                <a16:creationId xmlns:a16="http://schemas.microsoft.com/office/drawing/2014/main" id="{1B182787-0A48-47C1-8D3D-7D4BCB63193A}"/>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F13D7FD1-21B8-4EF1-8CFF-DDCB5C58909A}"/>
                </a:ext>
              </a:extLst>
            </p:cNvPr>
            <p:cNvSpPr/>
            <p:nvPr/>
          </p:nvSpPr>
          <p:spPr>
            <a:xfrm>
              <a:off x="493159" y="2688723"/>
              <a:ext cx="410966" cy="436114"/>
            </a:xfrm>
            <a:prstGeom prst="ellipse">
              <a:avLst/>
            </a:prstGeom>
            <a:solidFill>
              <a:schemeClr val="bg1"/>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endParaRPr>
            </a:p>
          </p:txBody>
        </p:sp>
        <p:sp>
          <p:nvSpPr>
            <p:cNvPr id="83995" name="ZoneTexte 34">
              <a:extLst>
                <a:ext uri="{FF2B5EF4-FFF2-40B4-BE49-F238E27FC236}">
                  <a16:creationId xmlns:a16="http://schemas.microsoft.com/office/drawing/2014/main" id="{9A40A860-FEE1-48CD-8B40-49042BD14F5C}"/>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2</a:t>
              </a:r>
            </a:p>
          </p:txBody>
        </p:sp>
      </p:grpSp>
      <p:pic>
        <p:nvPicPr>
          <p:cNvPr id="83980" name="Image 29">
            <a:extLst>
              <a:ext uri="{FF2B5EF4-FFF2-40B4-BE49-F238E27FC236}">
                <a16:creationId xmlns:a16="http://schemas.microsoft.com/office/drawing/2014/main" id="{5FA8EAE7-4F4C-4332-A1EB-FE2858A044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3663" y="4489450"/>
            <a:ext cx="14097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81" name="Groupe 43">
            <a:extLst>
              <a:ext uri="{FF2B5EF4-FFF2-40B4-BE49-F238E27FC236}">
                <a16:creationId xmlns:a16="http://schemas.microsoft.com/office/drawing/2014/main" id="{0711B6C9-12A4-4C5A-8F44-3EE33B191EB2}"/>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206D3D20-BE7E-421E-BA0E-A1E814C55F1E}"/>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endParaRPr>
            </a:p>
          </p:txBody>
        </p:sp>
        <p:sp>
          <p:nvSpPr>
            <p:cNvPr id="83993" name="ZoneTexte 45">
              <a:extLst>
                <a:ext uri="{FF2B5EF4-FFF2-40B4-BE49-F238E27FC236}">
                  <a16:creationId xmlns:a16="http://schemas.microsoft.com/office/drawing/2014/main" id="{11313FAA-CAF2-4BF9-B6EA-3026BFB5C4FD}"/>
                </a:ext>
              </a:extLst>
            </p:cNvPr>
            <p:cNvSpPr txBox="1">
              <a:spLocks noChangeArrowheads="1"/>
            </p:cNvSpPr>
            <p:nvPr/>
          </p:nvSpPr>
          <p:spPr bwMode="auto">
            <a:xfrm>
              <a:off x="534574" y="2722147"/>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3</a:t>
              </a:r>
            </a:p>
          </p:txBody>
        </p:sp>
      </p:grpSp>
      <p:sp>
        <p:nvSpPr>
          <p:cNvPr id="83982" name="ZoneTexte 46">
            <a:extLst>
              <a:ext uri="{FF2B5EF4-FFF2-40B4-BE49-F238E27FC236}">
                <a16:creationId xmlns:a16="http://schemas.microsoft.com/office/drawing/2014/main" id="{3518A510-E8CC-4E85-8E79-EAF0182B8F58}"/>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1,7 million cases</a:t>
            </a:r>
          </a:p>
        </p:txBody>
      </p:sp>
      <p:grpSp>
        <p:nvGrpSpPr>
          <p:cNvPr id="83983" name="Groupe 2" descr="Side navigation bar">
            <a:extLst>
              <a:ext uri="{FF2B5EF4-FFF2-40B4-BE49-F238E27FC236}">
                <a16:creationId xmlns:a16="http://schemas.microsoft.com/office/drawing/2014/main" id="{E65A267B-A6B4-42FD-BA36-C14FE50DE0A8}"/>
              </a:ext>
            </a:extLst>
          </p:cNvPr>
          <p:cNvGrpSpPr>
            <a:grpSpLocks/>
          </p:cNvGrpSpPr>
          <p:nvPr/>
        </p:nvGrpSpPr>
        <p:grpSpPr bwMode="auto">
          <a:xfrm>
            <a:off x="0" y="23813"/>
            <a:ext cx="3076575" cy="5961062"/>
            <a:chOff x="-1" y="13957"/>
            <a:chExt cx="3076576" cy="6001561"/>
          </a:xfrm>
        </p:grpSpPr>
        <p:grpSp>
          <p:nvGrpSpPr>
            <p:cNvPr id="83988" name="Groupe 1">
              <a:extLst>
                <a:ext uri="{FF2B5EF4-FFF2-40B4-BE49-F238E27FC236}">
                  <a16:creationId xmlns:a16="http://schemas.microsoft.com/office/drawing/2014/main" id="{66A3BDA4-3C8D-4A12-B9F7-2A64B99F06C1}"/>
                </a:ext>
              </a:extLst>
            </p:cNvPr>
            <p:cNvGrpSpPr>
              <a:grpSpLocks/>
            </p:cNvGrpSpPr>
            <p:nvPr/>
          </p:nvGrpSpPr>
          <p:grpSpPr bwMode="auto">
            <a:xfrm>
              <a:off x="-1" y="13957"/>
              <a:ext cx="3071814" cy="6001561"/>
              <a:chOff x="-1" y="13958"/>
              <a:chExt cx="3071814" cy="6366294"/>
            </a:xfrm>
          </p:grpSpPr>
          <p:sp>
            <p:nvSpPr>
              <p:cNvPr id="15" name="Rectangle 14">
                <a:extLst>
                  <a:ext uri="{FF2B5EF4-FFF2-40B4-BE49-F238E27FC236}">
                    <a16:creationId xmlns:a16="http://schemas.microsoft.com/office/drawing/2014/main" id="{EFF66C6D-160C-4839-9356-AD7D9BDEE377}"/>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16" name="ZoneTexte 15">
                <a:extLst>
                  <a:ext uri="{FF2B5EF4-FFF2-40B4-BE49-F238E27FC236}">
                    <a16:creationId xmlns:a16="http://schemas.microsoft.com/office/drawing/2014/main" id="{1F391A5F-B1BE-433D-8577-340DA96BEDD5}"/>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37" name="Connecteur droit 36">
              <a:extLst>
                <a:ext uri="{FF2B5EF4-FFF2-40B4-BE49-F238E27FC236}">
                  <a16:creationId xmlns:a16="http://schemas.microsoft.com/office/drawing/2014/main" id="{878064A8-3FFD-4DD8-8F88-16B5A1835F31}"/>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3984" name="Groupe 35" descr="SafeConsume logo and title of training session: Teaching food hygiene: An introduction">
            <a:extLst>
              <a:ext uri="{FF2B5EF4-FFF2-40B4-BE49-F238E27FC236}">
                <a16:creationId xmlns:a16="http://schemas.microsoft.com/office/drawing/2014/main" id="{A390114A-4FEB-4986-991F-CFB9422DA9AB}"/>
              </a:ext>
            </a:extLst>
          </p:cNvPr>
          <p:cNvGrpSpPr>
            <a:grpSpLocks/>
          </p:cNvGrpSpPr>
          <p:nvPr/>
        </p:nvGrpSpPr>
        <p:grpSpPr bwMode="auto">
          <a:xfrm>
            <a:off x="4763" y="190500"/>
            <a:ext cx="3071812" cy="1055688"/>
            <a:chOff x="4763" y="191243"/>
            <a:chExt cx="3071812" cy="1054945"/>
          </a:xfrm>
        </p:grpSpPr>
        <p:cxnSp>
          <p:nvCxnSpPr>
            <p:cNvPr id="38" name="Connecteur droit 37">
              <a:extLst>
                <a:ext uri="{FF2B5EF4-FFF2-40B4-BE49-F238E27FC236}">
                  <a16:creationId xmlns:a16="http://schemas.microsoft.com/office/drawing/2014/main" id="{72298E9E-081C-4875-B383-3543D879257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3987" name="Image 38">
              <a:extLst>
                <a:ext uri="{FF2B5EF4-FFF2-40B4-BE49-F238E27FC236}">
                  <a16:creationId xmlns:a16="http://schemas.microsoft.com/office/drawing/2014/main" id="{9A7CE7A6-0368-42DB-823D-0EE0EE9BFD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Bouton d’action : vide 38" descr="Close button">
            <a:hlinkClick r:id="rId8" action="ppaction://hlinksldjump" highlightClick="1"/>
            <a:extLst>
              <a:ext uri="{FF2B5EF4-FFF2-40B4-BE49-F238E27FC236}">
                <a16:creationId xmlns:a16="http://schemas.microsoft.com/office/drawing/2014/main" id="{6B05D74F-4C54-4D17-ADEB-80AC16AE52D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oneTexte 3">
            <a:extLst>
              <a:ext uri="{FF2B5EF4-FFF2-40B4-BE49-F238E27FC236}">
                <a16:creationId xmlns:a16="http://schemas.microsoft.com/office/drawing/2014/main" id="{86F2EF74-8998-4579-BB68-419D38D5E232}"/>
              </a:ext>
            </a:extLst>
          </p:cNvPr>
          <p:cNvSpPr txBox="1">
            <a:spLocks noChangeArrowheads="1"/>
          </p:cNvSpPr>
          <p:nvPr/>
        </p:nvSpPr>
        <p:spPr bwMode="auto">
          <a:xfrm>
            <a:off x="3113088" y="-11113"/>
            <a:ext cx="9004300" cy="147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DALYs due to foodborne illnesses</a:t>
            </a:r>
          </a:p>
        </p:txBody>
      </p:sp>
      <p:sp>
        <p:nvSpPr>
          <p:cNvPr id="84995" name="ZoneTexte 13">
            <a:extLst>
              <a:ext uri="{FF2B5EF4-FFF2-40B4-BE49-F238E27FC236}">
                <a16:creationId xmlns:a16="http://schemas.microsoft.com/office/drawing/2014/main" id="{A85CA32A-6B9A-4D40-9E36-9A346EFFDC01}"/>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107 000 DALYs</a:t>
            </a:r>
          </a:p>
        </p:txBody>
      </p:sp>
      <p:grpSp>
        <p:nvGrpSpPr>
          <p:cNvPr id="84996" name="Groupe 76">
            <a:extLst>
              <a:ext uri="{FF2B5EF4-FFF2-40B4-BE49-F238E27FC236}">
                <a16:creationId xmlns:a16="http://schemas.microsoft.com/office/drawing/2014/main" id="{74DB377D-A834-404A-9037-AB3A96C70CED}"/>
              </a:ext>
            </a:extLst>
          </p:cNvPr>
          <p:cNvGrpSpPr>
            <a:grpSpLocks/>
          </p:cNvGrpSpPr>
          <p:nvPr/>
        </p:nvGrpSpPr>
        <p:grpSpPr bwMode="auto">
          <a:xfrm>
            <a:off x="-41275" y="6016625"/>
            <a:ext cx="12276138" cy="887413"/>
            <a:chOff x="-41565" y="6016088"/>
            <a:chExt cx="12276859" cy="888671"/>
          </a:xfrm>
        </p:grpSpPr>
        <p:sp>
          <p:nvSpPr>
            <p:cNvPr id="85025" name="ZoneTexte 77">
              <a:extLst>
                <a:ext uri="{FF2B5EF4-FFF2-40B4-BE49-F238E27FC236}">
                  <a16:creationId xmlns:a16="http://schemas.microsoft.com/office/drawing/2014/main" id="{9B91B1C1-49F1-4271-B5D1-57FA641D897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5026" name="ZoneTexte 78">
              <a:extLst>
                <a:ext uri="{FF2B5EF4-FFF2-40B4-BE49-F238E27FC236}">
                  <a16:creationId xmlns:a16="http://schemas.microsoft.com/office/drawing/2014/main" id="{71502D9E-43FF-47D1-99D4-D410531CF35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443A0C0B-7017-480F-9F59-3371F0C778C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8" name="ZoneTexte 81">
              <a:extLst>
                <a:ext uri="{FF2B5EF4-FFF2-40B4-BE49-F238E27FC236}">
                  <a16:creationId xmlns:a16="http://schemas.microsoft.com/office/drawing/2014/main" id="{0A60DD81-2EB5-421B-A027-B820AD39E796}"/>
                </a:ext>
              </a:extLst>
            </p:cNvPr>
            <p:cNvSpPr txBox="1">
              <a:spLocks noChangeArrowheads="1"/>
            </p:cNvSpPr>
            <p:nvPr/>
          </p:nvSpPr>
          <p:spPr bwMode="auto">
            <a:xfrm>
              <a:off x="6019759" y="6155069"/>
              <a:ext cx="2569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5029" name="ZoneTexte 82">
              <a:extLst>
                <a:ext uri="{FF2B5EF4-FFF2-40B4-BE49-F238E27FC236}">
                  <a16:creationId xmlns:a16="http://schemas.microsoft.com/office/drawing/2014/main" id="{F41ECD88-F89F-400D-85F9-DAAC8DBEB09D}"/>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                Next</a:t>
              </a:r>
            </a:p>
          </p:txBody>
        </p:sp>
        <p:sp>
          <p:nvSpPr>
            <p:cNvPr id="84" name="Bouton d’action : vide 83" descr="Next button">
              <a:hlinkClick r:id="" action="ppaction://hlinkshowjump?jump=nextslide" highlightClick="1"/>
              <a:extLst>
                <a:ext uri="{FF2B5EF4-FFF2-40B4-BE49-F238E27FC236}">
                  <a16:creationId xmlns:a16="http://schemas.microsoft.com/office/drawing/2014/main" id="{50830EE6-0B05-4828-B987-0860A5F4744C}"/>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5031" name="Image 84" descr="SafeConsume logo">
              <a:extLst>
                <a:ext uri="{FF2B5EF4-FFF2-40B4-BE49-F238E27FC236}">
                  <a16:creationId xmlns:a16="http://schemas.microsoft.com/office/drawing/2014/main" id="{55F7216E-F8C2-41C8-8447-CC888913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Previous button">
              <a:hlinkClick r:id="" action="ppaction://hlinkshowjump?jump=previousslide" highlightClick="1"/>
              <a:extLst>
                <a:ext uri="{FF2B5EF4-FFF2-40B4-BE49-F238E27FC236}">
                  <a16:creationId xmlns:a16="http://schemas.microsoft.com/office/drawing/2014/main" id="{F446FB34-5EF6-4C68-90BB-EA6DFC01E18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&lt;</a:t>
              </a:r>
            </a:p>
          </p:txBody>
        </p:sp>
      </p:grpSp>
      <p:pic>
        <p:nvPicPr>
          <p:cNvPr id="84997" name="Image 6" descr="Campylobacter graphic">
            <a:extLst>
              <a:ext uri="{FF2B5EF4-FFF2-40B4-BE49-F238E27FC236}">
                <a16:creationId xmlns:a16="http://schemas.microsoft.com/office/drawing/2014/main" id="{EFDF10C0-833F-4AB3-87D2-206BD13C6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8" name="Groupe 21">
            <a:extLst>
              <a:ext uri="{FF2B5EF4-FFF2-40B4-BE49-F238E27FC236}">
                <a16:creationId xmlns:a16="http://schemas.microsoft.com/office/drawing/2014/main" id="{4E8A7ABE-B799-4107-967C-D2B9F1FD7C98}"/>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996BEA40-BF1A-431C-B16C-4FA99CFFAD72}"/>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4" name="ZoneTexte 23">
              <a:extLst>
                <a:ext uri="{FF2B5EF4-FFF2-40B4-BE49-F238E27FC236}">
                  <a16:creationId xmlns:a16="http://schemas.microsoft.com/office/drawing/2014/main" id="{8CA801C4-0871-4181-8DCB-34AF7D4A3FEB}"/>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4999" name="ZoneTexte 27">
            <a:extLst>
              <a:ext uri="{FF2B5EF4-FFF2-40B4-BE49-F238E27FC236}">
                <a16:creationId xmlns:a16="http://schemas.microsoft.com/office/drawing/2014/main" id="{CED09FE4-4FF6-43F7-B132-8E208A33F643}"/>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82 000 DALYs</a:t>
            </a:r>
          </a:p>
        </p:txBody>
      </p:sp>
      <p:sp>
        <p:nvSpPr>
          <p:cNvPr id="85000" name="ZoneTexte 10">
            <a:extLst>
              <a:ext uri="{FF2B5EF4-FFF2-40B4-BE49-F238E27FC236}">
                <a16:creationId xmlns:a16="http://schemas.microsoft.com/office/drawing/2014/main" id="{EB3162F6-8555-4173-97C5-E18F7CF87B9B}"/>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disability-adjusted</a:t>
            </a:r>
            <a:r>
              <a:rPr lang="fr-FR" altLang="fr-FR" sz="1200" dirty="0">
                <a:solidFill>
                  <a:schemeClr val="accent3">
                    <a:lumMod val="75000"/>
                  </a:schemeClr>
                </a:solidFill>
                <a:latin typeface="Microsoft Sans Serif" panose="020B0604020202020204" pitchFamily="34" charset="0"/>
              </a:rPr>
              <a:t> life </a:t>
            </a:r>
            <a:r>
              <a:rPr lang="fr-FR" altLang="fr-FR" sz="1200" dirty="0" err="1">
                <a:solidFill>
                  <a:schemeClr val="accent3">
                    <a:lumMod val="75000"/>
                  </a:schemeClr>
                </a:solidFill>
                <a:latin typeface="Microsoft Sans Serif" panose="020B0604020202020204" pitchFamily="34" charset="0"/>
              </a:rPr>
              <a:t>years</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DALYs</a:t>
            </a:r>
            <a:r>
              <a:rPr lang="fr-FR" altLang="fr-FR" sz="1200" dirty="0">
                <a:solidFill>
                  <a:schemeClr val="accent3">
                    <a:lumMod val="75000"/>
                  </a:schemeClr>
                </a:solidFill>
                <a:latin typeface="Microsoft Sans Serif" panose="020B0604020202020204" pitchFamily="34" charset="0"/>
              </a:rPr>
              <a:t>) due to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diseases</a:t>
            </a:r>
            <a:r>
              <a:rPr lang="fr-FR" altLang="fr-FR" sz="1200" dirty="0">
                <a:solidFill>
                  <a:schemeClr val="accent3">
                    <a:lumMod val="75000"/>
                  </a:schemeClr>
                </a:solidFill>
                <a:latin typeface="Microsoft Sans Serif" panose="020B0604020202020204" pitchFamily="34" charset="0"/>
              </a:rPr>
              <a:t> in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5001" name="Groupe 32">
            <a:extLst>
              <a:ext uri="{FF2B5EF4-FFF2-40B4-BE49-F238E27FC236}">
                <a16:creationId xmlns:a16="http://schemas.microsoft.com/office/drawing/2014/main" id="{EAC17448-C41A-4D4C-ABF6-7F656E8CC38E}"/>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1F577054-FE3C-4DEA-B048-507B536825FF}"/>
                </a:ext>
              </a:extLst>
            </p:cNvPr>
            <p:cNvSpPr/>
            <p:nvPr/>
          </p:nvSpPr>
          <p:spPr>
            <a:xfrm>
              <a:off x="493159" y="2688723"/>
              <a:ext cx="410966" cy="436114"/>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2" name="ZoneTexte 34">
              <a:extLst>
                <a:ext uri="{FF2B5EF4-FFF2-40B4-BE49-F238E27FC236}">
                  <a16:creationId xmlns:a16="http://schemas.microsoft.com/office/drawing/2014/main" id="{698963A9-5C61-4F21-892C-099B8713BCA9}"/>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50000"/>
                    </a:schemeClr>
                  </a:solidFill>
                  <a:latin typeface="Microsoft Sans Serif" panose="020B0604020202020204" pitchFamily="34" charset="0"/>
                </a:rPr>
                <a:t>2</a:t>
              </a:r>
            </a:p>
          </p:txBody>
        </p:sp>
      </p:grpSp>
      <p:pic>
        <p:nvPicPr>
          <p:cNvPr id="85002" name="Image 29" descr="Salmonella graphic">
            <a:extLst>
              <a:ext uri="{FF2B5EF4-FFF2-40B4-BE49-F238E27FC236}">
                <a16:creationId xmlns:a16="http://schemas.microsoft.com/office/drawing/2014/main" id="{768F7730-A120-419D-B78D-F726A1BE9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2562225"/>
            <a:ext cx="1411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03" name="Groupe 43">
            <a:extLst>
              <a:ext uri="{FF2B5EF4-FFF2-40B4-BE49-F238E27FC236}">
                <a16:creationId xmlns:a16="http://schemas.microsoft.com/office/drawing/2014/main" id="{E9C985C2-A5DB-4D49-A3FE-EB1F70BFEBCF}"/>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82D4D50C-4A7F-4B6F-8CF7-55839BE0BEA1}"/>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5020" name="ZoneTexte 45">
              <a:extLst>
                <a:ext uri="{FF2B5EF4-FFF2-40B4-BE49-F238E27FC236}">
                  <a16:creationId xmlns:a16="http://schemas.microsoft.com/office/drawing/2014/main" id="{292A69AF-F93E-4E9B-9FA1-C66B4DBD9822}"/>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Microsoft Sans Serif" panose="020B0604020202020204" pitchFamily="34" charset="0"/>
                </a:rPr>
                <a:t>3</a:t>
              </a:r>
            </a:p>
          </p:txBody>
        </p:sp>
      </p:grpSp>
      <p:sp>
        <p:nvSpPr>
          <p:cNvPr id="85004" name="ZoneTexte 46">
            <a:extLst>
              <a:ext uri="{FF2B5EF4-FFF2-40B4-BE49-F238E27FC236}">
                <a16:creationId xmlns:a16="http://schemas.microsoft.com/office/drawing/2014/main" id="{D9887C90-0319-4CD3-90CB-69820D3629FA}"/>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73 000 DALYs</a:t>
            </a:r>
          </a:p>
        </p:txBody>
      </p:sp>
      <p:pic>
        <p:nvPicPr>
          <p:cNvPr id="85005" name="Image 2" descr="Leading causes of disability-adjusted life years (DALYs) due to foodborne diseases in European Region (2010): Non-typoidal Salmonella - 106597, Campylobacter - 82126, Toxoplasma gondii - 725269">
            <a:extLst>
              <a:ext uri="{FF2B5EF4-FFF2-40B4-BE49-F238E27FC236}">
                <a16:creationId xmlns:a16="http://schemas.microsoft.com/office/drawing/2014/main" id="{845F701F-71D9-4D6C-8CCE-52432D093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75" y="2457450"/>
            <a:ext cx="4367213"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Image 4" descr="Toxoplasma graphic">
            <a:extLst>
              <a:ext uri="{FF2B5EF4-FFF2-40B4-BE49-F238E27FC236}">
                <a16:creationId xmlns:a16="http://schemas.microsoft.com/office/drawing/2014/main" id="{D75A09BD-ADAB-4F80-8641-2520BE387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675" y="4486275"/>
            <a:ext cx="14255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ZoneTexte 19">
            <a:extLst>
              <a:ext uri="{FF2B5EF4-FFF2-40B4-BE49-F238E27FC236}">
                <a16:creationId xmlns:a16="http://schemas.microsoft.com/office/drawing/2014/main" id="{DBB2D550-44C7-445B-80F2-F345487E48F7}"/>
              </a:ext>
            </a:extLst>
          </p:cNvPr>
          <p:cNvSpPr txBox="1">
            <a:spLocks noChangeArrowheads="1"/>
          </p:cNvSpPr>
          <p:nvPr/>
        </p:nvSpPr>
        <p:spPr bwMode="auto">
          <a:xfrm>
            <a:off x="3109913" y="5286375"/>
            <a:ext cx="912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solidFill>
                  <a:srgbClr val="00707C"/>
                </a:solidFill>
                <a:latin typeface="Microsoft Sans Serif" panose="020B0604020202020204" pitchFamily="34" charset="0"/>
              </a:rPr>
              <a:t>For </a:t>
            </a:r>
            <a:r>
              <a:rPr lang="en-US" altLang="fr-FR" sz="1600" i="1">
                <a:solidFill>
                  <a:srgbClr val="00707C"/>
                </a:solidFill>
                <a:latin typeface="Microsoft Sans Serif" panose="020B0604020202020204" pitchFamily="34" charset="0"/>
              </a:rPr>
              <a:t>Salmonella</a:t>
            </a:r>
            <a:r>
              <a:rPr lang="en-US" altLang="fr-FR" sz="1600">
                <a:solidFill>
                  <a:srgbClr val="00707C"/>
                </a:solidFill>
                <a:latin typeface="Microsoft Sans Serif" panose="020B0604020202020204" pitchFamily="34" charset="0"/>
              </a:rPr>
              <a:t> it was the mortality contribution that was the most important in the Daly’s calculation while for </a:t>
            </a:r>
            <a:r>
              <a:rPr lang="en-US" altLang="fr-FR" sz="1600" i="1">
                <a:solidFill>
                  <a:srgbClr val="00707C"/>
                </a:solidFill>
                <a:latin typeface="Microsoft Sans Serif" panose="020B0604020202020204" pitchFamily="34" charset="0"/>
              </a:rPr>
              <a:t>Campylobacter</a:t>
            </a:r>
            <a:r>
              <a:rPr lang="en-US" altLang="fr-FR" sz="1600">
                <a:solidFill>
                  <a:srgbClr val="00707C"/>
                </a:solidFill>
                <a:latin typeface="Microsoft Sans Serif" panose="020B0604020202020204" pitchFamily="34" charset="0"/>
              </a:rPr>
              <a:t> and </a:t>
            </a:r>
            <a:r>
              <a:rPr lang="en-US" altLang="fr-FR" sz="1600" i="1">
                <a:solidFill>
                  <a:srgbClr val="00707C"/>
                </a:solidFill>
                <a:latin typeface="Microsoft Sans Serif" panose="020B0604020202020204" pitchFamily="34" charset="0"/>
              </a:rPr>
              <a:t>Toxoplasma</a:t>
            </a:r>
            <a:r>
              <a:rPr lang="en-US" altLang="fr-FR" sz="1600">
                <a:solidFill>
                  <a:srgbClr val="00707C"/>
                </a:solidFill>
                <a:latin typeface="Microsoft Sans Serif" panose="020B0604020202020204" pitchFamily="34" charset="0"/>
              </a:rPr>
              <a:t> it was the morbidity and disability.</a:t>
            </a:r>
            <a:r>
              <a:rPr lang="fr-FR" altLang="fr-FR" sz="1600">
                <a:solidFill>
                  <a:srgbClr val="00707C"/>
                </a:solidFill>
                <a:latin typeface="Microsoft Sans Serif" panose="020B0604020202020204" pitchFamily="34" charset="0"/>
              </a:rPr>
              <a:t> </a:t>
            </a:r>
          </a:p>
        </p:txBody>
      </p:sp>
      <p:grpSp>
        <p:nvGrpSpPr>
          <p:cNvPr id="85008" name="Groupe 2" descr="Side navigation bar">
            <a:extLst>
              <a:ext uri="{FF2B5EF4-FFF2-40B4-BE49-F238E27FC236}">
                <a16:creationId xmlns:a16="http://schemas.microsoft.com/office/drawing/2014/main" id="{6323EE32-FA4A-448F-847E-2617A41CE62E}"/>
              </a:ext>
            </a:extLst>
          </p:cNvPr>
          <p:cNvGrpSpPr>
            <a:grpSpLocks/>
          </p:cNvGrpSpPr>
          <p:nvPr/>
        </p:nvGrpSpPr>
        <p:grpSpPr bwMode="auto">
          <a:xfrm>
            <a:off x="0" y="23813"/>
            <a:ext cx="3076575" cy="5961062"/>
            <a:chOff x="-1" y="13957"/>
            <a:chExt cx="3076576" cy="6001561"/>
          </a:xfrm>
        </p:grpSpPr>
        <p:grpSp>
          <p:nvGrpSpPr>
            <p:cNvPr id="85015" name="Groupe 1">
              <a:extLst>
                <a:ext uri="{FF2B5EF4-FFF2-40B4-BE49-F238E27FC236}">
                  <a16:creationId xmlns:a16="http://schemas.microsoft.com/office/drawing/2014/main" id="{013100CF-2AA0-48D9-B2A5-6478B90341B3}"/>
                </a:ext>
              </a:extLst>
            </p:cNvPr>
            <p:cNvGrpSpPr>
              <a:grpSpLocks/>
            </p:cNvGrpSpPr>
            <p:nvPr/>
          </p:nvGrpSpPr>
          <p:grpSpPr bwMode="auto">
            <a:xfrm>
              <a:off x="-1" y="13957"/>
              <a:ext cx="3071814" cy="6001561"/>
              <a:chOff x="-1" y="13958"/>
              <a:chExt cx="3071814" cy="6366294"/>
            </a:xfrm>
          </p:grpSpPr>
          <p:sp>
            <p:nvSpPr>
              <p:cNvPr id="48" name="Rectangle 47">
                <a:extLst>
                  <a:ext uri="{FF2B5EF4-FFF2-40B4-BE49-F238E27FC236}">
                    <a16:creationId xmlns:a16="http://schemas.microsoft.com/office/drawing/2014/main" id="{C31B4D85-E03D-43E0-B02E-3C3A2605961C}"/>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51" name="ZoneTexte 50">
                <a:extLst>
                  <a:ext uri="{FF2B5EF4-FFF2-40B4-BE49-F238E27FC236}">
                    <a16:creationId xmlns:a16="http://schemas.microsoft.com/office/drawing/2014/main" id="{C64F4053-93B3-4BFB-9B7B-9BE75791B8FF}"/>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47" name="Connecteur droit 46">
              <a:extLst>
                <a:ext uri="{FF2B5EF4-FFF2-40B4-BE49-F238E27FC236}">
                  <a16:creationId xmlns:a16="http://schemas.microsoft.com/office/drawing/2014/main" id="{787EC9B4-0819-431A-B0E4-63F4F36EBCF0}"/>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5009" name="Groupe 41" descr="SafeConsume logo and title of training session: Teaching food hygiene: An introduction">
            <a:extLst>
              <a:ext uri="{FF2B5EF4-FFF2-40B4-BE49-F238E27FC236}">
                <a16:creationId xmlns:a16="http://schemas.microsoft.com/office/drawing/2014/main" id="{D2C54ACC-B95A-409B-9ABB-8AAE5C53A0CB}"/>
              </a:ext>
            </a:extLst>
          </p:cNvPr>
          <p:cNvGrpSpPr>
            <a:grpSpLocks/>
          </p:cNvGrpSpPr>
          <p:nvPr/>
        </p:nvGrpSpPr>
        <p:grpSpPr bwMode="auto">
          <a:xfrm>
            <a:off x="4763" y="190500"/>
            <a:ext cx="3071812" cy="1055688"/>
            <a:chOff x="4763" y="191243"/>
            <a:chExt cx="3071812" cy="1054945"/>
          </a:xfrm>
        </p:grpSpPr>
        <p:cxnSp>
          <p:nvCxnSpPr>
            <p:cNvPr id="43" name="Connecteur droit 42">
              <a:extLst>
                <a:ext uri="{FF2B5EF4-FFF2-40B4-BE49-F238E27FC236}">
                  <a16:creationId xmlns:a16="http://schemas.microsoft.com/office/drawing/2014/main" id="{EB94F347-894B-44C2-A6DA-8F797893AB9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5014" name="Image 43">
              <a:extLst>
                <a:ext uri="{FF2B5EF4-FFF2-40B4-BE49-F238E27FC236}">
                  <a16:creationId xmlns:a16="http://schemas.microsoft.com/office/drawing/2014/main" id="{7C29394A-A0DB-44A8-AB29-BC3C079482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10" name="Rectangle 1">
            <a:extLst>
              <a:ext uri="{FF2B5EF4-FFF2-40B4-BE49-F238E27FC236}">
                <a16:creationId xmlns:a16="http://schemas.microsoft.com/office/drawing/2014/main" id="{5974D83D-AC10-4D47-9CE5-125454BF4469}"/>
              </a:ext>
            </a:extLst>
          </p:cNvPr>
          <p:cNvSpPr>
            <a:spLocks noChangeArrowheads="1"/>
          </p:cNvSpPr>
          <p:nvPr/>
        </p:nvSpPr>
        <p:spPr bwMode="auto">
          <a:xfrm>
            <a:off x="38100" y="4495800"/>
            <a:ext cx="29654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900">
                <a:solidFill>
                  <a:srgbClr val="000000"/>
                </a:solidFill>
                <a:latin typeface="Microsoft Sans Serif" panose="020B0604020202020204" pitchFamily="34" charset="0"/>
              </a:rPr>
              <a:t>*</a:t>
            </a:r>
            <a:r>
              <a:rPr lang="en-US" altLang="fr-FR" sz="900" b="1">
                <a:solidFill>
                  <a:srgbClr val="000000"/>
                </a:solidFill>
                <a:latin typeface="Microsoft Sans Serif" panose="020B0604020202020204" pitchFamily="34" charset="0"/>
              </a:rPr>
              <a:t>DALY</a:t>
            </a:r>
            <a:r>
              <a:rPr lang="en-US" altLang="fr-FR" sz="900">
                <a:solidFill>
                  <a:srgbClr val="000000"/>
                </a:solidFill>
                <a:latin typeface="Microsoft Sans Serif" panose="020B0604020202020204" pitchFamily="34" charset="0"/>
              </a:rPr>
              <a:t> (Disability Adjusted Life Years) is the summary measure used to give an indication of </a:t>
            </a:r>
            <a:r>
              <a:rPr lang="en-US" altLang="fr-FR" sz="900" b="1">
                <a:solidFill>
                  <a:srgbClr val="000000"/>
                </a:solidFill>
                <a:latin typeface="Microsoft Sans Serif" panose="020B0604020202020204" pitchFamily="34" charset="0"/>
              </a:rPr>
              <a:t>overall burden of disease</a:t>
            </a:r>
            <a:r>
              <a:rPr lang="en-US" altLang="fr-FR" sz="900">
                <a:solidFill>
                  <a:srgbClr val="000000"/>
                </a:solidFill>
                <a:latin typeface="Microsoft Sans Serif" panose="020B0604020202020204" pitchFamily="34" charset="0"/>
              </a:rPr>
              <a:t>. It reflects the sum of years of life lost due to premature mortality and years of life lost due to years lived in poor health. One DALY represents the loss of the equivalent of one year of full health.</a:t>
            </a:r>
          </a:p>
          <a:p>
            <a:r>
              <a:rPr lang="en-US" altLang="fr-FR" sz="900">
                <a:solidFill>
                  <a:srgbClr val="000000"/>
                </a:solidFill>
                <a:latin typeface="Microsoft Sans Serif" panose="020B0604020202020204" pitchFamily="34" charset="0"/>
              </a:rPr>
              <a:t>Note: a disease can have a </a:t>
            </a:r>
            <a:r>
              <a:rPr lang="en-US" altLang="fr-FR" sz="900" b="1">
                <a:solidFill>
                  <a:srgbClr val="000000"/>
                </a:solidFill>
                <a:latin typeface="Microsoft Sans Serif" panose="020B0604020202020204" pitchFamily="34" charset="0"/>
              </a:rPr>
              <a:t>high DALY </a:t>
            </a:r>
            <a:r>
              <a:rPr lang="en-US" altLang="fr-FR" sz="900">
                <a:solidFill>
                  <a:srgbClr val="000000"/>
                </a:solidFill>
                <a:latin typeface="Microsoft Sans Serif" panose="020B0604020202020204" pitchFamily="34" charset="0"/>
              </a:rPr>
              <a:t>either </a:t>
            </a:r>
            <a:r>
              <a:rPr lang="en-US" altLang="fr-FR" sz="900" b="1">
                <a:solidFill>
                  <a:srgbClr val="000000"/>
                </a:solidFill>
                <a:latin typeface="Microsoft Sans Serif" panose="020B0604020202020204" pitchFamily="34" charset="0"/>
              </a:rPr>
              <a:t>due to a high case-fatality rate </a:t>
            </a:r>
            <a:r>
              <a:rPr lang="en-US" altLang="fr-FR" sz="900">
                <a:solidFill>
                  <a:srgbClr val="000000"/>
                </a:solidFill>
                <a:latin typeface="Microsoft Sans Serif" panose="020B0604020202020204" pitchFamily="34" charset="0"/>
              </a:rPr>
              <a:t>(example: </a:t>
            </a:r>
            <a:r>
              <a:rPr lang="en-US" altLang="fr-FR" sz="900" i="1">
                <a:solidFill>
                  <a:srgbClr val="000000"/>
                </a:solidFill>
                <a:latin typeface="Microsoft Sans Serif" panose="020B0604020202020204" pitchFamily="34" charset="0"/>
              </a:rPr>
              <a:t>Listeria monocytogenes</a:t>
            </a:r>
            <a:r>
              <a:rPr lang="en-US" altLang="fr-FR" sz="900">
                <a:solidFill>
                  <a:srgbClr val="000000"/>
                </a:solidFill>
                <a:latin typeface="Microsoft Sans Serif" panose="020B0604020202020204" pitchFamily="34" charset="0"/>
              </a:rPr>
              <a:t>) </a:t>
            </a:r>
            <a:r>
              <a:rPr lang="en-US" altLang="fr-FR" sz="900" b="1">
                <a:solidFill>
                  <a:srgbClr val="000000"/>
                </a:solidFill>
                <a:latin typeface="Microsoft Sans Serif" panose="020B0604020202020204" pitchFamily="34" charset="0"/>
              </a:rPr>
              <a:t>or due to a high incidence </a:t>
            </a:r>
            <a:r>
              <a:rPr lang="en-US" altLang="fr-FR" sz="900">
                <a:solidFill>
                  <a:srgbClr val="000000"/>
                </a:solidFill>
                <a:latin typeface="Microsoft Sans Serif" panose="020B0604020202020204" pitchFamily="34" charset="0"/>
              </a:rPr>
              <a:t>(example: Norovirus).</a:t>
            </a:r>
            <a:endParaRPr lang="fr-FR" altLang="fr-FR" sz="900">
              <a:solidFill>
                <a:srgbClr val="000000"/>
              </a:solidFill>
              <a:latin typeface="Microsoft Sans Serif" panose="020B0604020202020204" pitchFamily="34" charset="0"/>
            </a:endParaRPr>
          </a:p>
        </p:txBody>
      </p:sp>
      <p:sp>
        <p:nvSpPr>
          <p:cNvPr id="85011" name="ZoneTexte 2">
            <a:extLst>
              <a:ext uri="{FF2B5EF4-FFF2-40B4-BE49-F238E27FC236}">
                <a16:creationId xmlns:a16="http://schemas.microsoft.com/office/drawing/2014/main" id="{292E3243-1A57-4BAA-B723-FF08F1D0B811}"/>
              </a:ext>
            </a:extLst>
          </p:cNvPr>
          <p:cNvSpPr txBox="1">
            <a:spLocks noChangeArrowheads="1"/>
          </p:cNvSpPr>
          <p:nvPr/>
        </p:nvSpPr>
        <p:spPr bwMode="auto">
          <a:xfrm>
            <a:off x="11812588" y="2505075"/>
            <a:ext cx="146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100">
                <a:solidFill>
                  <a:srgbClr val="FFFFFF"/>
                </a:solidFill>
                <a:latin typeface="Microsoft Sans Serif" panose="020B0604020202020204" pitchFamily="34" charset="0"/>
              </a:rPr>
              <a:t>*</a:t>
            </a:r>
          </a:p>
        </p:txBody>
      </p:sp>
      <p:sp>
        <p:nvSpPr>
          <p:cNvPr id="41" name="Bouton d’action : vide 40" descr="Close button">
            <a:hlinkClick r:id="rId8" action="ppaction://hlinksldjump" highlightClick="1"/>
            <a:extLst>
              <a:ext uri="{FF2B5EF4-FFF2-40B4-BE49-F238E27FC236}">
                <a16:creationId xmlns:a16="http://schemas.microsoft.com/office/drawing/2014/main" id="{1CE80F05-6EF4-4499-BD39-9945CB70A55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oneTexte 3">
            <a:extLst>
              <a:ext uri="{FF2B5EF4-FFF2-40B4-BE49-F238E27FC236}">
                <a16:creationId xmlns:a16="http://schemas.microsoft.com/office/drawing/2014/main" id="{40954CC8-DE58-4A67-8115-3A2BC8590666}"/>
              </a:ext>
            </a:extLst>
          </p:cNvPr>
          <p:cNvSpPr txBox="1">
            <a:spLocks noChangeArrowheads="1"/>
          </p:cNvSpPr>
          <p:nvPr/>
        </p:nvSpPr>
        <p:spPr bwMode="auto">
          <a:xfrm>
            <a:off x="3113088" y="3175"/>
            <a:ext cx="90058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4500" b="1">
                <a:solidFill>
                  <a:srgbClr val="00707C"/>
                </a:solidFill>
                <a:latin typeface="Arial" panose="020B0604020202020204" pitchFamily="34" charset="0"/>
                <a:cs typeface="Arial" panose="020B0604020202020204" pitchFamily="34" charset="0"/>
              </a:rPr>
              <a:t>Leading causes of death due to foodborne illnesses</a:t>
            </a:r>
          </a:p>
        </p:txBody>
      </p:sp>
      <p:sp>
        <p:nvSpPr>
          <p:cNvPr id="86019" name="ZoneTexte 13">
            <a:extLst>
              <a:ext uri="{FF2B5EF4-FFF2-40B4-BE49-F238E27FC236}">
                <a16:creationId xmlns:a16="http://schemas.microsoft.com/office/drawing/2014/main" id="{7C40BB34-295B-48CB-A736-CD8D1EB78DDD}"/>
              </a:ext>
            </a:extLst>
          </p:cNvPr>
          <p:cNvSpPr txBox="1">
            <a:spLocks noChangeArrowheads="1"/>
          </p:cNvSpPr>
          <p:nvPr/>
        </p:nvSpPr>
        <p:spPr bwMode="auto">
          <a:xfrm>
            <a:off x="540543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1 854 deaths</a:t>
            </a:r>
          </a:p>
        </p:txBody>
      </p:sp>
      <p:grpSp>
        <p:nvGrpSpPr>
          <p:cNvPr id="86020" name="Groupe 76">
            <a:extLst>
              <a:ext uri="{FF2B5EF4-FFF2-40B4-BE49-F238E27FC236}">
                <a16:creationId xmlns:a16="http://schemas.microsoft.com/office/drawing/2014/main" id="{E0399DAF-4FBD-45CC-836C-795EDEC3B653}"/>
              </a:ext>
            </a:extLst>
          </p:cNvPr>
          <p:cNvGrpSpPr>
            <a:grpSpLocks/>
          </p:cNvGrpSpPr>
          <p:nvPr/>
        </p:nvGrpSpPr>
        <p:grpSpPr bwMode="auto">
          <a:xfrm>
            <a:off x="-41275" y="6016625"/>
            <a:ext cx="12276138" cy="887413"/>
            <a:chOff x="-41565" y="6016088"/>
            <a:chExt cx="12276859" cy="888671"/>
          </a:xfrm>
        </p:grpSpPr>
        <p:sp>
          <p:nvSpPr>
            <p:cNvPr id="86047" name="ZoneTexte 77">
              <a:extLst>
                <a:ext uri="{FF2B5EF4-FFF2-40B4-BE49-F238E27FC236}">
                  <a16:creationId xmlns:a16="http://schemas.microsoft.com/office/drawing/2014/main" id="{9C4863E6-A84C-4ACF-867C-CB572CB9B25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a:t>
              </a:r>
            </a:p>
          </p:txBody>
        </p:sp>
        <p:sp>
          <p:nvSpPr>
            <p:cNvPr id="86048" name="ZoneTexte 78">
              <a:extLst>
                <a:ext uri="{FF2B5EF4-FFF2-40B4-BE49-F238E27FC236}">
                  <a16:creationId xmlns:a16="http://schemas.microsoft.com/office/drawing/2014/main" id="{6706D5A9-50EB-421E-BD56-E682FD33014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Next</a:t>
              </a:r>
            </a:p>
          </p:txBody>
        </p:sp>
        <p:sp>
          <p:nvSpPr>
            <p:cNvPr id="80" name="Rectangle 79" descr="Bottom navigation bar">
              <a:extLst>
                <a:ext uri="{FF2B5EF4-FFF2-40B4-BE49-F238E27FC236}">
                  <a16:creationId xmlns:a16="http://schemas.microsoft.com/office/drawing/2014/main" id="{19D90841-CE9C-457B-84B3-B2390F566EF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50" name="ZoneTexte 81">
              <a:extLst>
                <a:ext uri="{FF2B5EF4-FFF2-40B4-BE49-F238E27FC236}">
                  <a16:creationId xmlns:a16="http://schemas.microsoft.com/office/drawing/2014/main" id="{F24EEA42-E629-4C78-9141-5E665830C303}"/>
                </a:ext>
              </a:extLst>
            </p:cNvPr>
            <p:cNvSpPr txBox="1">
              <a:spLocks noChangeArrowheads="1"/>
            </p:cNvSpPr>
            <p:nvPr/>
          </p:nvSpPr>
          <p:spPr bwMode="auto">
            <a:xfrm>
              <a:off x="6019759" y="6155069"/>
              <a:ext cx="248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Close and go back to session 1</a:t>
              </a:r>
            </a:p>
          </p:txBody>
        </p:sp>
        <p:sp>
          <p:nvSpPr>
            <p:cNvPr id="86051" name="ZoneTexte 82">
              <a:extLst>
                <a:ext uri="{FF2B5EF4-FFF2-40B4-BE49-F238E27FC236}">
                  <a16:creationId xmlns:a16="http://schemas.microsoft.com/office/drawing/2014/main" id="{5CBC6EEB-E216-4B9B-87EE-8BB9FA03E89E}"/>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Microsoft Sans Serif" panose="020B0604020202020204" pitchFamily="34" charset="0"/>
                </a:rPr>
                <a:t>                            Previous</a:t>
              </a:r>
            </a:p>
          </p:txBody>
        </p:sp>
        <p:sp>
          <p:nvSpPr>
            <p:cNvPr id="84" name="Bouton d’action : vide 83" descr="Previous button">
              <a:hlinkClick r:id="" action="ppaction://hlinkshowjump?jump=previousslide" highlightClick="1"/>
              <a:extLst>
                <a:ext uri="{FF2B5EF4-FFF2-40B4-BE49-F238E27FC236}">
                  <a16:creationId xmlns:a16="http://schemas.microsoft.com/office/drawing/2014/main" id="{B60CFCCC-AC29-4E76-B3CE-BE9B82A2B7E3}"/>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&lt;</a:t>
              </a:r>
            </a:p>
          </p:txBody>
        </p:sp>
        <p:pic>
          <p:nvPicPr>
            <p:cNvPr id="86053" name="Image 84" descr="SafeConsume logo">
              <a:extLst>
                <a:ext uri="{FF2B5EF4-FFF2-40B4-BE49-F238E27FC236}">
                  <a16:creationId xmlns:a16="http://schemas.microsoft.com/office/drawing/2014/main" id="{21874F5E-F654-4256-98F6-AA88E0426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1" name="Image 6" descr="Campylobacter graphic">
            <a:extLst>
              <a:ext uri="{FF2B5EF4-FFF2-40B4-BE49-F238E27FC236}">
                <a16:creationId xmlns:a16="http://schemas.microsoft.com/office/drawing/2014/main" id="{282B0D53-4E1B-4804-92A7-D9AF8AC5D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506788"/>
            <a:ext cx="14430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2" name="Groupe 21">
            <a:extLst>
              <a:ext uri="{FF2B5EF4-FFF2-40B4-BE49-F238E27FC236}">
                <a16:creationId xmlns:a16="http://schemas.microsoft.com/office/drawing/2014/main" id="{89C97363-D67F-461D-A6F6-1AB71D97F021}"/>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EE05FE82-CAF2-4FC2-ADE8-511D1FC2EB14}"/>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6" name="ZoneTexte 23">
              <a:extLst>
                <a:ext uri="{FF2B5EF4-FFF2-40B4-BE49-F238E27FC236}">
                  <a16:creationId xmlns:a16="http://schemas.microsoft.com/office/drawing/2014/main" id="{33BC0AC5-D9A2-42DA-8DB3-FA05BC71380A}"/>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Microsoft Sans Serif" panose="020B0604020202020204" pitchFamily="34" charset="0"/>
                </a:rPr>
                <a:t>1</a:t>
              </a:r>
            </a:p>
          </p:txBody>
        </p:sp>
      </p:grpSp>
      <p:sp>
        <p:nvSpPr>
          <p:cNvPr id="86023" name="ZoneTexte 27">
            <a:extLst>
              <a:ext uri="{FF2B5EF4-FFF2-40B4-BE49-F238E27FC236}">
                <a16:creationId xmlns:a16="http://schemas.microsoft.com/office/drawing/2014/main" id="{F63B36A3-AB76-498E-B0C7-E37972C58B4C}"/>
              </a:ext>
            </a:extLst>
          </p:cNvPr>
          <p:cNvSpPr txBox="1">
            <a:spLocks noChangeArrowheads="1"/>
          </p:cNvSpPr>
          <p:nvPr/>
        </p:nvSpPr>
        <p:spPr bwMode="auto">
          <a:xfrm>
            <a:off x="5405438" y="3549650"/>
            <a:ext cx="237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459 deaths</a:t>
            </a:r>
          </a:p>
        </p:txBody>
      </p:sp>
      <p:sp>
        <p:nvSpPr>
          <p:cNvPr id="86024" name="ZoneTexte 10">
            <a:extLst>
              <a:ext uri="{FF2B5EF4-FFF2-40B4-BE49-F238E27FC236}">
                <a16:creationId xmlns:a16="http://schemas.microsoft.com/office/drawing/2014/main" id="{8D390417-1EB3-44D8-8BAD-F19918448701}"/>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1200" dirty="0">
                <a:solidFill>
                  <a:schemeClr val="accent3">
                    <a:lumMod val="75000"/>
                  </a:schemeClr>
                </a:solidFill>
                <a:latin typeface="Microsoft Sans Serif" panose="020B0604020202020204" pitchFamily="34" charset="0"/>
              </a:rPr>
              <a:t>Leading causes of </a:t>
            </a:r>
            <a:r>
              <a:rPr lang="fr-FR" altLang="fr-FR" sz="1200" dirty="0" err="1">
                <a:solidFill>
                  <a:schemeClr val="accent3">
                    <a:lumMod val="75000"/>
                  </a:schemeClr>
                </a:solidFill>
                <a:latin typeface="Microsoft Sans Serif" panose="020B0604020202020204" pitchFamily="34" charset="0"/>
              </a:rPr>
              <a:t>death</a:t>
            </a:r>
            <a:r>
              <a:rPr lang="fr-FR" altLang="fr-FR" sz="1200" dirty="0">
                <a:solidFill>
                  <a:schemeClr val="accent3">
                    <a:lumMod val="75000"/>
                  </a:schemeClr>
                </a:solidFill>
                <a:latin typeface="Microsoft Sans Serif" panose="020B0604020202020204" pitchFamily="34" charset="0"/>
              </a:rPr>
              <a:t> due to </a:t>
            </a:r>
            <a:r>
              <a:rPr lang="fr-FR" altLang="fr-FR" sz="1200" dirty="0" err="1">
                <a:solidFill>
                  <a:schemeClr val="accent3">
                    <a:lumMod val="75000"/>
                  </a:schemeClr>
                </a:solidFill>
                <a:latin typeface="Microsoft Sans Serif" panose="020B0604020202020204" pitchFamily="34" charset="0"/>
              </a:rPr>
              <a:t>foodborne</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diseases</a:t>
            </a:r>
            <a:r>
              <a:rPr lang="fr-FR" altLang="fr-FR" sz="1200" dirty="0">
                <a:solidFill>
                  <a:schemeClr val="accent3">
                    <a:lumMod val="75000"/>
                  </a:schemeClr>
                </a:solidFill>
                <a:latin typeface="Microsoft Sans Serif" panose="020B0604020202020204" pitchFamily="34" charset="0"/>
              </a:rPr>
              <a:t> in </a:t>
            </a:r>
            <a:r>
              <a:rPr lang="fr-FR" altLang="fr-FR" sz="1200" dirty="0" err="1">
                <a:solidFill>
                  <a:schemeClr val="accent3">
                    <a:lumMod val="75000"/>
                  </a:schemeClr>
                </a:solidFill>
                <a:latin typeface="Microsoft Sans Serif" panose="020B0604020202020204" pitchFamily="34" charset="0"/>
              </a:rPr>
              <a:t>European</a:t>
            </a:r>
            <a:r>
              <a:rPr lang="fr-FR" altLang="fr-FR" sz="1200" dirty="0">
                <a:solidFill>
                  <a:schemeClr val="accent3">
                    <a:lumMod val="75000"/>
                  </a:schemeClr>
                </a:solidFill>
                <a:latin typeface="Microsoft Sans Serif" panose="020B0604020202020204" pitchFamily="34" charset="0"/>
              </a:rPr>
              <a:t> </a:t>
            </a:r>
            <a:r>
              <a:rPr lang="fr-FR" altLang="fr-FR" sz="1200" dirty="0" err="1">
                <a:solidFill>
                  <a:schemeClr val="accent3">
                    <a:lumMod val="75000"/>
                  </a:schemeClr>
                </a:solidFill>
                <a:latin typeface="Microsoft Sans Serif" panose="020B0604020202020204" pitchFamily="34" charset="0"/>
              </a:rPr>
              <a:t>Region</a:t>
            </a:r>
            <a:r>
              <a:rPr lang="fr-FR" altLang="fr-FR" sz="1200" dirty="0">
                <a:solidFill>
                  <a:schemeClr val="accent3">
                    <a:lumMod val="75000"/>
                  </a:schemeClr>
                </a:solidFill>
                <a:latin typeface="Microsoft Sans Serif" panose="020B0604020202020204" pitchFamily="34" charset="0"/>
              </a:rPr>
              <a:t> (2010)</a:t>
            </a:r>
          </a:p>
        </p:txBody>
      </p:sp>
      <p:grpSp>
        <p:nvGrpSpPr>
          <p:cNvPr id="86025" name="Groupe 32">
            <a:extLst>
              <a:ext uri="{FF2B5EF4-FFF2-40B4-BE49-F238E27FC236}">
                <a16:creationId xmlns:a16="http://schemas.microsoft.com/office/drawing/2014/main" id="{95719316-6CC1-44BD-82A7-608B455185F5}"/>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0573FB31-FB06-48C6-B1A8-097036888FDC}"/>
                </a:ext>
              </a:extLst>
            </p:cNvPr>
            <p:cNvSpPr/>
            <p:nvPr/>
          </p:nvSpPr>
          <p:spPr>
            <a:xfrm>
              <a:off x="493159" y="2688723"/>
              <a:ext cx="410966" cy="436114"/>
            </a:xfrm>
            <a:prstGeom prst="ellipse">
              <a:avLst/>
            </a:prstGeom>
            <a:solidFill>
              <a:schemeClr val="bg1"/>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4" name="ZoneTexte 34">
              <a:extLst>
                <a:ext uri="{FF2B5EF4-FFF2-40B4-BE49-F238E27FC236}">
                  <a16:creationId xmlns:a16="http://schemas.microsoft.com/office/drawing/2014/main" id="{28C70E5A-CD2F-4287-9799-E6B68849EEE6}"/>
                </a:ext>
              </a:extLst>
            </p:cNvPr>
            <p:cNvSpPr txBox="1">
              <a:spLocks noChangeArrowheads="1"/>
            </p:cNvSpPr>
            <p:nvPr/>
          </p:nvSpPr>
          <p:spPr bwMode="auto">
            <a:xfrm>
              <a:off x="534574" y="2722148"/>
              <a:ext cx="293092"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dirty="0">
                  <a:solidFill>
                    <a:schemeClr val="accent2">
                      <a:lumMod val="25000"/>
                    </a:schemeClr>
                  </a:solidFill>
                  <a:latin typeface="Microsoft Sans Serif" panose="020B0604020202020204" pitchFamily="34" charset="0"/>
                </a:rPr>
                <a:t>2</a:t>
              </a:r>
            </a:p>
          </p:txBody>
        </p:sp>
      </p:grpSp>
      <p:pic>
        <p:nvPicPr>
          <p:cNvPr id="86026" name="Image 29" descr="Salmoella graphic">
            <a:extLst>
              <a:ext uri="{FF2B5EF4-FFF2-40B4-BE49-F238E27FC236}">
                <a16:creationId xmlns:a16="http://schemas.microsoft.com/office/drawing/2014/main" id="{3096C710-8AA4-4C68-8C0B-D17E7BF4D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2562225"/>
            <a:ext cx="1411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7" name="Groupe 43">
            <a:extLst>
              <a:ext uri="{FF2B5EF4-FFF2-40B4-BE49-F238E27FC236}">
                <a16:creationId xmlns:a16="http://schemas.microsoft.com/office/drawing/2014/main" id="{3CE6723C-054A-4315-BE2A-A834499F734F}"/>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4DA1F5D3-55E3-4481-9AF3-271827CD7163}"/>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6042" name="ZoneTexte 45">
              <a:extLst>
                <a:ext uri="{FF2B5EF4-FFF2-40B4-BE49-F238E27FC236}">
                  <a16:creationId xmlns:a16="http://schemas.microsoft.com/office/drawing/2014/main" id="{48EE6E27-F361-4E0E-B223-B3438812AF78}"/>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Microsoft Sans Serif" panose="020B0604020202020204" pitchFamily="34" charset="0"/>
                </a:rPr>
                <a:t>3</a:t>
              </a:r>
            </a:p>
          </p:txBody>
        </p:sp>
      </p:grpSp>
      <p:sp>
        <p:nvSpPr>
          <p:cNvPr id="86028" name="ZoneTexte 46">
            <a:extLst>
              <a:ext uri="{FF2B5EF4-FFF2-40B4-BE49-F238E27FC236}">
                <a16:creationId xmlns:a16="http://schemas.microsoft.com/office/drawing/2014/main" id="{BC95F057-DA87-4CBD-8B14-88DCCD166D19}"/>
              </a:ext>
            </a:extLst>
          </p:cNvPr>
          <p:cNvSpPr txBox="1">
            <a:spLocks noChangeArrowheads="1"/>
          </p:cNvSpPr>
          <p:nvPr/>
        </p:nvSpPr>
        <p:spPr bwMode="auto">
          <a:xfrm>
            <a:off x="5405438" y="4518025"/>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a:solidFill>
                  <a:srgbClr val="00707C"/>
                </a:solidFill>
                <a:latin typeface="Microsoft Sans Serif" panose="020B0604020202020204" pitchFamily="34" charset="0"/>
              </a:rPr>
              <a:t>435 deaths</a:t>
            </a:r>
          </a:p>
        </p:txBody>
      </p:sp>
      <p:sp>
        <p:nvSpPr>
          <p:cNvPr id="86029" name="ZoneTexte 19">
            <a:extLst>
              <a:ext uri="{FF2B5EF4-FFF2-40B4-BE49-F238E27FC236}">
                <a16:creationId xmlns:a16="http://schemas.microsoft.com/office/drawing/2014/main" id="{F19FC6DD-B1B1-4E73-96E2-9BDDCCAA9B1D}"/>
              </a:ext>
            </a:extLst>
          </p:cNvPr>
          <p:cNvSpPr txBox="1">
            <a:spLocks noChangeArrowheads="1"/>
          </p:cNvSpPr>
          <p:nvPr/>
        </p:nvSpPr>
        <p:spPr bwMode="auto">
          <a:xfrm>
            <a:off x="3228975" y="5286375"/>
            <a:ext cx="8774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solidFill>
                  <a:srgbClr val="00707C"/>
                </a:solidFill>
                <a:latin typeface="Microsoft Sans Serif" panose="020B0604020202020204" pitchFamily="34" charset="0"/>
              </a:rPr>
              <a:t>For </a:t>
            </a:r>
            <a:r>
              <a:rPr lang="fr-FR" altLang="fr-FR" sz="1600" i="1">
                <a:solidFill>
                  <a:srgbClr val="00707C"/>
                </a:solidFill>
                <a:latin typeface="Microsoft Sans Serif" panose="020B0604020202020204" pitchFamily="34" charset="0"/>
              </a:rPr>
              <a:t>Listeria</a:t>
            </a:r>
            <a:r>
              <a:rPr lang="fr-FR" altLang="fr-FR" sz="1600">
                <a:solidFill>
                  <a:srgbClr val="00707C"/>
                </a:solidFill>
                <a:latin typeface="Microsoft Sans Serif" panose="020B0604020202020204" pitchFamily="34" charset="0"/>
              </a:rPr>
              <a:t> the incidence is relatively low, but the hospitalization and fatality rates are high:</a:t>
            </a:r>
          </a:p>
          <a:p>
            <a:pPr eaLnBrk="1" hangingPunct="1"/>
            <a:r>
              <a:rPr lang="fr-FR" altLang="fr-FR" sz="1600">
                <a:solidFill>
                  <a:srgbClr val="00707C"/>
                </a:solidFill>
                <a:latin typeface="Microsoft Sans Serif" panose="020B0604020202020204" pitchFamily="34" charset="0"/>
              </a:rPr>
              <a:t>1 781 cases of illness, 399 deaths and almost 15 000 DALYs.</a:t>
            </a:r>
          </a:p>
        </p:txBody>
      </p:sp>
      <p:pic>
        <p:nvPicPr>
          <p:cNvPr id="86030" name="Image 5" descr="Leading causes of death due to foodborne diseases in European Region (2010): Non-typoidal Salmonella - 1854, Campylobacter - 459, Norovirus - 435">
            <a:extLst>
              <a:ext uri="{FF2B5EF4-FFF2-40B4-BE49-F238E27FC236}">
                <a16:creationId xmlns:a16="http://schemas.microsoft.com/office/drawing/2014/main" id="{C9C65161-45A4-437B-89A6-B97E15A02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2362200"/>
            <a:ext cx="44386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Image 40" descr="Norovirus graphic">
            <a:extLst>
              <a:ext uri="{FF2B5EF4-FFF2-40B4-BE49-F238E27FC236}">
                <a16:creationId xmlns:a16="http://schemas.microsoft.com/office/drawing/2014/main" id="{CCA926AC-C62C-4361-A76E-4B7486F7F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451350"/>
            <a:ext cx="13890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32" name="Groupe 2" descr="Side navigation bar">
            <a:extLst>
              <a:ext uri="{FF2B5EF4-FFF2-40B4-BE49-F238E27FC236}">
                <a16:creationId xmlns:a16="http://schemas.microsoft.com/office/drawing/2014/main" id="{93EF9FB1-5801-4A57-B266-E340A946D90E}"/>
              </a:ext>
            </a:extLst>
          </p:cNvPr>
          <p:cNvGrpSpPr>
            <a:grpSpLocks/>
          </p:cNvGrpSpPr>
          <p:nvPr/>
        </p:nvGrpSpPr>
        <p:grpSpPr bwMode="auto">
          <a:xfrm>
            <a:off x="0" y="23813"/>
            <a:ext cx="3076575" cy="5961062"/>
            <a:chOff x="-1" y="13957"/>
            <a:chExt cx="3076576" cy="6001561"/>
          </a:xfrm>
        </p:grpSpPr>
        <p:grpSp>
          <p:nvGrpSpPr>
            <p:cNvPr id="86037" name="Groupe 1">
              <a:extLst>
                <a:ext uri="{FF2B5EF4-FFF2-40B4-BE49-F238E27FC236}">
                  <a16:creationId xmlns:a16="http://schemas.microsoft.com/office/drawing/2014/main" id="{14DFEE2D-8948-44C7-8B2E-92E38C673E6C}"/>
                </a:ext>
              </a:extLst>
            </p:cNvPr>
            <p:cNvGrpSpPr>
              <a:grpSpLocks/>
            </p:cNvGrpSpPr>
            <p:nvPr/>
          </p:nvGrpSpPr>
          <p:grpSpPr bwMode="auto">
            <a:xfrm>
              <a:off x="-1" y="13957"/>
              <a:ext cx="3071814" cy="6001561"/>
              <a:chOff x="-1" y="13958"/>
              <a:chExt cx="3071814" cy="6366294"/>
            </a:xfrm>
          </p:grpSpPr>
          <p:sp>
            <p:nvSpPr>
              <p:cNvPr id="43" name="Rectangle 42">
                <a:extLst>
                  <a:ext uri="{FF2B5EF4-FFF2-40B4-BE49-F238E27FC236}">
                    <a16:creationId xmlns:a16="http://schemas.microsoft.com/office/drawing/2014/main" id="{FF46A191-E06B-4551-97FF-E939ABC37A9F}"/>
                  </a:ext>
                </a:extLst>
              </p:cNvPr>
              <p:cNvSpPr/>
              <p:nvPr/>
            </p:nvSpPr>
            <p:spPr>
              <a:xfrm>
                <a:off x="-1" y="13958"/>
                <a:ext cx="3071814" cy="6366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44" name="ZoneTexte 43">
                <a:extLst>
                  <a:ext uri="{FF2B5EF4-FFF2-40B4-BE49-F238E27FC236}">
                    <a16:creationId xmlns:a16="http://schemas.microsoft.com/office/drawing/2014/main" id="{3CFA7F93-00BC-4DD0-BCC8-D89B3676A44D}"/>
                  </a:ext>
                </a:extLst>
              </p:cNvPr>
              <p:cNvSpPr txBox="1"/>
              <p:nvPr/>
            </p:nvSpPr>
            <p:spPr>
              <a:xfrm>
                <a:off x="271462" y="2255301"/>
                <a:ext cx="2528888" cy="2317636"/>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FFFFFF"/>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Leading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solidFill>
                      <a:srgbClr val="00707C"/>
                    </a:solidFill>
                    <a:latin typeface="Microsoft Sans Serif"/>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Microsoft Sans Serif"/>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DD4758"/>
                    </a:solidFill>
                    <a:latin typeface="Microsoft Sans Serif"/>
                  </a:rPr>
                  <a:t>Deaths</a:t>
                </a:r>
              </a:p>
              <a:p>
                <a:pPr defTabSz="228600" eaLnBrk="1" fontAlgn="auto" hangingPunct="1">
                  <a:spcBef>
                    <a:spcPts val="0"/>
                  </a:spcBef>
                  <a:spcAft>
                    <a:spcPts val="0"/>
                  </a:spcAft>
                  <a:defRPr/>
                </a:pPr>
                <a:endParaRPr lang="fr-FR" sz="900">
                  <a:solidFill>
                    <a:prstClr val="black"/>
                  </a:solidFill>
                  <a:latin typeface="Microsoft Sans Serif"/>
                </a:endParaRPr>
              </a:p>
            </p:txBody>
          </p:sp>
        </p:grpSp>
        <p:cxnSp>
          <p:nvCxnSpPr>
            <p:cNvPr id="41" name="Connecteur droit 40">
              <a:extLst>
                <a:ext uri="{FF2B5EF4-FFF2-40B4-BE49-F238E27FC236}">
                  <a16:creationId xmlns:a16="http://schemas.microsoft.com/office/drawing/2014/main" id="{B1E1993C-C4FD-46EE-ADEB-A265E524A450}"/>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6033" name="Groupe 35" descr="SafeConsume logo and title of training session: Teaching food hygiene: An introduction">
            <a:extLst>
              <a:ext uri="{FF2B5EF4-FFF2-40B4-BE49-F238E27FC236}">
                <a16:creationId xmlns:a16="http://schemas.microsoft.com/office/drawing/2014/main" id="{F4B96567-C1EF-45C5-87C4-360BB2ABA3A6}"/>
              </a:ext>
            </a:extLst>
          </p:cNvPr>
          <p:cNvGrpSpPr>
            <a:grpSpLocks/>
          </p:cNvGrpSpPr>
          <p:nvPr/>
        </p:nvGrpSpPr>
        <p:grpSpPr bwMode="auto">
          <a:xfrm>
            <a:off x="4763" y="190500"/>
            <a:ext cx="3071812" cy="1055688"/>
            <a:chOff x="4763" y="191243"/>
            <a:chExt cx="3071812" cy="1054945"/>
          </a:xfrm>
        </p:grpSpPr>
        <p:cxnSp>
          <p:nvCxnSpPr>
            <p:cNvPr id="37" name="Connecteur droit 36">
              <a:extLst>
                <a:ext uri="{FF2B5EF4-FFF2-40B4-BE49-F238E27FC236}">
                  <a16:creationId xmlns:a16="http://schemas.microsoft.com/office/drawing/2014/main" id="{FD62E89D-2D7D-4914-8D57-806E5BF640A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86036" name="Image 37">
              <a:extLst>
                <a:ext uri="{FF2B5EF4-FFF2-40B4-BE49-F238E27FC236}">
                  <a16:creationId xmlns:a16="http://schemas.microsoft.com/office/drawing/2014/main" id="{3F86979A-D88C-40DD-9ACE-69D12F6FC9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6" y="191243"/>
              <a:ext cx="2966018" cy="8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Bouton d’action : vide 37" descr="Close button">
            <a:hlinkClick r:id="rId8" action="ppaction://hlinksldjump" highlightClick="1"/>
            <a:extLst>
              <a:ext uri="{FF2B5EF4-FFF2-40B4-BE49-F238E27FC236}">
                <a16:creationId xmlns:a16="http://schemas.microsoft.com/office/drawing/2014/main" id="{BC3014F2-EDBD-472D-A1B0-FAFF20D39030}"/>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 1" descr="SafeConsume logo">
            <a:extLst>
              <a:ext uri="{FF2B5EF4-FFF2-40B4-BE49-F238E27FC236}">
                <a16:creationId xmlns:a16="http://schemas.microsoft.com/office/drawing/2014/main" id="{60C6F37F-5AEF-4E7C-822F-B7D48FE61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 2" descr="EU flag with writing: The project has recieved funding from the European Union's Horizon 2020 research and innovation programme under grant agreement No 727580">
            <a:extLst>
              <a:ext uri="{FF2B5EF4-FFF2-40B4-BE49-F238E27FC236}">
                <a16:creationId xmlns:a16="http://schemas.microsoft.com/office/drawing/2014/main" id="{F3436E62-EE0F-4052-B709-FD290F753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4" name="Groupe 3">
            <a:extLst>
              <a:ext uri="{FF2B5EF4-FFF2-40B4-BE49-F238E27FC236}">
                <a16:creationId xmlns:a16="http://schemas.microsoft.com/office/drawing/2014/main" id="{6AC2F8BF-38AA-463F-9392-A7D2AA36DEAB}"/>
              </a:ext>
            </a:extLst>
          </p:cNvPr>
          <p:cNvGrpSpPr>
            <a:grpSpLocks/>
          </p:cNvGrpSpPr>
          <p:nvPr/>
        </p:nvGrpSpPr>
        <p:grpSpPr bwMode="auto">
          <a:xfrm>
            <a:off x="-41275" y="6016625"/>
            <a:ext cx="12276138" cy="887413"/>
            <a:chOff x="-41565" y="6016088"/>
            <a:chExt cx="12276859" cy="888671"/>
          </a:xfrm>
        </p:grpSpPr>
        <p:sp>
          <p:nvSpPr>
            <p:cNvPr id="87046" name="ZoneTexte 4">
              <a:extLst>
                <a:ext uri="{FF2B5EF4-FFF2-40B4-BE49-F238E27FC236}">
                  <a16:creationId xmlns:a16="http://schemas.microsoft.com/office/drawing/2014/main" id="{1D7D7F01-367F-47A3-94FA-6D5D3D69254D}"/>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87047" name="ZoneTexte 5">
              <a:extLst>
                <a:ext uri="{FF2B5EF4-FFF2-40B4-BE49-F238E27FC236}">
                  <a16:creationId xmlns:a16="http://schemas.microsoft.com/office/drawing/2014/main" id="{0A59B576-0126-435A-A35B-A3D31BDE309C}"/>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7" name="Rectangle 6" descr="Bottom navigation bar">
              <a:extLst>
                <a:ext uri="{FF2B5EF4-FFF2-40B4-BE49-F238E27FC236}">
                  <a16:creationId xmlns:a16="http://schemas.microsoft.com/office/drawing/2014/main" id="{4EFD9FE4-B3C6-4EBF-B613-90F8D1A5ACD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endParaRPr>
            </a:p>
          </p:txBody>
        </p:sp>
        <p:sp>
          <p:nvSpPr>
            <p:cNvPr id="8" name="Bouton d’action : vide 7" descr="Close button">
              <a:hlinkClick r:id="rId4" action="ppaction://hlinksldjump" highlightClick="1"/>
              <a:extLst>
                <a:ext uri="{FF2B5EF4-FFF2-40B4-BE49-F238E27FC236}">
                  <a16:creationId xmlns:a16="http://schemas.microsoft.com/office/drawing/2014/main" id="{E7609B2F-E48E-43CB-91B2-288D33F1E0F3}"/>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rPr>
                <a:t>X</a:t>
              </a:r>
            </a:p>
          </p:txBody>
        </p:sp>
        <p:sp>
          <p:nvSpPr>
            <p:cNvPr id="87050" name="ZoneTexte 8">
              <a:extLst>
                <a:ext uri="{FF2B5EF4-FFF2-40B4-BE49-F238E27FC236}">
                  <a16:creationId xmlns:a16="http://schemas.microsoft.com/office/drawing/2014/main" id="{08CBD260-8EF6-4158-BEF2-9B46B6BD603F}"/>
                </a:ext>
              </a:extLst>
            </p:cNvPr>
            <p:cNvSpPr txBox="1">
              <a:spLocks noChangeArrowheads="1"/>
            </p:cNvSpPr>
            <p:nvPr/>
          </p:nvSpPr>
          <p:spPr bwMode="auto">
            <a:xfrm>
              <a:off x="6019759" y="6155069"/>
              <a:ext cx="2635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 and go back to session 1</a:t>
              </a:r>
            </a:p>
          </p:txBody>
        </p:sp>
        <p:sp>
          <p:nvSpPr>
            <p:cNvPr id="87051" name="ZoneTexte 9">
              <a:extLst>
                <a:ext uri="{FF2B5EF4-FFF2-40B4-BE49-F238E27FC236}">
                  <a16:creationId xmlns:a16="http://schemas.microsoft.com/office/drawing/2014/main" id="{0F11C52A-0739-4E07-BB23-0B744042BE34}"/>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a:t>
              </a:r>
              <a:r>
                <a:rPr lang="fr-FR" altLang="fr-FR">
                  <a:solidFill>
                    <a:srgbClr val="000000"/>
                  </a:solidFill>
                </a:rPr>
                <a:t>Previous</a:t>
              </a:r>
              <a:r>
                <a:rPr lang="fr-FR" altLang="fr-FR">
                  <a:solidFill>
                    <a:srgbClr val="FFFFFF"/>
                  </a:solidFill>
                </a:rPr>
                <a:t>                Next</a:t>
              </a:r>
            </a:p>
          </p:txBody>
        </p:sp>
        <p:sp>
          <p:nvSpPr>
            <p:cNvPr id="11" name="Bouton d’action : vide 10" descr="Next button">
              <a:hlinkClick r:id="" action="ppaction://hlinkshowjump?jump=nextslide" highlightClick="1"/>
              <a:extLst>
                <a:ext uri="{FF2B5EF4-FFF2-40B4-BE49-F238E27FC236}">
                  <a16:creationId xmlns:a16="http://schemas.microsoft.com/office/drawing/2014/main" id="{9A9DCE23-181F-4992-84F3-0037A7C8EE1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rPr>
                <a:t>&gt;</a:t>
              </a:r>
            </a:p>
          </p:txBody>
        </p:sp>
        <p:pic>
          <p:nvPicPr>
            <p:cNvPr id="87053" name="Image 11" descr="SafeConsume logo">
              <a:extLst>
                <a:ext uri="{FF2B5EF4-FFF2-40B4-BE49-F238E27FC236}">
                  <a16:creationId xmlns:a16="http://schemas.microsoft.com/office/drawing/2014/main" id="{2A05F3E1-5CFB-4545-86DD-8B883C213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5" name="Titre 1">
            <a:extLst>
              <a:ext uri="{FF2B5EF4-FFF2-40B4-BE49-F238E27FC236}">
                <a16:creationId xmlns:a16="http://schemas.microsoft.com/office/drawing/2014/main" id="{974234F8-2A87-4943-A888-85CC762D87E5}"/>
              </a:ext>
            </a:extLst>
          </p:cNvPr>
          <p:cNvSpPr txBox="1">
            <a:spLocks noChangeArrowheads="1"/>
          </p:cNvSpPr>
          <p:nvPr/>
        </p:nvSpPr>
        <p:spPr bwMode="auto">
          <a:xfrm>
            <a:off x="46038" y="3706813"/>
            <a:ext cx="1203483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ts val="5250"/>
              </a:lnSpc>
              <a:spcBef>
                <a:spcPct val="0"/>
              </a:spcBef>
              <a:buFontTx/>
              <a:buNone/>
            </a:pPr>
            <a:r>
              <a:rPr lang="fr-FR" altLang="fr-FR" sz="3200" b="1">
                <a:solidFill>
                  <a:srgbClr val="00707C"/>
                </a:solidFill>
                <a:latin typeface="Arial" panose="020B0604020202020204" pitchFamily="34" charset="0"/>
                <a:cs typeface="Arial" panose="020B0604020202020204" pitchFamily="34" charset="0"/>
              </a:rPr>
              <a:t>Food in a global perspective</a:t>
            </a:r>
          </a:p>
          <a:p>
            <a:pPr algn="ctr" eaLnBrk="1" hangingPunct="1">
              <a:lnSpc>
                <a:spcPts val="5250"/>
              </a:lnSpc>
              <a:spcBef>
                <a:spcPct val="0"/>
              </a:spcBef>
              <a:buFontTx/>
              <a:buNone/>
            </a:pPr>
            <a:r>
              <a:rPr lang="fr-FR" altLang="fr-FR" sz="3200" b="1">
                <a:solidFill>
                  <a:srgbClr val="00707C"/>
                </a:solidFill>
                <a:latin typeface="Arial" panose="020B0604020202020204" pitchFamily="34" charset="0"/>
                <a:cs typeface="Arial" panose="020B0604020202020204" pitchFamily="34" charset="0"/>
              </a:rPr>
              <a:t>Resources to learn more</a:t>
            </a:r>
          </a:p>
        </p:txBody>
      </p:sp>
    </p:spTree>
  </p:cSld>
  <p:clrMapOvr>
    <a:masterClrMapping/>
  </p:clrMapOvr>
</p:sld>
</file>

<file path=ppt/theme/theme1.xml><?xml version="1.0" encoding="utf-8"?>
<a:theme xmlns:a="http://schemas.openxmlformats.org/drawingml/2006/main" name="BlueMosai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7.xml><?xml version="1.0" encoding="utf-8"?>
<a:theme xmlns:a="http://schemas.openxmlformats.org/drawingml/2006/main" name="1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8.xml><?xml version="1.0" encoding="utf-8"?>
<a:theme xmlns:a="http://schemas.openxmlformats.org/drawingml/2006/main" name="2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9.xml><?xml version="1.0" encoding="utf-8"?>
<a:theme xmlns:a="http://schemas.openxmlformats.org/drawingml/2006/main" name="3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DA3DF-B0BC-45F2-8D4C-DD7AD8D35E3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F12B44-AE97-4DD4-96DA-2C80423F8C63}">
  <ds:schemaRefs>
    <ds:schemaRef ds:uri="http://schemas.microsoft.com/sharepoint/v3/contenttype/forms"/>
  </ds:schemaRefs>
</ds:datastoreItem>
</file>

<file path=customXml/itemProps3.xml><?xml version="1.0" encoding="utf-8"?>
<ds:datastoreItem xmlns:ds="http://schemas.openxmlformats.org/officeDocument/2006/customXml" ds:itemID="{8D142DFE-F5B3-4070-9EB9-B2AD4C917D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BlueMosaic-PowerPoint-Template</Template>
  <TotalTime>2</TotalTime>
  <Words>2229</Words>
  <Application>Microsoft Office PowerPoint</Application>
  <PresentationFormat>Widescreen</PresentationFormat>
  <Paragraphs>595</Paragraphs>
  <Slides>19</Slides>
  <Notes>1</Notes>
  <HiddenSlides>0</HiddenSlides>
  <MMClips>2</MMClips>
  <ScaleCrop>false</ScaleCrop>
  <HeadingPairs>
    <vt:vector size="8" baseType="variant">
      <vt:variant>
        <vt:lpstr>Fonts Used</vt:lpstr>
      </vt:variant>
      <vt:variant>
        <vt:i4>6</vt:i4>
      </vt:variant>
      <vt:variant>
        <vt:lpstr>Theme</vt:lpstr>
      </vt:variant>
      <vt:variant>
        <vt:i4>9</vt:i4>
      </vt:variant>
      <vt:variant>
        <vt:lpstr>Slide Titles</vt:lpstr>
      </vt:variant>
      <vt:variant>
        <vt:i4>19</vt:i4>
      </vt:variant>
      <vt:variant>
        <vt:lpstr>Custom Shows</vt:lpstr>
      </vt:variant>
      <vt:variant>
        <vt:i4>1</vt:i4>
      </vt:variant>
    </vt:vector>
  </HeadingPairs>
  <TitlesOfParts>
    <vt:vector size="35" baseType="lpstr">
      <vt:lpstr>Arial</vt:lpstr>
      <vt:lpstr>Calibri</vt:lpstr>
      <vt:lpstr>Calibri Light</vt:lpstr>
      <vt:lpstr>Georgia</vt:lpstr>
      <vt:lpstr>Microsoft Sans Serif</vt:lpstr>
      <vt:lpstr>Wingdings</vt:lpstr>
      <vt:lpstr>BlueMosaic template</vt:lpstr>
      <vt:lpstr>Blank</vt:lpstr>
      <vt:lpstr>TITLES</vt:lpstr>
      <vt:lpstr>Custom Design</vt:lpstr>
      <vt:lpstr>1_Blank</vt:lpstr>
      <vt:lpstr>Tema1</vt:lpstr>
      <vt:lpstr>1_Tema1</vt:lpstr>
      <vt:lpstr>2_Tema1</vt:lpstr>
      <vt:lpstr>3_Tema1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Diaporama personnalisé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ENG_SafeConsume_TeacherTraining_Session1.Teaching food hygiene–An introduction_v1_Oct2020</dc:title>
  <dc:creator>virginie Hugues</dc:creator>
  <cp:lastModifiedBy>Megan Whistance</cp:lastModifiedBy>
  <cp:revision>192</cp:revision>
  <dcterms:created xsi:type="dcterms:W3CDTF">2019-05-03T08:02:26Z</dcterms:created>
  <dcterms:modified xsi:type="dcterms:W3CDTF">2025-03-11T12:33:39Z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