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6" r:id="rId4"/>
    <p:sldId id="260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Hann" initials="MH" lastIdx="4" clrIdx="0">
    <p:extLst>
      <p:ext uri="{19B8F6BF-5375-455C-9EA6-DF929625EA0E}">
        <p15:presenceInfo xmlns:p15="http://schemas.microsoft.com/office/powerpoint/2012/main" userId="S::Magda.Hann@phe.gov.uk::db7bc2a6-c1ea-499a-a432-1e72d0013a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62A5"/>
    <a:srgbClr val="302564"/>
    <a:srgbClr val="EE4510"/>
    <a:srgbClr val="D73F0F"/>
    <a:srgbClr val="F16436"/>
    <a:srgbClr val="726793"/>
    <a:srgbClr val="B9B9B9"/>
    <a:srgbClr val="F9571E"/>
    <a:srgbClr val="706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 autoAdjust="0"/>
    <p:restoredTop sz="82844" autoAdjust="0"/>
  </p:normalViewPr>
  <p:slideViewPr>
    <p:cSldViewPr snapToGrid="0">
      <p:cViewPr varScale="1">
        <p:scale>
          <a:sx n="94" d="100"/>
          <a:sy n="94" d="100"/>
        </p:scale>
        <p:origin x="24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cnnportugal.iol.pt/sida/vih-sida/amilcar-seropositivo-ha-35-anos-da-a-cara-pelo-vih/20211201/61a392b40cf21847f09ce8a7" TargetMode="External"/><Relationship Id="rId1" Type="http://schemas.openxmlformats.org/officeDocument/2006/relationships/hyperlink" Target="https://www.insa.min-saude.pt/relatorio-infecao-vih-e-sida-em-portugal-2020/;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cnnportugal.iol.pt/sida/vih-sida/amilcar-seropositivo-ha-35-anos-da-a-cara-pelo-vih/20211201/61a392b40cf21847f09ce8a7" TargetMode="External"/><Relationship Id="rId1" Type="http://schemas.openxmlformats.org/officeDocument/2006/relationships/hyperlink" Target="https://www.insa.min-saude.pt/relatorio-infecao-vih-e-sida-em-portugal-2020/;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715FE-F02D-4B8C-AB57-C6862198E44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AE4E4792-1775-4572-A1D6-9516C8027917}">
      <dgm:prSet phldrT="[Texto]" custT="1"/>
      <dgm:spPr/>
      <dgm:t>
        <a:bodyPr/>
        <a:lstStyle/>
        <a:p>
          <a:r>
            <a:rPr lang="pt-PT" sz="1800" dirty="0">
              <a:solidFill>
                <a:srgbClr val="000000"/>
              </a:solidFill>
              <a:effectLst/>
            </a:rPr>
            <a:t>Algumas podem ser curadas, por exemplo, as infeções a clamídia</a:t>
          </a:r>
        </a:p>
      </dgm:t>
    </dgm:pt>
    <dgm:pt modelId="{139D176C-F8AF-47D5-8726-CBEAB2E31E0F}" type="parTrans" cxnId="{0A73AD20-4AF8-474C-A950-7B20F5F6E230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EC60C-B150-4FE9-8949-E53BF6EF213E}" type="sibTrans" cxnId="{0A73AD20-4AF8-474C-A950-7B20F5F6E230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65E38-C3CD-479C-9F59-70C85DBE520C}">
      <dgm:prSet custT="1"/>
      <dgm:spPr/>
      <dgm:t>
        <a:bodyPr/>
        <a:lstStyle/>
        <a:p>
          <a:r>
            <a:rPr lang="pt-PT" sz="1800" dirty="0">
              <a:solidFill>
                <a:srgbClr val="000000"/>
              </a:solidFill>
              <a:effectLst/>
            </a:rPr>
            <a:t>Algumas doenças mais graves não podem ser curadas, por exemplo, a SIDA</a:t>
          </a:r>
        </a:p>
      </dgm:t>
    </dgm:pt>
    <dgm:pt modelId="{4F561CF6-6B66-4B5E-A0D7-8713FFDB1BAC}" type="parTrans" cxnId="{667C9F86-6783-4BD2-9A53-32D167346AF9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9A946-D59E-4304-9102-76172326AFB3}" type="sibTrans" cxnId="{667C9F86-6783-4BD2-9A53-32D167346AF9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9F414-0C22-44AF-9A0A-297CC435A752}">
      <dgm:prSet custT="1"/>
      <dgm:spPr/>
      <dgm:t>
        <a:bodyPr/>
        <a:lstStyle/>
        <a:p>
          <a:r>
            <a:rPr lang="pt-PT" sz="1800" dirty="0">
              <a:effectLst/>
            </a:rPr>
            <a:t>São conhecidas mais de 25 diferentes ISTs</a:t>
          </a:r>
        </a:p>
      </dgm:t>
    </dgm:pt>
    <dgm:pt modelId="{6CFA220E-D8A5-4B19-B074-C8F7340D0D43}" type="parTrans" cxnId="{0480A58F-6D3B-4D5E-8F5B-D0B3CD828687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4E8A9-2E62-47FA-BF55-ADDE2A2480C1}" type="sibTrans" cxnId="{0480A58F-6D3B-4D5E-8F5B-D0B3CD828687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92AAD-CABB-41B1-86B3-82F2F0692E34}" type="pres">
      <dgm:prSet presAssocID="{4DB715FE-F02D-4B8C-AB57-C6862198E446}" presName="linear" presStyleCnt="0">
        <dgm:presLayoutVars>
          <dgm:dir/>
          <dgm:animLvl val="lvl"/>
          <dgm:resizeHandles val="exact"/>
        </dgm:presLayoutVars>
      </dgm:prSet>
      <dgm:spPr/>
    </dgm:pt>
    <dgm:pt modelId="{ABC865AF-921C-447B-9722-14303BB225CB}" type="pres">
      <dgm:prSet presAssocID="{AE4E4792-1775-4572-A1D6-9516C8027917}" presName="parentLin" presStyleCnt="0"/>
      <dgm:spPr/>
    </dgm:pt>
    <dgm:pt modelId="{08D22B88-0A19-4837-ABBB-6F3A91AA81EA}" type="pres">
      <dgm:prSet presAssocID="{AE4E4792-1775-4572-A1D6-9516C8027917}" presName="parentLeftMargin" presStyleLbl="node1" presStyleIdx="0" presStyleCnt="3"/>
      <dgm:spPr/>
    </dgm:pt>
    <dgm:pt modelId="{2E9ADC3F-DA69-44F8-81B2-E1174F640F54}" type="pres">
      <dgm:prSet presAssocID="{AE4E4792-1775-4572-A1D6-9516C80279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5BFCB3-6B95-4555-8A5B-F9271D71F88B}" type="pres">
      <dgm:prSet presAssocID="{AE4E4792-1775-4572-A1D6-9516C8027917}" presName="negativeSpace" presStyleCnt="0"/>
      <dgm:spPr/>
    </dgm:pt>
    <dgm:pt modelId="{6B479DE7-E6BE-4344-A28A-6144ACB3EB5D}" type="pres">
      <dgm:prSet presAssocID="{AE4E4792-1775-4572-A1D6-9516C8027917}" presName="childText" presStyleLbl="conFgAcc1" presStyleIdx="0" presStyleCnt="3">
        <dgm:presLayoutVars>
          <dgm:bulletEnabled val="1"/>
        </dgm:presLayoutVars>
      </dgm:prSet>
      <dgm:spPr/>
    </dgm:pt>
    <dgm:pt modelId="{6DEC85E0-4F0B-4BE1-9CD7-DCBC1E4E4689}" type="pres">
      <dgm:prSet presAssocID="{B66EC60C-B150-4FE9-8949-E53BF6EF213E}" presName="spaceBetweenRectangles" presStyleCnt="0"/>
      <dgm:spPr/>
    </dgm:pt>
    <dgm:pt modelId="{21BE3FB5-9FC4-42A2-8110-E6F79A1E50BB}" type="pres">
      <dgm:prSet presAssocID="{D9665E38-C3CD-479C-9F59-70C85DBE520C}" presName="parentLin" presStyleCnt="0"/>
      <dgm:spPr/>
    </dgm:pt>
    <dgm:pt modelId="{8DA1CB8B-F195-47FE-8BD5-C96B8F31BFF2}" type="pres">
      <dgm:prSet presAssocID="{D9665E38-C3CD-479C-9F59-70C85DBE520C}" presName="parentLeftMargin" presStyleLbl="node1" presStyleIdx="0" presStyleCnt="3"/>
      <dgm:spPr/>
    </dgm:pt>
    <dgm:pt modelId="{D626E613-08E6-4B18-8140-1239D18AD4F2}" type="pres">
      <dgm:prSet presAssocID="{D9665E38-C3CD-479C-9F59-70C85DBE52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680848-DEAC-400E-96C8-25601A1F8910}" type="pres">
      <dgm:prSet presAssocID="{D9665E38-C3CD-479C-9F59-70C85DBE520C}" presName="negativeSpace" presStyleCnt="0"/>
      <dgm:spPr/>
    </dgm:pt>
    <dgm:pt modelId="{3080BCB1-C27B-4A38-BCEE-664FCCAB7922}" type="pres">
      <dgm:prSet presAssocID="{D9665E38-C3CD-479C-9F59-70C85DBE520C}" presName="childText" presStyleLbl="conFgAcc1" presStyleIdx="1" presStyleCnt="3">
        <dgm:presLayoutVars>
          <dgm:bulletEnabled val="1"/>
        </dgm:presLayoutVars>
      </dgm:prSet>
      <dgm:spPr/>
    </dgm:pt>
    <dgm:pt modelId="{57ADCB36-D26A-4C57-B063-9C687984043B}" type="pres">
      <dgm:prSet presAssocID="{2849A946-D59E-4304-9102-76172326AFB3}" presName="spaceBetweenRectangles" presStyleCnt="0"/>
      <dgm:spPr/>
    </dgm:pt>
    <dgm:pt modelId="{C57DBB55-4DBB-4B66-BA35-E23882952729}" type="pres">
      <dgm:prSet presAssocID="{0279F414-0C22-44AF-9A0A-297CC435A752}" presName="parentLin" presStyleCnt="0"/>
      <dgm:spPr/>
    </dgm:pt>
    <dgm:pt modelId="{74893F8C-1654-478E-B01A-2DCD401C6C3D}" type="pres">
      <dgm:prSet presAssocID="{0279F414-0C22-44AF-9A0A-297CC435A752}" presName="parentLeftMargin" presStyleLbl="node1" presStyleIdx="1" presStyleCnt="3"/>
      <dgm:spPr/>
    </dgm:pt>
    <dgm:pt modelId="{918DFF77-7507-4034-9A6B-F1FA75113321}" type="pres">
      <dgm:prSet presAssocID="{0279F414-0C22-44AF-9A0A-297CC435A75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1B6CBA-AF50-43AD-8BDC-4A003E5EC5CE}" type="pres">
      <dgm:prSet presAssocID="{0279F414-0C22-44AF-9A0A-297CC435A752}" presName="negativeSpace" presStyleCnt="0"/>
      <dgm:spPr/>
    </dgm:pt>
    <dgm:pt modelId="{BA7FF87E-69A8-4BE9-8AF8-C39C43181915}" type="pres">
      <dgm:prSet presAssocID="{0279F414-0C22-44AF-9A0A-297CC435A7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73AD20-4AF8-474C-A950-7B20F5F6E230}" srcId="{4DB715FE-F02D-4B8C-AB57-C6862198E446}" destId="{AE4E4792-1775-4572-A1D6-9516C8027917}" srcOrd="0" destOrd="0" parTransId="{139D176C-F8AF-47D5-8726-CBEAB2E31E0F}" sibTransId="{B66EC60C-B150-4FE9-8949-E53BF6EF213E}"/>
    <dgm:cxn modelId="{D5CF953B-E8D7-4297-BE9C-E47E81D81C1C}" type="presOf" srcId="{0279F414-0C22-44AF-9A0A-297CC435A752}" destId="{918DFF77-7507-4034-9A6B-F1FA75113321}" srcOrd="1" destOrd="0" presId="urn:microsoft.com/office/officeart/2005/8/layout/list1"/>
    <dgm:cxn modelId="{9854B340-DE41-4580-8D18-CEEADD3A6F65}" type="presOf" srcId="{0279F414-0C22-44AF-9A0A-297CC435A752}" destId="{74893F8C-1654-478E-B01A-2DCD401C6C3D}" srcOrd="0" destOrd="0" presId="urn:microsoft.com/office/officeart/2005/8/layout/list1"/>
    <dgm:cxn modelId="{012C6868-F90B-4122-93D6-3E02426EE954}" type="presOf" srcId="{AE4E4792-1775-4572-A1D6-9516C8027917}" destId="{2E9ADC3F-DA69-44F8-81B2-E1174F640F54}" srcOrd="1" destOrd="0" presId="urn:microsoft.com/office/officeart/2005/8/layout/list1"/>
    <dgm:cxn modelId="{D4368386-12AE-4A1F-8CA5-1C6349A331CA}" type="presOf" srcId="{4DB715FE-F02D-4B8C-AB57-C6862198E446}" destId="{CF692AAD-CABB-41B1-86B3-82F2F0692E34}" srcOrd="0" destOrd="0" presId="urn:microsoft.com/office/officeart/2005/8/layout/list1"/>
    <dgm:cxn modelId="{667C9F86-6783-4BD2-9A53-32D167346AF9}" srcId="{4DB715FE-F02D-4B8C-AB57-C6862198E446}" destId="{D9665E38-C3CD-479C-9F59-70C85DBE520C}" srcOrd="1" destOrd="0" parTransId="{4F561CF6-6B66-4B5E-A0D7-8713FFDB1BAC}" sibTransId="{2849A946-D59E-4304-9102-76172326AFB3}"/>
    <dgm:cxn modelId="{0480A58F-6D3B-4D5E-8F5B-D0B3CD828687}" srcId="{4DB715FE-F02D-4B8C-AB57-C6862198E446}" destId="{0279F414-0C22-44AF-9A0A-297CC435A752}" srcOrd="2" destOrd="0" parTransId="{6CFA220E-D8A5-4B19-B074-C8F7340D0D43}" sibTransId="{D8E4E8A9-2E62-47FA-BF55-ADDE2A2480C1}"/>
    <dgm:cxn modelId="{136670B4-3918-4143-910F-6F6934C8075C}" type="presOf" srcId="{AE4E4792-1775-4572-A1D6-9516C8027917}" destId="{08D22B88-0A19-4837-ABBB-6F3A91AA81EA}" srcOrd="0" destOrd="0" presId="urn:microsoft.com/office/officeart/2005/8/layout/list1"/>
    <dgm:cxn modelId="{83E598CF-023A-41FD-BFF3-C988C7859C2A}" type="presOf" srcId="{D9665E38-C3CD-479C-9F59-70C85DBE520C}" destId="{D626E613-08E6-4B18-8140-1239D18AD4F2}" srcOrd="1" destOrd="0" presId="urn:microsoft.com/office/officeart/2005/8/layout/list1"/>
    <dgm:cxn modelId="{C368F8D1-3A7F-42B8-AECD-C7C182EBDD9B}" type="presOf" srcId="{D9665E38-C3CD-479C-9F59-70C85DBE520C}" destId="{8DA1CB8B-F195-47FE-8BD5-C96B8F31BFF2}" srcOrd="0" destOrd="0" presId="urn:microsoft.com/office/officeart/2005/8/layout/list1"/>
    <dgm:cxn modelId="{85D42A7F-D1BE-4D7F-B8A3-1A0907E32EAA}" type="presParOf" srcId="{CF692AAD-CABB-41B1-86B3-82F2F0692E34}" destId="{ABC865AF-921C-447B-9722-14303BB225CB}" srcOrd="0" destOrd="0" presId="urn:microsoft.com/office/officeart/2005/8/layout/list1"/>
    <dgm:cxn modelId="{C13B90DA-607E-4F55-A834-44DC210E5A30}" type="presParOf" srcId="{ABC865AF-921C-447B-9722-14303BB225CB}" destId="{08D22B88-0A19-4837-ABBB-6F3A91AA81EA}" srcOrd="0" destOrd="0" presId="urn:microsoft.com/office/officeart/2005/8/layout/list1"/>
    <dgm:cxn modelId="{80B51A48-5C54-496B-B623-83110CC773E8}" type="presParOf" srcId="{ABC865AF-921C-447B-9722-14303BB225CB}" destId="{2E9ADC3F-DA69-44F8-81B2-E1174F640F54}" srcOrd="1" destOrd="0" presId="urn:microsoft.com/office/officeart/2005/8/layout/list1"/>
    <dgm:cxn modelId="{3B7B2294-7904-43E6-959C-E2E81C6E87D5}" type="presParOf" srcId="{CF692AAD-CABB-41B1-86B3-82F2F0692E34}" destId="{425BFCB3-6B95-4555-8A5B-F9271D71F88B}" srcOrd="1" destOrd="0" presId="urn:microsoft.com/office/officeart/2005/8/layout/list1"/>
    <dgm:cxn modelId="{461EBF4D-4DAB-45B6-9E85-A0AFDA2DA3BD}" type="presParOf" srcId="{CF692AAD-CABB-41B1-86B3-82F2F0692E34}" destId="{6B479DE7-E6BE-4344-A28A-6144ACB3EB5D}" srcOrd="2" destOrd="0" presId="urn:microsoft.com/office/officeart/2005/8/layout/list1"/>
    <dgm:cxn modelId="{93BF943E-9E8A-4C9F-AFC2-3F7D3FBDA68D}" type="presParOf" srcId="{CF692AAD-CABB-41B1-86B3-82F2F0692E34}" destId="{6DEC85E0-4F0B-4BE1-9CD7-DCBC1E4E4689}" srcOrd="3" destOrd="0" presId="urn:microsoft.com/office/officeart/2005/8/layout/list1"/>
    <dgm:cxn modelId="{53FCA671-0B63-4085-AD69-E66FDDFC83F0}" type="presParOf" srcId="{CF692AAD-CABB-41B1-86B3-82F2F0692E34}" destId="{21BE3FB5-9FC4-42A2-8110-E6F79A1E50BB}" srcOrd="4" destOrd="0" presId="urn:microsoft.com/office/officeart/2005/8/layout/list1"/>
    <dgm:cxn modelId="{C72C602C-E2FE-462F-AD17-39F2B8F59D95}" type="presParOf" srcId="{21BE3FB5-9FC4-42A2-8110-E6F79A1E50BB}" destId="{8DA1CB8B-F195-47FE-8BD5-C96B8F31BFF2}" srcOrd="0" destOrd="0" presId="urn:microsoft.com/office/officeart/2005/8/layout/list1"/>
    <dgm:cxn modelId="{4B152FF6-C0EB-4116-94FC-197B50132ACF}" type="presParOf" srcId="{21BE3FB5-9FC4-42A2-8110-E6F79A1E50BB}" destId="{D626E613-08E6-4B18-8140-1239D18AD4F2}" srcOrd="1" destOrd="0" presId="urn:microsoft.com/office/officeart/2005/8/layout/list1"/>
    <dgm:cxn modelId="{F676618A-1AB8-4C44-BC66-FCF461889647}" type="presParOf" srcId="{CF692AAD-CABB-41B1-86B3-82F2F0692E34}" destId="{7F680848-DEAC-400E-96C8-25601A1F8910}" srcOrd="5" destOrd="0" presId="urn:microsoft.com/office/officeart/2005/8/layout/list1"/>
    <dgm:cxn modelId="{E9CDB209-C64A-414C-9EC1-422AE24AF132}" type="presParOf" srcId="{CF692AAD-CABB-41B1-86B3-82F2F0692E34}" destId="{3080BCB1-C27B-4A38-BCEE-664FCCAB7922}" srcOrd="6" destOrd="0" presId="urn:microsoft.com/office/officeart/2005/8/layout/list1"/>
    <dgm:cxn modelId="{33B0A91B-4AEC-495D-95EA-F0C0351A2C32}" type="presParOf" srcId="{CF692AAD-CABB-41B1-86B3-82F2F0692E34}" destId="{57ADCB36-D26A-4C57-B063-9C687984043B}" srcOrd="7" destOrd="0" presId="urn:microsoft.com/office/officeart/2005/8/layout/list1"/>
    <dgm:cxn modelId="{61CCD48E-152D-4B23-833A-198892451024}" type="presParOf" srcId="{CF692AAD-CABB-41B1-86B3-82F2F0692E34}" destId="{C57DBB55-4DBB-4B66-BA35-E23882952729}" srcOrd="8" destOrd="0" presId="urn:microsoft.com/office/officeart/2005/8/layout/list1"/>
    <dgm:cxn modelId="{4C83D49C-86AF-4B56-81C6-5ADAD1E9066A}" type="presParOf" srcId="{C57DBB55-4DBB-4B66-BA35-E23882952729}" destId="{74893F8C-1654-478E-B01A-2DCD401C6C3D}" srcOrd="0" destOrd="0" presId="urn:microsoft.com/office/officeart/2005/8/layout/list1"/>
    <dgm:cxn modelId="{8A4D56B2-EDC0-4B4E-B8CF-FAFE840DA354}" type="presParOf" srcId="{C57DBB55-4DBB-4B66-BA35-E23882952729}" destId="{918DFF77-7507-4034-9A6B-F1FA75113321}" srcOrd="1" destOrd="0" presId="urn:microsoft.com/office/officeart/2005/8/layout/list1"/>
    <dgm:cxn modelId="{B331C8AD-1B0D-4188-9C16-4C0B24B9902C}" type="presParOf" srcId="{CF692AAD-CABB-41B1-86B3-82F2F0692E34}" destId="{9C1B6CBA-AF50-43AD-8BDC-4A003E5EC5CE}" srcOrd="9" destOrd="0" presId="urn:microsoft.com/office/officeart/2005/8/layout/list1"/>
    <dgm:cxn modelId="{23C39625-59C8-461F-BE7B-41CAE2A8A5C3}" type="presParOf" srcId="{CF692AAD-CABB-41B1-86B3-82F2F0692E34}" destId="{BA7FF87E-69A8-4BE9-8AF8-C39C431819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3C844-3A39-490F-842D-79278EBC1FA4}" type="doc">
      <dgm:prSet loTypeId="urn:microsoft.com/office/officeart/2005/8/layout/b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FDD8AD9-72F9-4D61-953E-D9A9A1F5E676}">
      <dgm:prSet phldrT="[Texto]"/>
      <dgm:spPr>
        <a:solidFill>
          <a:schemeClr val="accent1">
            <a:lumMod val="75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Clamídia</a:t>
          </a:r>
        </a:p>
      </dgm:t>
    </dgm:pt>
    <dgm:pt modelId="{79129733-733E-497C-8294-920B80346BE0}" type="parTrans" cxnId="{AE307293-4810-45DD-8926-61A73DAF00AB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C68BA-4E21-4BBA-80C9-082D44CF8C54}" type="sibTrans" cxnId="{AE307293-4810-45DD-8926-61A73DAF00AB}">
      <dgm:prSet/>
      <dgm:spPr>
        <a:solidFill>
          <a:srgbClr val="CF3E0E"/>
        </a:solidFill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6472A-FAEF-424D-8717-A1BE46530EBB}">
      <dgm:prSet phldrT="[Texto]"/>
      <dgm:spPr>
        <a:solidFill>
          <a:srgbClr val="FFFF00"/>
        </a:solidFill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SIDA</a:t>
          </a:r>
        </a:p>
      </dgm:t>
    </dgm:pt>
    <dgm:pt modelId="{C6963033-4377-4967-B275-B79E10491ED0}" type="parTrans" cxnId="{E372AF55-4128-429C-BB83-0FFD3A71DB24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3C387-FF27-442A-A4C9-65D25ED392E8}" type="sibTrans" cxnId="{E372AF55-4128-429C-BB83-0FFD3A71DB24}">
      <dgm:prSet/>
      <dgm:spPr>
        <a:solidFill>
          <a:srgbClr val="FFFF00"/>
        </a:solidFill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2D5A5-7657-4F46-A9A4-54FAAAB980AC}">
      <dgm:prSet phldrT="[Texto]"/>
      <dgm:spPr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Herpes</a:t>
          </a:r>
        </a:p>
      </dgm:t>
    </dgm:pt>
    <dgm:pt modelId="{463A387F-6DA8-4947-B9DB-9EF09413690F}" type="parTrans" cxnId="{0C91E4E5-889E-4629-A7D5-82D235694EAE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E61EE-186F-4281-8DB4-C59DAE651106}" type="sibTrans" cxnId="{0C91E4E5-889E-4629-A7D5-82D235694EAE}">
      <dgm:prSet/>
      <dgm:spPr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D0A4E-3156-4759-8F17-7C722BB15A21}">
      <dgm:prSet phldrT="[Texto]"/>
      <dgm:spPr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Verrugas Genitais</a:t>
          </a:r>
        </a:p>
      </dgm:t>
    </dgm:pt>
    <dgm:pt modelId="{F4F1FC9E-99F4-4ABA-B15A-A127A654F20C}" type="parTrans" cxnId="{DB1009F4-97DF-408C-9D63-3574B98ADEA2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73097-9EF2-4B15-826B-DA74A5F022A7}" type="sibTrans" cxnId="{DB1009F4-97DF-408C-9D63-3574B98ADEA2}">
      <dgm:prSet/>
      <dgm:spPr>
        <a:solidFill>
          <a:srgbClr val="2862A5"/>
        </a:solidFill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37658-6D92-4D50-AB21-AD629D5234F2}">
      <dgm:prSet phldrT="[Texto]"/>
      <dgm:spPr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Sífilis</a:t>
          </a:r>
        </a:p>
      </dgm:t>
    </dgm:pt>
    <dgm:pt modelId="{B38F2E87-BD74-419C-A89D-276E66EAEDB6}" type="parTrans" cxnId="{873C9CFE-686A-4CBE-933E-AD8C627F5C7B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CB612-874E-453E-AF8E-64FC9444818C}" type="sibTrans" cxnId="{873C9CFE-686A-4CBE-933E-AD8C627F5C7B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1AAAF-BBFE-44EF-A71E-C1851E2978C0}">
      <dgm:prSet phldrT="[Texto]"/>
      <dgm:spPr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Gonorreia</a:t>
          </a:r>
        </a:p>
      </dgm:t>
    </dgm:pt>
    <dgm:pt modelId="{1141826C-3FC1-4679-9F48-A8438A6C37DF}" type="parTrans" cxnId="{E36AF1EA-9562-414F-92D2-06D5335AE591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FD2D0-8F79-42FE-B60C-EB5936B0F02A}" type="sibTrans" cxnId="{E36AF1EA-9562-414F-92D2-06D5335AE591}">
      <dgm:prSet/>
      <dgm:spPr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948D3-15A4-44B8-B6BA-38A8F371FC88}">
      <dgm:prSet phldrT="[Texto]"/>
      <dgm:spPr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Hepatite</a:t>
          </a:r>
        </a:p>
      </dgm:t>
    </dgm:pt>
    <dgm:pt modelId="{8B64BC1E-EB31-4F81-8D4B-2E24D779F9D6}" type="parTrans" cxnId="{30D033E6-D199-4BC5-B4BE-69F62BC4C053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0FD27-D44A-4348-83CE-1E01F6D6CB14}" type="sibTrans" cxnId="{30D033E6-D199-4BC5-B4BE-69F62BC4C053}">
      <dgm:prSet/>
      <dgm:spPr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BC9E7-AC11-480E-90C8-ECD0A69D13CB}">
      <dgm:prSet phldrT="[Texto]"/>
      <dgm:spPr>
        <a:solidFill>
          <a:schemeClr val="tx1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pt-PT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Candidíase</a:t>
          </a:r>
        </a:p>
      </dgm:t>
    </dgm:pt>
    <dgm:pt modelId="{FBF844F2-D325-4E08-903C-A1861CA6D37C}" type="parTrans" cxnId="{0B77BFA2-DC77-4E69-9A33-2F0673E9CEA1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6668E-F692-457E-A139-6BA5F18FDAD1}" type="sibTrans" cxnId="{0B77BFA2-DC77-4E69-9A33-2F0673E9CEA1}">
      <dgm:prSet/>
      <dgm:spPr>
        <a:solidFill>
          <a:srgbClr val="6E5CC3"/>
        </a:solidFill>
        <a:ln>
          <a:solidFill>
            <a:srgbClr val="000000"/>
          </a:solidFill>
        </a:ln>
      </dgm:spPr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02597-4C5E-43D7-A908-AF3F494B981A}">
      <dgm:prSet phldrT="[Texto]"/>
      <dgm:spPr>
        <a:solidFill>
          <a:schemeClr val="accent5">
            <a:lumMod val="40000"/>
            <a:lumOff val="60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pt-P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1D98C-5262-4F1D-9E95-92CD3268A8D9}" type="parTrans" cxnId="{2914EFC5-675A-443F-BB7B-C272B08BD266}">
      <dgm:prSet/>
      <dgm:spPr/>
      <dgm:t>
        <a:bodyPr/>
        <a:lstStyle/>
        <a:p>
          <a:endParaRPr lang="pt-P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B38AA-7EFF-4450-BA8A-866A9F212459}" type="sibTrans" cxnId="{2914EFC5-675A-443F-BB7B-C272B08BD266}">
      <dgm:prSet/>
      <dgm:spPr/>
      <dgm:t>
        <a:bodyPr/>
        <a:lstStyle/>
        <a:p>
          <a:endParaRPr lang="pt-P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56A9D-407D-40DB-9106-F1B504F781F6}" type="pres">
      <dgm:prSet presAssocID="{AFE3C844-3A39-490F-842D-79278EBC1FA4}" presName="Name0" presStyleCnt="0">
        <dgm:presLayoutVars>
          <dgm:dir/>
          <dgm:resizeHandles/>
        </dgm:presLayoutVars>
      </dgm:prSet>
      <dgm:spPr/>
    </dgm:pt>
    <dgm:pt modelId="{3F3E9EC4-6427-4FFB-B442-E9BFCA3CBA4D}" type="pres">
      <dgm:prSet presAssocID="{DFDD8AD9-72F9-4D61-953E-D9A9A1F5E676}" presName="compNode" presStyleCnt="0"/>
      <dgm:spPr/>
    </dgm:pt>
    <dgm:pt modelId="{7EEB3A18-C2F7-44C5-839E-65191B306DBF}" type="pres">
      <dgm:prSet presAssocID="{DFDD8AD9-72F9-4D61-953E-D9A9A1F5E676}" presName="dummyConnPt" presStyleCnt="0"/>
      <dgm:spPr/>
    </dgm:pt>
    <dgm:pt modelId="{3F77D05C-E00C-43D9-B4D0-4F08CE919E5B}" type="pres">
      <dgm:prSet presAssocID="{DFDD8AD9-72F9-4D61-953E-D9A9A1F5E676}" presName="node" presStyleLbl="node1" presStyleIdx="0" presStyleCnt="9">
        <dgm:presLayoutVars>
          <dgm:bulletEnabled val="1"/>
        </dgm:presLayoutVars>
      </dgm:prSet>
      <dgm:spPr/>
    </dgm:pt>
    <dgm:pt modelId="{B2375C09-3EC0-429D-80B8-D20FC179E9F4}" type="pres">
      <dgm:prSet presAssocID="{68EC68BA-4E21-4BBA-80C9-082D44CF8C54}" presName="sibTrans" presStyleLbl="bgSibTrans2D1" presStyleIdx="0" presStyleCnt="8"/>
      <dgm:spPr/>
    </dgm:pt>
    <dgm:pt modelId="{970B01F8-7FA5-45A4-B1EE-17390CBFC97B}" type="pres">
      <dgm:prSet presAssocID="{D3A6472A-FAEF-424D-8717-A1BE46530EBB}" presName="compNode" presStyleCnt="0"/>
      <dgm:spPr/>
    </dgm:pt>
    <dgm:pt modelId="{4089032A-8D4F-4300-B272-B4707336D220}" type="pres">
      <dgm:prSet presAssocID="{D3A6472A-FAEF-424D-8717-A1BE46530EBB}" presName="dummyConnPt" presStyleCnt="0"/>
      <dgm:spPr/>
    </dgm:pt>
    <dgm:pt modelId="{1B1B15EA-E856-485F-8842-0174B376B8A1}" type="pres">
      <dgm:prSet presAssocID="{D3A6472A-FAEF-424D-8717-A1BE46530EBB}" presName="node" presStyleLbl="node1" presStyleIdx="1" presStyleCnt="9">
        <dgm:presLayoutVars>
          <dgm:bulletEnabled val="1"/>
        </dgm:presLayoutVars>
      </dgm:prSet>
      <dgm:spPr/>
    </dgm:pt>
    <dgm:pt modelId="{86DD56F9-43AC-4209-9FE4-B560D93C1400}" type="pres">
      <dgm:prSet presAssocID="{3F33C387-FF27-442A-A4C9-65D25ED392E8}" presName="sibTrans" presStyleLbl="bgSibTrans2D1" presStyleIdx="1" presStyleCnt="8"/>
      <dgm:spPr/>
    </dgm:pt>
    <dgm:pt modelId="{1A1F4ECB-4DF5-49B6-ABFE-D07BB9909120}" type="pres">
      <dgm:prSet presAssocID="{3E62D5A5-7657-4F46-A9A4-54FAAAB980AC}" presName="compNode" presStyleCnt="0"/>
      <dgm:spPr/>
    </dgm:pt>
    <dgm:pt modelId="{9E710089-C279-46EE-8FD9-F2793E355147}" type="pres">
      <dgm:prSet presAssocID="{3E62D5A5-7657-4F46-A9A4-54FAAAB980AC}" presName="dummyConnPt" presStyleCnt="0"/>
      <dgm:spPr/>
    </dgm:pt>
    <dgm:pt modelId="{87CE8F83-64C1-4573-B1C1-290E0504E97D}" type="pres">
      <dgm:prSet presAssocID="{3E62D5A5-7657-4F46-A9A4-54FAAAB980AC}" presName="node" presStyleLbl="node1" presStyleIdx="2" presStyleCnt="9">
        <dgm:presLayoutVars>
          <dgm:bulletEnabled val="1"/>
        </dgm:presLayoutVars>
      </dgm:prSet>
      <dgm:spPr/>
    </dgm:pt>
    <dgm:pt modelId="{8D353D02-5980-49A9-BD27-9B92F6609EAF}" type="pres">
      <dgm:prSet presAssocID="{469E61EE-186F-4281-8DB4-C59DAE651106}" presName="sibTrans" presStyleLbl="bgSibTrans2D1" presStyleIdx="2" presStyleCnt="8"/>
      <dgm:spPr/>
    </dgm:pt>
    <dgm:pt modelId="{AC5FB12F-31E0-4DCC-8AB3-9A6A1E44CDEF}" type="pres">
      <dgm:prSet presAssocID="{AA4D0A4E-3156-4759-8F17-7C722BB15A21}" presName="compNode" presStyleCnt="0"/>
      <dgm:spPr/>
    </dgm:pt>
    <dgm:pt modelId="{EBE69277-BAC5-4498-85E5-E16305891C8B}" type="pres">
      <dgm:prSet presAssocID="{AA4D0A4E-3156-4759-8F17-7C722BB15A21}" presName="dummyConnPt" presStyleCnt="0"/>
      <dgm:spPr/>
    </dgm:pt>
    <dgm:pt modelId="{B5A88AE7-81F4-4B28-9E27-C7BBFCEFE380}" type="pres">
      <dgm:prSet presAssocID="{AA4D0A4E-3156-4759-8F17-7C722BB15A21}" presName="node" presStyleLbl="node1" presStyleIdx="3" presStyleCnt="9">
        <dgm:presLayoutVars>
          <dgm:bulletEnabled val="1"/>
        </dgm:presLayoutVars>
      </dgm:prSet>
      <dgm:spPr/>
    </dgm:pt>
    <dgm:pt modelId="{2C4BA885-A71D-43FA-8A21-772E893D530D}" type="pres">
      <dgm:prSet presAssocID="{33A73097-9EF2-4B15-826B-DA74A5F022A7}" presName="sibTrans" presStyleLbl="bgSibTrans2D1" presStyleIdx="3" presStyleCnt="8"/>
      <dgm:spPr/>
    </dgm:pt>
    <dgm:pt modelId="{CC20B77E-4DAB-4E7F-8805-4CC0A259BA19}" type="pres">
      <dgm:prSet presAssocID="{B5237658-6D92-4D50-AB21-AD629D5234F2}" presName="compNode" presStyleCnt="0"/>
      <dgm:spPr/>
    </dgm:pt>
    <dgm:pt modelId="{E22E9E59-1433-4115-9B4B-7C73A68290CF}" type="pres">
      <dgm:prSet presAssocID="{B5237658-6D92-4D50-AB21-AD629D5234F2}" presName="dummyConnPt" presStyleCnt="0"/>
      <dgm:spPr/>
    </dgm:pt>
    <dgm:pt modelId="{DFC64AF2-E2ED-4751-BA5E-9DD3C679B55D}" type="pres">
      <dgm:prSet presAssocID="{B5237658-6D92-4D50-AB21-AD629D5234F2}" presName="node" presStyleLbl="node1" presStyleIdx="4" presStyleCnt="9">
        <dgm:presLayoutVars>
          <dgm:bulletEnabled val="1"/>
        </dgm:presLayoutVars>
      </dgm:prSet>
      <dgm:spPr/>
    </dgm:pt>
    <dgm:pt modelId="{820DB17C-B2BB-4ED9-9E40-C2202A675822}" type="pres">
      <dgm:prSet presAssocID="{7CBCB612-874E-453E-AF8E-64FC9444818C}" presName="sibTrans" presStyleLbl="bgSibTrans2D1" presStyleIdx="4" presStyleCnt="8"/>
      <dgm:spPr/>
    </dgm:pt>
    <dgm:pt modelId="{6E6F051D-A822-4FC0-A3CB-26915E06B651}" type="pres">
      <dgm:prSet presAssocID="{5181AAAF-BBFE-44EF-A71E-C1851E2978C0}" presName="compNode" presStyleCnt="0"/>
      <dgm:spPr/>
    </dgm:pt>
    <dgm:pt modelId="{140E6521-197F-453A-A754-46A8C336C6BF}" type="pres">
      <dgm:prSet presAssocID="{5181AAAF-BBFE-44EF-A71E-C1851E2978C0}" presName="dummyConnPt" presStyleCnt="0"/>
      <dgm:spPr/>
    </dgm:pt>
    <dgm:pt modelId="{4E0799FA-106A-4CAB-95F1-BB8AA8AB9690}" type="pres">
      <dgm:prSet presAssocID="{5181AAAF-BBFE-44EF-A71E-C1851E2978C0}" presName="node" presStyleLbl="node1" presStyleIdx="5" presStyleCnt="9">
        <dgm:presLayoutVars>
          <dgm:bulletEnabled val="1"/>
        </dgm:presLayoutVars>
      </dgm:prSet>
      <dgm:spPr/>
    </dgm:pt>
    <dgm:pt modelId="{C54A0F92-3A57-46F2-B16F-1F0CF4A41077}" type="pres">
      <dgm:prSet presAssocID="{6CAFD2D0-8F79-42FE-B60C-EB5936B0F02A}" presName="sibTrans" presStyleLbl="bgSibTrans2D1" presStyleIdx="5" presStyleCnt="8"/>
      <dgm:spPr/>
    </dgm:pt>
    <dgm:pt modelId="{91C051E5-79EC-4223-9C37-76C175226BE7}" type="pres">
      <dgm:prSet presAssocID="{5D1948D3-15A4-44B8-B6BA-38A8F371FC88}" presName="compNode" presStyleCnt="0"/>
      <dgm:spPr/>
    </dgm:pt>
    <dgm:pt modelId="{015B3EB6-172E-496C-8F70-0711488C3809}" type="pres">
      <dgm:prSet presAssocID="{5D1948D3-15A4-44B8-B6BA-38A8F371FC88}" presName="dummyConnPt" presStyleCnt="0"/>
      <dgm:spPr/>
    </dgm:pt>
    <dgm:pt modelId="{3476BD40-FA40-45F3-A16D-0CCB7C31AA1D}" type="pres">
      <dgm:prSet presAssocID="{5D1948D3-15A4-44B8-B6BA-38A8F371FC88}" presName="node" presStyleLbl="node1" presStyleIdx="6" presStyleCnt="9">
        <dgm:presLayoutVars>
          <dgm:bulletEnabled val="1"/>
        </dgm:presLayoutVars>
      </dgm:prSet>
      <dgm:spPr/>
    </dgm:pt>
    <dgm:pt modelId="{4C75E3FF-0836-4F1B-A8DD-4026437C2165}" type="pres">
      <dgm:prSet presAssocID="{8110FD27-D44A-4348-83CE-1E01F6D6CB14}" presName="sibTrans" presStyleLbl="bgSibTrans2D1" presStyleIdx="6" presStyleCnt="8"/>
      <dgm:spPr/>
    </dgm:pt>
    <dgm:pt modelId="{7790ADE4-D029-4720-98DE-EF11B5C9F456}" type="pres">
      <dgm:prSet presAssocID="{678BC9E7-AC11-480E-90C8-ECD0A69D13CB}" presName="compNode" presStyleCnt="0"/>
      <dgm:spPr/>
    </dgm:pt>
    <dgm:pt modelId="{87794B4F-9F7C-44C8-94EC-DABA6FEACA9F}" type="pres">
      <dgm:prSet presAssocID="{678BC9E7-AC11-480E-90C8-ECD0A69D13CB}" presName="dummyConnPt" presStyleCnt="0"/>
      <dgm:spPr/>
    </dgm:pt>
    <dgm:pt modelId="{98676006-C228-4449-99D2-393935E41018}" type="pres">
      <dgm:prSet presAssocID="{678BC9E7-AC11-480E-90C8-ECD0A69D13CB}" presName="node" presStyleLbl="node1" presStyleIdx="7" presStyleCnt="9">
        <dgm:presLayoutVars>
          <dgm:bulletEnabled val="1"/>
        </dgm:presLayoutVars>
      </dgm:prSet>
      <dgm:spPr/>
    </dgm:pt>
    <dgm:pt modelId="{1CE5DE54-4FEE-4FCE-8B8D-083C7F1DA01A}" type="pres">
      <dgm:prSet presAssocID="{83D6668E-F692-457E-A139-6BA5F18FDAD1}" presName="sibTrans" presStyleLbl="bgSibTrans2D1" presStyleIdx="7" presStyleCnt="8"/>
      <dgm:spPr/>
    </dgm:pt>
    <dgm:pt modelId="{9C128FDD-1FFA-4722-8135-5CF385862354}" type="pres">
      <dgm:prSet presAssocID="{C7202597-4C5E-43D7-A908-AF3F494B981A}" presName="compNode" presStyleCnt="0"/>
      <dgm:spPr/>
    </dgm:pt>
    <dgm:pt modelId="{D93CA5E8-A6CB-46E7-B5E9-28F90752C6F4}" type="pres">
      <dgm:prSet presAssocID="{C7202597-4C5E-43D7-A908-AF3F494B981A}" presName="dummyConnPt" presStyleCnt="0"/>
      <dgm:spPr/>
    </dgm:pt>
    <dgm:pt modelId="{D42EEF26-1DCA-4048-B6E2-3262847FEE00}" type="pres">
      <dgm:prSet presAssocID="{C7202597-4C5E-43D7-A908-AF3F494B981A}" presName="node" presStyleLbl="node1" presStyleIdx="8" presStyleCnt="9">
        <dgm:presLayoutVars>
          <dgm:bulletEnabled val="1"/>
        </dgm:presLayoutVars>
      </dgm:prSet>
      <dgm:spPr/>
    </dgm:pt>
  </dgm:ptLst>
  <dgm:cxnLst>
    <dgm:cxn modelId="{CA390501-F31E-4A29-9241-F6932BC232F1}" type="presOf" srcId="{33A73097-9EF2-4B15-826B-DA74A5F022A7}" destId="{2C4BA885-A71D-43FA-8A21-772E893D530D}" srcOrd="0" destOrd="0" presId="urn:microsoft.com/office/officeart/2005/8/layout/bProcess4"/>
    <dgm:cxn modelId="{E9B06B05-6A15-4B4D-8E87-02FF2E16548A}" type="presOf" srcId="{7CBCB612-874E-453E-AF8E-64FC9444818C}" destId="{820DB17C-B2BB-4ED9-9E40-C2202A675822}" srcOrd="0" destOrd="0" presId="urn:microsoft.com/office/officeart/2005/8/layout/bProcess4"/>
    <dgm:cxn modelId="{67CDCE1D-8B27-45BB-AA4D-965DFDF0DD77}" type="presOf" srcId="{B5237658-6D92-4D50-AB21-AD629D5234F2}" destId="{DFC64AF2-E2ED-4751-BA5E-9DD3C679B55D}" srcOrd="0" destOrd="0" presId="urn:microsoft.com/office/officeart/2005/8/layout/bProcess4"/>
    <dgm:cxn modelId="{7E7A161E-15C8-43C2-9D27-BD6B4534DE67}" type="presOf" srcId="{8110FD27-D44A-4348-83CE-1E01F6D6CB14}" destId="{4C75E3FF-0836-4F1B-A8DD-4026437C2165}" srcOrd="0" destOrd="0" presId="urn:microsoft.com/office/officeart/2005/8/layout/bProcess4"/>
    <dgm:cxn modelId="{28DB4A21-C000-4000-B7DD-84C4D944C3DD}" type="presOf" srcId="{DFDD8AD9-72F9-4D61-953E-D9A9A1F5E676}" destId="{3F77D05C-E00C-43D9-B4D0-4F08CE919E5B}" srcOrd="0" destOrd="0" presId="urn:microsoft.com/office/officeart/2005/8/layout/bProcess4"/>
    <dgm:cxn modelId="{13337C34-CBF9-4D42-9F0C-C8BD153AF2F8}" type="presOf" srcId="{5181AAAF-BBFE-44EF-A71E-C1851E2978C0}" destId="{4E0799FA-106A-4CAB-95F1-BB8AA8AB9690}" srcOrd="0" destOrd="0" presId="urn:microsoft.com/office/officeart/2005/8/layout/bProcess4"/>
    <dgm:cxn modelId="{2ABC5C44-BD23-4829-8B09-9C20CAAB3F5E}" type="presOf" srcId="{D3A6472A-FAEF-424D-8717-A1BE46530EBB}" destId="{1B1B15EA-E856-485F-8842-0174B376B8A1}" srcOrd="0" destOrd="0" presId="urn:microsoft.com/office/officeart/2005/8/layout/bProcess4"/>
    <dgm:cxn modelId="{E372AF55-4128-429C-BB83-0FFD3A71DB24}" srcId="{AFE3C844-3A39-490F-842D-79278EBC1FA4}" destId="{D3A6472A-FAEF-424D-8717-A1BE46530EBB}" srcOrd="1" destOrd="0" parTransId="{C6963033-4377-4967-B275-B79E10491ED0}" sibTransId="{3F33C387-FF27-442A-A4C9-65D25ED392E8}"/>
    <dgm:cxn modelId="{5C790259-DF63-401C-8352-813E7B1FCF90}" type="presOf" srcId="{AFE3C844-3A39-490F-842D-79278EBC1FA4}" destId="{EE156A9D-407D-40DB-9106-F1B504F781F6}" srcOrd="0" destOrd="0" presId="urn:microsoft.com/office/officeart/2005/8/layout/bProcess4"/>
    <dgm:cxn modelId="{AE307293-4810-45DD-8926-61A73DAF00AB}" srcId="{AFE3C844-3A39-490F-842D-79278EBC1FA4}" destId="{DFDD8AD9-72F9-4D61-953E-D9A9A1F5E676}" srcOrd="0" destOrd="0" parTransId="{79129733-733E-497C-8294-920B80346BE0}" sibTransId="{68EC68BA-4E21-4BBA-80C9-082D44CF8C54}"/>
    <dgm:cxn modelId="{6C43FE98-43A6-405E-83F5-C6F4B37871B8}" type="presOf" srcId="{5D1948D3-15A4-44B8-B6BA-38A8F371FC88}" destId="{3476BD40-FA40-45F3-A16D-0CCB7C31AA1D}" srcOrd="0" destOrd="0" presId="urn:microsoft.com/office/officeart/2005/8/layout/bProcess4"/>
    <dgm:cxn modelId="{0B77BFA2-DC77-4E69-9A33-2F0673E9CEA1}" srcId="{AFE3C844-3A39-490F-842D-79278EBC1FA4}" destId="{678BC9E7-AC11-480E-90C8-ECD0A69D13CB}" srcOrd="7" destOrd="0" parTransId="{FBF844F2-D325-4E08-903C-A1861CA6D37C}" sibTransId="{83D6668E-F692-457E-A139-6BA5F18FDAD1}"/>
    <dgm:cxn modelId="{3BF426A3-7139-4507-A104-2A7EC9EDA8C7}" type="presOf" srcId="{AA4D0A4E-3156-4759-8F17-7C722BB15A21}" destId="{B5A88AE7-81F4-4B28-9E27-C7BBFCEFE380}" srcOrd="0" destOrd="0" presId="urn:microsoft.com/office/officeart/2005/8/layout/bProcess4"/>
    <dgm:cxn modelId="{1E4D0EBE-9DE1-4437-B5E1-9E1D9413D053}" type="presOf" srcId="{469E61EE-186F-4281-8DB4-C59DAE651106}" destId="{8D353D02-5980-49A9-BD27-9B92F6609EAF}" srcOrd="0" destOrd="0" presId="urn:microsoft.com/office/officeart/2005/8/layout/bProcess4"/>
    <dgm:cxn modelId="{2914EFC5-675A-443F-BB7B-C272B08BD266}" srcId="{AFE3C844-3A39-490F-842D-79278EBC1FA4}" destId="{C7202597-4C5E-43D7-A908-AF3F494B981A}" srcOrd="8" destOrd="0" parTransId="{4E71D98C-5262-4F1D-9E95-92CD3268A8D9}" sibTransId="{57FB38AA-7EFF-4450-BA8A-866A9F212459}"/>
    <dgm:cxn modelId="{1A1F30C7-52DD-4864-A849-10D37E7DB639}" type="presOf" srcId="{C7202597-4C5E-43D7-A908-AF3F494B981A}" destId="{D42EEF26-1DCA-4048-B6E2-3262847FEE00}" srcOrd="0" destOrd="0" presId="urn:microsoft.com/office/officeart/2005/8/layout/bProcess4"/>
    <dgm:cxn modelId="{23DF50D1-1819-43C5-9143-BC240B4FB9D0}" type="presOf" srcId="{68EC68BA-4E21-4BBA-80C9-082D44CF8C54}" destId="{B2375C09-3EC0-429D-80B8-D20FC179E9F4}" srcOrd="0" destOrd="0" presId="urn:microsoft.com/office/officeart/2005/8/layout/bProcess4"/>
    <dgm:cxn modelId="{9B9BADD7-F9A0-47A6-8474-9EEC532A3B53}" type="presOf" srcId="{6CAFD2D0-8F79-42FE-B60C-EB5936B0F02A}" destId="{C54A0F92-3A57-46F2-B16F-1F0CF4A41077}" srcOrd="0" destOrd="0" presId="urn:microsoft.com/office/officeart/2005/8/layout/bProcess4"/>
    <dgm:cxn modelId="{9C5BD7DB-7937-4B7A-92AE-4BCFA40503EE}" type="presOf" srcId="{3E62D5A5-7657-4F46-A9A4-54FAAAB980AC}" destId="{87CE8F83-64C1-4573-B1C1-290E0504E97D}" srcOrd="0" destOrd="0" presId="urn:microsoft.com/office/officeart/2005/8/layout/bProcess4"/>
    <dgm:cxn modelId="{0C91E4E5-889E-4629-A7D5-82D235694EAE}" srcId="{AFE3C844-3A39-490F-842D-79278EBC1FA4}" destId="{3E62D5A5-7657-4F46-A9A4-54FAAAB980AC}" srcOrd="2" destOrd="0" parTransId="{463A387F-6DA8-4947-B9DB-9EF09413690F}" sibTransId="{469E61EE-186F-4281-8DB4-C59DAE651106}"/>
    <dgm:cxn modelId="{30D033E6-D199-4BC5-B4BE-69F62BC4C053}" srcId="{AFE3C844-3A39-490F-842D-79278EBC1FA4}" destId="{5D1948D3-15A4-44B8-B6BA-38A8F371FC88}" srcOrd="6" destOrd="0" parTransId="{8B64BC1E-EB31-4F81-8D4B-2E24D779F9D6}" sibTransId="{8110FD27-D44A-4348-83CE-1E01F6D6CB14}"/>
    <dgm:cxn modelId="{E36AF1EA-9562-414F-92D2-06D5335AE591}" srcId="{AFE3C844-3A39-490F-842D-79278EBC1FA4}" destId="{5181AAAF-BBFE-44EF-A71E-C1851E2978C0}" srcOrd="5" destOrd="0" parTransId="{1141826C-3FC1-4679-9F48-A8438A6C37DF}" sibTransId="{6CAFD2D0-8F79-42FE-B60C-EB5936B0F02A}"/>
    <dgm:cxn modelId="{ABEE7FEF-BB29-43A4-8F1D-D4C1A31BB634}" type="presOf" srcId="{3F33C387-FF27-442A-A4C9-65D25ED392E8}" destId="{86DD56F9-43AC-4209-9FE4-B560D93C1400}" srcOrd="0" destOrd="0" presId="urn:microsoft.com/office/officeart/2005/8/layout/bProcess4"/>
    <dgm:cxn modelId="{DB1009F4-97DF-408C-9D63-3574B98ADEA2}" srcId="{AFE3C844-3A39-490F-842D-79278EBC1FA4}" destId="{AA4D0A4E-3156-4759-8F17-7C722BB15A21}" srcOrd="3" destOrd="0" parTransId="{F4F1FC9E-99F4-4ABA-B15A-A127A654F20C}" sibTransId="{33A73097-9EF2-4B15-826B-DA74A5F022A7}"/>
    <dgm:cxn modelId="{E2F87AF4-1912-4DF8-B892-856789FFF450}" type="presOf" srcId="{83D6668E-F692-457E-A139-6BA5F18FDAD1}" destId="{1CE5DE54-4FEE-4FCE-8B8D-083C7F1DA01A}" srcOrd="0" destOrd="0" presId="urn:microsoft.com/office/officeart/2005/8/layout/bProcess4"/>
    <dgm:cxn modelId="{873C9CFE-686A-4CBE-933E-AD8C627F5C7B}" srcId="{AFE3C844-3A39-490F-842D-79278EBC1FA4}" destId="{B5237658-6D92-4D50-AB21-AD629D5234F2}" srcOrd="4" destOrd="0" parTransId="{B38F2E87-BD74-419C-A89D-276E66EAEDB6}" sibTransId="{7CBCB612-874E-453E-AF8E-64FC9444818C}"/>
    <dgm:cxn modelId="{596FA5FE-27B0-43DA-99E7-D0F1A14541EC}" type="presOf" srcId="{678BC9E7-AC11-480E-90C8-ECD0A69D13CB}" destId="{98676006-C228-4449-99D2-393935E41018}" srcOrd="0" destOrd="0" presId="urn:microsoft.com/office/officeart/2005/8/layout/bProcess4"/>
    <dgm:cxn modelId="{70B45FB9-A100-4FFF-8623-6641E108446A}" type="presParOf" srcId="{EE156A9D-407D-40DB-9106-F1B504F781F6}" destId="{3F3E9EC4-6427-4FFB-B442-E9BFCA3CBA4D}" srcOrd="0" destOrd="0" presId="urn:microsoft.com/office/officeart/2005/8/layout/bProcess4"/>
    <dgm:cxn modelId="{8D64C859-B8A5-4CC2-ADE2-613B344F6724}" type="presParOf" srcId="{3F3E9EC4-6427-4FFB-B442-E9BFCA3CBA4D}" destId="{7EEB3A18-C2F7-44C5-839E-65191B306DBF}" srcOrd="0" destOrd="0" presId="urn:microsoft.com/office/officeart/2005/8/layout/bProcess4"/>
    <dgm:cxn modelId="{D41245C7-B22D-43D3-B483-0C08544A8AD3}" type="presParOf" srcId="{3F3E9EC4-6427-4FFB-B442-E9BFCA3CBA4D}" destId="{3F77D05C-E00C-43D9-B4D0-4F08CE919E5B}" srcOrd="1" destOrd="0" presId="urn:microsoft.com/office/officeart/2005/8/layout/bProcess4"/>
    <dgm:cxn modelId="{65661CAA-1839-4EE8-8C9F-6BECABA163A6}" type="presParOf" srcId="{EE156A9D-407D-40DB-9106-F1B504F781F6}" destId="{B2375C09-3EC0-429D-80B8-D20FC179E9F4}" srcOrd="1" destOrd="0" presId="urn:microsoft.com/office/officeart/2005/8/layout/bProcess4"/>
    <dgm:cxn modelId="{22F9EA46-E1DB-4702-AEBB-3B0EB9A423F4}" type="presParOf" srcId="{EE156A9D-407D-40DB-9106-F1B504F781F6}" destId="{970B01F8-7FA5-45A4-B1EE-17390CBFC97B}" srcOrd="2" destOrd="0" presId="urn:microsoft.com/office/officeart/2005/8/layout/bProcess4"/>
    <dgm:cxn modelId="{1DEDFB07-8986-4524-B6C1-B8514B969A6E}" type="presParOf" srcId="{970B01F8-7FA5-45A4-B1EE-17390CBFC97B}" destId="{4089032A-8D4F-4300-B272-B4707336D220}" srcOrd="0" destOrd="0" presId="urn:microsoft.com/office/officeart/2005/8/layout/bProcess4"/>
    <dgm:cxn modelId="{62C16437-5460-4F4F-BB15-78EB6845EA20}" type="presParOf" srcId="{970B01F8-7FA5-45A4-B1EE-17390CBFC97B}" destId="{1B1B15EA-E856-485F-8842-0174B376B8A1}" srcOrd="1" destOrd="0" presId="urn:microsoft.com/office/officeart/2005/8/layout/bProcess4"/>
    <dgm:cxn modelId="{553E0E21-B683-4CA6-BF6B-4D3CA8630F55}" type="presParOf" srcId="{EE156A9D-407D-40DB-9106-F1B504F781F6}" destId="{86DD56F9-43AC-4209-9FE4-B560D93C1400}" srcOrd="3" destOrd="0" presId="urn:microsoft.com/office/officeart/2005/8/layout/bProcess4"/>
    <dgm:cxn modelId="{2EDFDBC2-F8E9-4F8D-9A1C-96526D7DF3F4}" type="presParOf" srcId="{EE156A9D-407D-40DB-9106-F1B504F781F6}" destId="{1A1F4ECB-4DF5-49B6-ABFE-D07BB9909120}" srcOrd="4" destOrd="0" presId="urn:microsoft.com/office/officeart/2005/8/layout/bProcess4"/>
    <dgm:cxn modelId="{6D018F77-C9FA-4625-9ED3-4A33AE195BAF}" type="presParOf" srcId="{1A1F4ECB-4DF5-49B6-ABFE-D07BB9909120}" destId="{9E710089-C279-46EE-8FD9-F2793E355147}" srcOrd="0" destOrd="0" presId="urn:microsoft.com/office/officeart/2005/8/layout/bProcess4"/>
    <dgm:cxn modelId="{E89F191F-405A-48CE-A7FF-E002BDE490AD}" type="presParOf" srcId="{1A1F4ECB-4DF5-49B6-ABFE-D07BB9909120}" destId="{87CE8F83-64C1-4573-B1C1-290E0504E97D}" srcOrd="1" destOrd="0" presId="urn:microsoft.com/office/officeart/2005/8/layout/bProcess4"/>
    <dgm:cxn modelId="{BE967076-BFC9-4301-92E3-6EE8FD0D55E0}" type="presParOf" srcId="{EE156A9D-407D-40DB-9106-F1B504F781F6}" destId="{8D353D02-5980-49A9-BD27-9B92F6609EAF}" srcOrd="5" destOrd="0" presId="urn:microsoft.com/office/officeart/2005/8/layout/bProcess4"/>
    <dgm:cxn modelId="{7C344E55-307A-4227-B16B-B57782F01494}" type="presParOf" srcId="{EE156A9D-407D-40DB-9106-F1B504F781F6}" destId="{AC5FB12F-31E0-4DCC-8AB3-9A6A1E44CDEF}" srcOrd="6" destOrd="0" presId="urn:microsoft.com/office/officeart/2005/8/layout/bProcess4"/>
    <dgm:cxn modelId="{40FAEA13-322A-43D5-8F87-A72022891CB9}" type="presParOf" srcId="{AC5FB12F-31E0-4DCC-8AB3-9A6A1E44CDEF}" destId="{EBE69277-BAC5-4498-85E5-E16305891C8B}" srcOrd="0" destOrd="0" presId="urn:microsoft.com/office/officeart/2005/8/layout/bProcess4"/>
    <dgm:cxn modelId="{6D7C37D7-6E76-4E87-B5C9-66E7DA0988A6}" type="presParOf" srcId="{AC5FB12F-31E0-4DCC-8AB3-9A6A1E44CDEF}" destId="{B5A88AE7-81F4-4B28-9E27-C7BBFCEFE380}" srcOrd="1" destOrd="0" presId="urn:microsoft.com/office/officeart/2005/8/layout/bProcess4"/>
    <dgm:cxn modelId="{38169101-8D57-42D1-BF03-FE8CB64450AF}" type="presParOf" srcId="{EE156A9D-407D-40DB-9106-F1B504F781F6}" destId="{2C4BA885-A71D-43FA-8A21-772E893D530D}" srcOrd="7" destOrd="0" presId="urn:microsoft.com/office/officeart/2005/8/layout/bProcess4"/>
    <dgm:cxn modelId="{E979F64C-CD12-49A7-B38F-8940204BAB19}" type="presParOf" srcId="{EE156A9D-407D-40DB-9106-F1B504F781F6}" destId="{CC20B77E-4DAB-4E7F-8805-4CC0A259BA19}" srcOrd="8" destOrd="0" presId="urn:microsoft.com/office/officeart/2005/8/layout/bProcess4"/>
    <dgm:cxn modelId="{8554AB55-0F5E-490C-B3CD-0605811F9186}" type="presParOf" srcId="{CC20B77E-4DAB-4E7F-8805-4CC0A259BA19}" destId="{E22E9E59-1433-4115-9B4B-7C73A68290CF}" srcOrd="0" destOrd="0" presId="urn:microsoft.com/office/officeart/2005/8/layout/bProcess4"/>
    <dgm:cxn modelId="{C240A80A-7272-4BDF-81AB-FBE11DD0B6C1}" type="presParOf" srcId="{CC20B77E-4DAB-4E7F-8805-4CC0A259BA19}" destId="{DFC64AF2-E2ED-4751-BA5E-9DD3C679B55D}" srcOrd="1" destOrd="0" presId="urn:microsoft.com/office/officeart/2005/8/layout/bProcess4"/>
    <dgm:cxn modelId="{E4D6EFDF-C6F8-470C-9CA6-518BBCEC314F}" type="presParOf" srcId="{EE156A9D-407D-40DB-9106-F1B504F781F6}" destId="{820DB17C-B2BB-4ED9-9E40-C2202A675822}" srcOrd="9" destOrd="0" presId="urn:microsoft.com/office/officeart/2005/8/layout/bProcess4"/>
    <dgm:cxn modelId="{A6DE8CF6-0D83-463B-A288-F012D8F51646}" type="presParOf" srcId="{EE156A9D-407D-40DB-9106-F1B504F781F6}" destId="{6E6F051D-A822-4FC0-A3CB-26915E06B651}" srcOrd="10" destOrd="0" presId="urn:microsoft.com/office/officeart/2005/8/layout/bProcess4"/>
    <dgm:cxn modelId="{1DD9D1C5-F991-4B41-8047-1FDB1FA8FAEE}" type="presParOf" srcId="{6E6F051D-A822-4FC0-A3CB-26915E06B651}" destId="{140E6521-197F-453A-A754-46A8C336C6BF}" srcOrd="0" destOrd="0" presId="urn:microsoft.com/office/officeart/2005/8/layout/bProcess4"/>
    <dgm:cxn modelId="{95083FD5-724E-4CB1-BF44-F176DB39691E}" type="presParOf" srcId="{6E6F051D-A822-4FC0-A3CB-26915E06B651}" destId="{4E0799FA-106A-4CAB-95F1-BB8AA8AB9690}" srcOrd="1" destOrd="0" presId="urn:microsoft.com/office/officeart/2005/8/layout/bProcess4"/>
    <dgm:cxn modelId="{599E9444-2697-4238-A3AC-D9451D7217B1}" type="presParOf" srcId="{EE156A9D-407D-40DB-9106-F1B504F781F6}" destId="{C54A0F92-3A57-46F2-B16F-1F0CF4A41077}" srcOrd="11" destOrd="0" presId="urn:microsoft.com/office/officeart/2005/8/layout/bProcess4"/>
    <dgm:cxn modelId="{0986AE5C-6849-4FFC-844D-118E80C564E7}" type="presParOf" srcId="{EE156A9D-407D-40DB-9106-F1B504F781F6}" destId="{91C051E5-79EC-4223-9C37-76C175226BE7}" srcOrd="12" destOrd="0" presId="urn:microsoft.com/office/officeart/2005/8/layout/bProcess4"/>
    <dgm:cxn modelId="{4CE19A44-0021-48C4-9CD6-A49702C159CD}" type="presParOf" srcId="{91C051E5-79EC-4223-9C37-76C175226BE7}" destId="{015B3EB6-172E-496C-8F70-0711488C3809}" srcOrd="0" destOrd="0" presId="urn:microsoft.com/office/officeart/2005/8/layout/bProcess4"/>
    <dgm:cxn modelId="{2747D215-031A-4EFD-8F12-B7AD11B8E287}" type="presParOf" srcId="{91C051E5-79EC-4223-9C37-76C175226BE7}" destId="{3476BD40-FA40-45F3-A16D-0CCB7C31AA1D}" srcOrd="1" destOrd="0" presId="urn:microsoft.com/office/officeart/2005/8/layout/bProcess4"/>
    <dgm:cxn modelId="{DE17D63B-8431-4867-BF04-7A2A90667B1F}" type="presParOf" srcId="{EE156A9D-407D-40DB-9106-F1B504F781F6}" destId="{4C75E3FF-0836-4F1B-A8DD-4026437C2165}" srcOrd="13" destOrd="0" presId="urn:microsoft.com/office/officeart/2005/8/layout/bProcess4"/>
    <dgm:cxn modelId="{1DEC8421-D83A-4FED-9A30-DEB1D242E650}" type="presParOf" srcId="{EE156A9D-407D-40DB-9106-F1B504F781F6}" destId="{7790ADE4-D029-4720-98DE-EF11B5C9F456}" srcOrd="14" destOrd="0" presId="urn:microsoft.com/office/officeart/2005/8/layout/bProcess4"/>
    <dgm:cxn modelId="{E9994CBB-E510-4C49-BBB0-EB3D14EE3F2A}" type="presParOf" srcId="{7790ADE4-D029-4720-98DE-EF11B5C9F456}" destId="{87794B4F-9F7C-44C8-94EC-DABA6FEACA9F}" srcOrd="0" destOrd="0" presId="urn:microsoft.com/office/officeart/2005/8/layout/bProcess4"/>
    <dgm:cxn modelId="{3DA4EE81-8904-4DF4-B905-586032E3BCA3}" type="presParOf" srcId="{7790ADE4-D029-4720-98DE-EF11B5C9F456}" destId="{98676006-C228-4449-99D2-393935E41018}" srcOrd="1" destOrd="0" presId="urn:microsoft.com/office/officeart/2005/8/layout/bProcess4"/>
    <dgm:cxn modelId="{CF7C517F-DE27-4A59-BF94-87C80470F014}" type="presParOf" srcId="{EE156A9D-407D-40DB-9106-F1B504F781F6}" destId="{1CE5DE54-4FEE-4FCE-8B8D-083C7F1DA01A}" srcOrd="15" destOrd="0" presId="urn:microsoft.com/office/officeart/2005/8/layout/bProcess4"/>
    <dgm:cxn modelId="{8B87253C-F458-402D-8F7B-2CF2CF4588CA}" type="presParOf" srcId="{EE156A9D-407D-40DB-9106-F1B504F781F6}" destId="{9C128FDD-1FFA-4722-8135-5CF385862354}" srcOrd="16" destOrd="0" presId="urn:microsoft.com/office/officeart/2005/8/layout/bProcess4"/>
    <dgm:cxn modelId="{2D23AA6B-83F4-4818-A525-3F0E364E012A}" type="presParOf" srcId="{9C128FDD-1FFA-4722-8135-5CF385862354}" destId="{D93CA5E8-A6CB-46E7-B5E9-28F90752C6F4}" srcOrd="0" destOrd="0" presId="urn:microsoft.com/office/officeart/2005/8/layout/bProcess4"/>
    <dgm:cxn modelId="{07601C7E-106E-4189-B699-7E86DA7A2DB3}" type="presParOf" srcId="{9C128FDD-1FFA-4722-8135-5CF385862354}" destId="{D42EEF26-1DCA-4048-B6E2-3262847FEE0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46C8A-CE04-4363-85E4-8505243C308C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CBC65765-526F-4341-BA57-32C5EF3D1BA3}">
      <dgm:prSet phldrT="[Texto]" custT="1"/>
      <dgm:spPr/>
      <dgm:t>
        <a:bodyPr/>
        <a:lstStyle/>
        <a:p>
          <a:pPr>
            <a:buNone/>
          </a:pPr>
          <a:r>
            <a:rPr lang="pt-PT" sz="2000" dirty="0">
              <a:solidFill>
                <a:srgbClr val="000000"/>
              </a:solidFill>
              <a:effectLst/>
              <a:latin typeface="Arial Black" panose="020B0A04020102020204" pitchFamily="34" charset="0"/>
            </a:rPr>
            <a:t>Causada por</a:t>
          </a:r>
          <a:endParaRPr lang="pt-PT" sz="2000" dirty="0">
            <a:solidFill>
              <a:srgbClr val="000000"/>
            </a:solidFill>
            <a:effectLst/>
          </a:endParaRPr>
        </a:p>
      </dgm:t>
    </dgm:pt>
    <dgm:pt modelId="{824EDBDA-6B43-4F12-A622-1E67032F10DA}" type="parTrans" cxnId="{BABE40BC-08B6-461F-85B9-B25708323D9E}">
      <dgm:prSet/>
      <dgm:spPr/>
      <dgm:t>
        <a:bodyPr/>
        <a:lstStyle/>
        <a:p>
          <a:endParaRPr lang="pt-PT"/>
        </a:p>
      </dgm:t>
    </dgm:pt>
    <dgm:pt modelId="{2E256535-CEB3-4D2B-9732-3048E92127FD}" type="sibTrans" cxnId="{BABE40BC-08B6-461F-85B9-B25708323D9E}">
      <dgm:prSet/>
      <dgm:spPr/>
      <dgm:t>
        <a:bodyPr/>
        <a:lstStyle/>
        <a:p>
          <a:endParaRPr lang="pt-PT"/>
        </a:p>
      </dgm:t>
    </dgm:pt>
    <dgm:pt modelId="{06B10B3F-B060-4FED-B71D-F72DC9D8BBF7}">
      <dgm:prSet phldrT="[Texto]" custT="1"/>
      <dgm:spPr/>
      <dgm:t>
        <a:bodyPr/>
        <a:lstStyle/>
        <a:p>
          <a:r>
            <a:rPr lang="pt-PT" sz="1600" dirty="0">
              <a:solidFill>
                <a:srgbClr val="000000"/>
              </a:solidFill>
            </a:rPr>
            <a:t>Bactéria </a:t>
          </a:r>
          <a:r>
            <a:rPr lang="pt-PT" sz="1600" i="1" dirty="0" err="1">
              <a:solidFill>
                <a:srgbClr val="000000"/>
              </a:solidFill>
            </a:rPr>
            <a:t>Chlamydia</a:t>
          </a:r>
          <a:r>
            <a:rPr lang="pt-PT" sz="1600" i="1" dirty="0">
              <a:solidFill>
                <a:srgbClr val="000000"/>
              </a:solidFill>
            </a:rPr>
            <a:t> </a:t>
          </a:r>
          <a:r>
            <a:rPr lang="pt-PT" sz="1600" i="1" dirty="0" err="1">
              <a:solidFill>
                <a:srgbClr val="000000"/>
              </a:solidFill>
            </a:rPr>
            <a:t>trachomatis</a:t>
          </a:r>
          <a:endParaRPr lang="pt-PT" sz="1600" dirty="0">
            <a:solidFill>
              <a:srgbClr val="000000"/>
            </a:solidFill>
          </a:endParaRPr>
        </a:p>
      </dgm:t>
    </dgm:pt>
    <dgm:pt modelId="{D8883044-205F-466F-AE1C-F57BA6B038BD}" type="parTrans" cxnId="{4A0D45A6-22A4-4C7E-B532-B3EAB85D7EE4}">
      <dgm:prSet/>
      <dgm:spPr/>
      <dgm:t>
        <a:bodyPr/>
        <a:lstStyle/>
        <a:p>
          <a:endParaRPr lang="pt-PT"/>
        </a:p>
      </dgm:t>
    </dgm:pt>
    <dgm:pt modelId="{15365882-0C54-4897-9A10-627157099F8A}" type="sibTrans" cxnId="{4A0D45A6-22A4-4C7E-B532-B3EAB85D7EE4}">
      <dgm:prSet/>
      <dgm:spPr/>
      <dgm:t>
        <a:bodyPr/>
        <a:lstStyle/>
        <a:p>
          <a:endParaRPr lang="pt-PT"/>
        </a:p>
      </dgm:t>
    </dgm:pt>
    <dgm:pt modelId="{33C819DA-B95B-4DF6-A7D2-4E73664C49F7}">
      <dgm:prSet custT="1"/>
      <dgm:spPr/>
      <dgm:t>
        <a:bodyPr/>
        <a:lstStyle/>
        <a:p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</a:t>
          </a:r>
          <a:r>
            <a:rPr lang="pt-PT" sz="1600" kern="1200" dirty="0">
              <a:solidFill>
                <a:srgbClr val="000000"/>
              </a:solidFill>
            </a:rPr>
            <a:t>:</a:t>
          </a:r>
        </a:p>
      </dgm:t>
    </dgm:pt>
    <dgm:pt modelId="{29BA886F-F3EB-439B-9D9B-275D13ADAA14}" type="parTrans" cxnId="{7023C0E8-1B28-4FAC-961E-5626F941DEAD}">
      <dgm:prSet/>
      <dgm:spPr/>
      <dgm:t>
        <a:bodyPr/>
        <a:lstStyle/>
        <a:p>
          <a:endParaRPr lang="pt-PT"/>
        </a:p>
      </dgm:t>
    </dgm:pt>
    <dgm:pt modelId="{7C581478-C1F3-4152-8AA9-591F93C6D4B5}" type="sibTrans" cxnId="{7023C0E8-1B28-4FAC-961E-5626F941DEAD}">
      <dgm:prSet/>
      <dgm:spPr/>
      <dgm:t>
        <a:bodyPr/>
        <a:lstStyle/>
        <a:p>
          <a:endParaRPr lang="pt-PT"/>
        </a:p>
      </dgm:t>
    </dgm:pt>
    <dgm:pt modelId="{BFF806F7-3C92-4A41-8BE9-83297855FACF}">
      <dgm:prSet custT="1"/>
      <dgm:spPr/>
      <dgm:t>
        <a:bodyPr/>
        <a:lstStyle/>
        <a:p>
          <a:r>
            <a:rPr lang="pt-PT" sz="1600" dirty="0">
              <a:solidFill>
                <a:srgbClr val="000000"/>
              </a:solidFill>
            </a:rPr>
            <a:t>Uma das IST mais comumente diagnosticada em Portugal</a:t>
          </a:r>
        </a:p>
      </dgm:t>
    </dgm:pt>
    <dgm:pt modelId="{7ED8950C-1EAD-46C9-A47B-24440C15C83B}" type="parTrans" cxnId="{F668D4A0-5786-4F74-AA75-FB93A2F33B75}">
      <dgm:prSet/>
      <dgm:spPr/>
      <dgm:t>
        <a:bodyPr/>
        <a:lstStyle/>
        <a:p>
          <a:endParaRPr lang="pt-PT"/>
        </a:p>
      </dgm:t>
    </dgm:pt>
    <dgm:pt modelId="{19121411-6BB5-43EB-9E7B-999F104C5CC1}" type="sibTrans" cxnId="{F668D4A0-5786-4F74-AA75-FB93A2F33B75}">
      <dgm:prSet/>
      <dgm:spPr/>
      <dgm:t>
        <a:bodyPr/>
        <a:lstStyle/>
        <a:p>
          <a:endParaRPr lang="pt-PT"/>
        </a:p>
      </dgm:t>
    </dgm:pt>
    <dgm:pt modelId="{136357BB-EE17-4655-9832-314A5DCAECE1}">
      <dgm:prSet phldrT="[Texto]" custT="1"/>
      <dgm:spPr/>
      <dgm:t>
        <a:bodyPr/>
        <a:lstStyle/>
        <a:p>
          <a:pPr>
            <a:buNone/>
          </a:pPr>
          <a:r>
            <a:rPr lang="pt-PT" sz="2000" dirty="0">
              <a:solidFill>
                <a:srgbClr val="000000"/>
              </a:solidFill>
              <a:effectLst/>
              <a:latin typeface="Arial Black" panose="020B0A04020102020204" pitchFamily="34" charset="0"/>
            </a:rPr>
            <a:t>Sintomas</a:t>
          </a:r>
          <a:r>
            <a:rPr lang="pt-PT" sz="1700" dirty="0">
              <a:solidFill>
                <a:srgbClr val="000000"/>
              </a:solidFill>
              <a:effectLst/>
              <a:latin typeface="Arial Black" panose="020B0A04020102020204" pitchFamily="34" charset="0"/>
            </a:rPr>
            <a:t> </a:t>
          </a:r>
          <a:r>
            <a:rPr lang="pt-PT" sz="10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pt-PT" sz="1000" dirty="0">
              <a:solidFill>
                <a:srgbClr val="00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Em muitos casos, a clamídia é assintomática, no entanto, algumas pessoas apresentam)</a:t>
          </a:r>
          <a:endParaRPr lang="pt-PT" sz="1700" dirty="0">
            <a:solidFill>
              <a:srgbClr val="00000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44131EA7-27C0-4C17-A4E1-9447B586A521}" type="parTrans" cxnId="{FE653EFF-4A9F-42DB-B4FF-E6439C91E561}">
      <dgm:prSet/>
      <dgm:spPr/>
      <dgm:t>
        <a:bodyPr/>
        <a:lstStyle/>
        <a:p>
          <a:endParaRPr lang="pt-PT"/>
        </a:p>
      </dgm:t>
    </dgm:pt>
    <dgm:pt modelId="{4947590C-AD8A-404D-A9F3-8E99B30FDFD6}" type="sibTrans" cxnId="{FE653EFF-4A9F-42DB-B4FF-E6439C91E561}">
      <dgm:prSet/>
      <dgm:spPr/>
      <dgm:t>
        <a:bodyPr/>
        <a:lstStyle/>
        <a:p>
          <a:endParaRPr lang="pt-PT"/>
        </a:p>
      </dgm:t>
    </dgm:pt>
    <dgm:pt modelId="{6DE60E33-30DD-4808-868D-3E185261455D}">
      <dgm:prSet phldrT="[Texto]" custT="1"/>
      <dgm:spPr/>
      <dgm:t>
        <a:bodyPr/>
        <a:lstStyle/>
        <a:p>
          <a:r>
            <a:rPr lang="pt-PT" sz="1600" dirty="0">
              <a:solidFill>
                <a:srgbClr val="000000"/>
              </a:solidFill>
            </a:rPr>
            <a:t>Mulheres – corrimento vaginal, dor abdominal, dor ao urinar</a:t>
          </a:r>
        </a:p>
      </dgm:t>
    </dgm:pt>
    <dgm:pt modelId="{24A7D304-7FB8-43B2-8701-36589BFA944C}" type="parTrans" cxnId="{B9061B06-9607-4910-A9C5-E3E46AEEC64A}">
      <dgm:prSet/>
      <dgm:spPr/>
      <dgm:t>
        <a:bodyPr/>
        <a:lstStyle/>
        <a:p>
          <a:endParaRPr lang="pt-PT"/>
        </a:p>
      </dgm:t>
    </dgm:pt>
    <dgm:pt modelId="{A0E8DF02-8770-4963-B89C-7CFBF68CA0F6}" type="sibTrans" cxnId="{B9061B06-9607-4910-A9C5-E3E46AEEC64A}">
      <dgm:prSet/>
      <dgm:spPr/>
      <dgm:t>
        <a:bodyPr/>
        <a:lstStyle/>
        <a:p>
          <a:endParaRPr lang="pt-PT"/>
        </a:p>
      </dgm:t>
    </dgm:pt>
    <dgm:pt modelId="{B68AD32E-493A-4E48-BAA1-4F01DF3E876D}">
      <dgm:prSet custT="1"/>
      <dgm:spPr/>
      <dgm:t>
        <a:bodyPr/>
        <a:lstStyle/>
        <a:p>
          <a:r>
            <a:rPr lang="pt-PT" sz="1600" dirty="0">
              <a:solidFill>
                <a:srgbClr val="000000"/>
              </a:solidFill>
            </a:rPr>
            <a:t>Homens – descarga do pénis, inflamação testicular, irritação do pénis</a:t>
          </a:r>
        </a:p>
      </dgm:t>
    </dgm:pt>
    <dgm:pt modelId="{E890A18F-73FE-4760-9D14-76E2A81494A5}" type="parTrans" cxnId="{70A88399-73FE-466C-A30D-772CF93A91E1}">
      <dgm:prSet/>
      <dgm:spPr/>
      <dgm:t>
        <a:bodyPr/>
        <a:lstStyle/>
        <a:p>
          <a:endParaRPr lang="pt-PT"/>
        </a:p>
      </dgm:t>
    </dgm:pt>
    <dgm:pt modelId="{34691DC9-7119-454E-926D-D60F16D6F434}" type="sibTrans" cxnId="{70A88399-73FE-466C-A30D-772CF93A91E1}">
      <dgm:prSet/>
      <dgm:spPr/>
      <dgm:t>
        <a:bodyPr/>
        <a:lstStyle/>
        <a:p>
          <a:endParaRPr lang="pt-PT"/>
        </a:p>
      </dgm:t>
    </dgm:pt>
    <dgm:pt modelId="{070C612B-0F6E-4558-BB15-7687A64EB777}">
      <dgm:prSet custT="1"/>
      <dgm:spPr/>
      <dgm:t>
        <a:bodyPr/>
        <a:lstStyle/>
        <a:p>
          <a:r>
            <a:rPr lang="pt-PT" sz="1600" dirty="0">
              <a:solidFill>
                <a:srgbClr val="000000"/>
              </a:solidFill>
            </a:rPr>
            <a:t>Bebés – infeção ocular, pneumonia</a:t>
          </a:r>
        </a:p>
      </dgm:t>
    </dgm:pt>
    <dgm:pt modelId="{113927EE-0F89-4C0E-B0C0-7A19D9507774}" type="parTrans" cxnId="{662A889E-D84E-43C1-BA4D-21BA292511D0}">
      <dgm:prSet/>
      <dgm:spPr/>
      <dgm:t>
        <a:bodyPr/>
        <a:lstStyle/>
        <a:p>
          <a:endParaRPr lang="pt-PT"/>
        </a:p>
      </dgm:t>
    </dgm:pt>
    <dgm:pt modelId="{EC99B8DD-98CC-4D50-A3A5-62C3E7F61CEB}" type="sibTrans" cxnId="{662A889E-D84E-43C1-BA4D-21BA292511D0}">
      <dgm:prSet/>
      <dgm:spPr/>
      <dgm:t>
        <a:bodyPr/>
        <a:lstStyle/>
        <a:p>
          <a:endParaRPr lang="pt-PT"/>
        </a:p>
      </dgm:t>
    </dgm:pt>
    <dgm:pt modelId="{249BCD06-0E3D-44C2-AE59-E541E3EC70D1}">
      <dgm:prSet custT="1"/>
      <dgm:spPr>
        <a:solidFill>
          <a:srgbClr val="2862A5"/>
        </a:solidFill>
      </dgm:spPr>
      <dgm:t>
        <a:bodyPr/>
        <a:lstStyle/>
        <a:p>
          <a:r>
            <a:rPr lang="pt-PT" sz="2000" dirty="0">
              <a:solidFill>
                <a:schemeClr val="bg1"/>
              </a:solidFill>
              <a:effectLst/>
              <a:latin typeface="Arial Black" panose="020B0A04020102020204" pitchFamily="34" charset="0"/>
            </a:rPr>
            <a:t>Transmissão</a:t>
          </a:r>
        </a:p>
      </dgm:t>
    </dgm:pt>
    <dgm:pt modelId="{08E6EED2-CA2C-45A9-89EA-499663E8DCA5}" type="parTrans" cxnId="{0C172679-6257-4D79-A4BC-E55A304A7294}">
      <dgm:prSet/>
      <dgm:spPr/>
      <dgm:t>
        <a:bodyPr/>
        <a:lstStyle/>
        <a:p>
          <a:endParaRPr lang="pt-PT"/>
        </a:p>
      </dgm:t>
    </dgm:pt>
    <dgm:pt modelId="{F1B062EE-7C31-4ABB-821F-89687D873040}" type="sibTrans" cxnId="{0C172679-6257-4D79-A4BC-E55A304A7294}">
      <dgm:prSet/>
      <dgm:spPr/>
      <dgm:t>
        <a:bodyPr/>
        <a:lstStyle/>
        <a:p>
          <a:endParaRPr lang="pt-PT"/>
        </a:p>
      </dgm:t>
    </dgm:pt>
    <dgm:pt modelId="{981530C9-4E98-4D5E-9FCC-AC596B841746}">
      <dgm:prSet custT="1"/>
      <dgm:spPr/>
      <dgm:t>
        <a:bodyPr/>
        <a:lstStyle/>
        <a:p>
          <a:r>
            <a:rPr lang="pt-PT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Sexo vaginal, anal e oral</a:t>
          </a:r>
        </a:p>
      </dgm:t>
    </dgm:pt>
    <dgm:pt modelId="{871798DB-F917-418D-9B9B-B0FBCBA5BF12}" type="parTrans" cxnId="{00E814EE-7D4B-4EA1-86E0-7EF9D6C6017B}">
      <dgm:prSet/>
      <dgm:spPr/>
      <dgm:t>
        <a:bodyPr/>
        <a:lstStyle/>
        <a:p>
          <a:endParaRPr lang="pt-PT"/>
        </a:p>
      </dgm:t>
    </dgm:pt>
    <dgm:pt modelId="{ADAC3614-01D2-420D-9B25-4FE715E2D37C}" type="sibTrans" cxnId="{00E814EE-7D4B-4EA1-86E0-7EF9D6C6017B}">
      <dgm:prSet/>
      <dgm:spPr/>
      <dgm:t>
        <a:bodyPr/>
        <a:lstStyle/>
        <a:p>
          <a:endParaRPr lang="pt-PT"/>
        </a:p>
      </dgm:t>
    </dgm:pt>
    <dgm:pt modelId="{223040D4-70CB-4250-899A-D4A31D2B3ECC}">
      <dgm:prSet custT="1"/>
      <dgm:spPr/>
      <dgm:t>
        <a:bodyPr/>
        <a:lstStyle/>
        <a:p>
          <a:r>
            <a:rPr lang="pt-PT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Pode ser transmitido da mãe para o feto</a:t>
          </a:r>
        </a:p>
      </dgm:t>
    </dgm:pt>
    <dgm:pt modelId="{004DAADE-56B6-4C57-992C-58373ED53A5F}" type="parTrans" cxnId="{BD96CBF3-0E44-4E9E-8655-0A74A630FAEF}">
      <dgm:prSet/>
      <dgm:spPr/>
      <dgm:t>
        <a:bodyPr/>
        <a:lstStyle/>
        <a:p>
          <a:endParaRPr lang="pt-PT"/>
        </a:p>
      </dgm:t>
    </dgm:pt>
    <dgm:pt modelId="{29D82989-77A0-4CF9-A025-3847527BB55F}" type="sibTrans" cxnId="{BD96CBF3-0E44-4E9E-8655-0A74A630FAEF}">
      <dgm:prSet/>
      <dgm:spPr/>
      <dgm:t>
        <a:bodyPr/>
        <a:lstStyle/>
        <a:p>
          <a:endParaRPr lang="pt-PT"/>
        </a:p>
      </dgm:t>
    </dgm:pt>
    <dgm:pt modelId="{B22B142D-3335-42D7-A47F-BDC3E2032C5D}" type="pres">
      <dgm:prSet presAssocID="{74546C8A-CE04-4363-85E4-8505243C308C}" presName="linear" presStyleCnt="0">
        <dgm:presLayoutVars>
          <dgm:animLvl val="lvl"/>
          <dgm:resizeHandles val="exact"/>
        </dgm:presLayoutVars>
      </dgm:prSet>
      <dgm:spPr/>
    </dgm:pt>
    <dgm:pt modelId="{BD111A8F-B7DF-493B-917A-B50767A8CAB1}" type="pres">
      <dgm:prSet presAssocID="{CBC65765-526F-4341-BA57-32C5EF3D1BA3}" presName="parentText" presStyleLbl="node1" presStyleIdx="0" presStyleCnt="4" custScaleY="67515" custLinFactNeighborY="3534">
        <dgm:presLayoutVars>
          <dgm:chMax val="0"/>
          <dgm:bulletEnabled val="1"/>
        </dgm:presLayoutVars>
      </dgm:prSet>
      <dgm:spPr/>
    </dgm:pt>
    <dgm:pt modelId="{541A9502-8702-4342-89CD-2DDCC9864F8E}" type="pres">
      <dgm:prSet presAssocID="{CBC65765-526F-4341-BA57-32C5EF3D1BA3}" presName="childText" presStyleLbl="revTx" presStyleIdx="0" presStyleCnt="4">
        <dgm:presLayoutVars>
          <dgm:bulletEnabled val="1"/>
        </dgm:presLayoutVars>
      </dgm:prSet>
      <dgm:spPr/>
    </dgm:pt>
    <dgm:pt modelId="{6D490EAB-8116-4632-8AFB-43338C81647F}" type="pres">
      <dgm:prSet presAssocID="{33C819DA-B95B-4DF6-A7D2-4E73664C49F7}" presName="parentText" presStyleLbl="node1" presStyleIdx="1" presStyleCnt="4" custScaleY="72848" custLinFactNeighborY="-4925">
        <dgm:presLayoutVars>
          <dgm:chMax val="0"/>
          <dgm:bulletEnabled val="1"/>
        </dgm:presLayoutVars>
      </dgm:prSet>
      <dgm:spPr/>
    </dgm:pt>
    <dgm:pt modelId="{B1D1CCA7-882D-4A5B-9593-7DE618DAB179}" type="pres">
      <dgm:prSet presAssocID="{33C819DA-B95B-4DF6-A7D2-4E73664C49F7}" presName="childText" presStyleLbl="revTx" presStyleIdx="1" presStyleCnt="4">
        <dgm:presLayoutVars>
          <dgm:bulletEnabled val="1"/>
        </dgm:presLayoutVars>
      </dgm:prSet>
      <dgm:spPr/>
    </dgm:pt>
    <dgm:pt modelId="{0F0866A9-79A7-4C6B-A4F0-05A3AC202B4A}" type="pres">
      <dgm:prSet presAssocID="{136357BB-EE17-4655-9832-314A5DCAECE1}" presName="parentText" presStyleLbl="node1" presStyleIdx="2" presStyleCnt="4" custScaleY="108805" custLinFactNeighborY="-873">
        <dgm:presLayoutVars>
          <dgm:chMax val="0"/>
          <dgm:bulletEnabled val="1"/>
        </dgm:presLayoutVars>
      </dgm:prSet>
      <dgm:spPr/>
    </dgm:pt>
    <dgm:pt modelId="{C518B236-A480-43C8-B040-C4A117EFBA26}" type="pres">
      <dgm:prSet presAssocID="{136357BB-EE17-4655-9832-314A5DCAECE1}" presName="childText" presStyleLbl="revTx" presStyleIdx="2" presStyleCnt="4">
        <dgm:presLayoutVars>
          <dgm:bulletEnabled val="1"/>
        </dgm:presLayoutVars>
      </dgm:prSet>
      <dgm:spPr/>
    </dgm:pt>
    <dgm:pt modelId="{2AE73364-A50A-4936-9EB1-6FDB28A44888}" type="pres">
      <dgm:prSet presAssocID="{249BCD06-0E3D-44C2-AE59-E541E3EC70D1}" presName="parentText" presStyleLbl="node1" presStyleIdx="3" presStyleCnt="4" custScaleY="67515" custLinFactNeighborY="5409">
        <dgm:presLayoutVars>
          <dgm:chMax val="0"/>
          <dgm:bulletEnabled val="1"/>
        </dgm:presLayoutVars>
      </dgm:prSet>
      <dgm:spPr/>
    </dgm:pt>
    <dgm:pt modelId="{F587433F-C3C8-48E2-AA5D-8D91E59CAEE2}" type="pres">
      <dgm:prSet presAssocID="{249BCD06-0E3D-44C2-AE59-E541E3EC70D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9061B06-9607-4910-A9C5-E3E46AEEC64A}" srcId="{136357BB-EE17-4655-9832-314A5DCAECE1}" destId="{6DE60E33-30DD-4808-868D-3E185261455D}" srcOrd="0" destOrd="0" parTransId="{24A7D304-7FB8-43B2-8701-36589BFA944C}" sibTransId="{A0E8DF02-8770-4963-B89C-7CFBF68CA0F6}"/>
    <dgm:cxn modelId="{C64B160A-6DD6-4845-9309-369471A89B6E}" type="presOf" srcId="{CBC65765-526F-4341-BA57-32C5EF3D1BA3}" destId="{BD111A8F-B7DF-493B-917A-B50767A8CAB1}" srcOrd="0" destOrd="0" presId="urn:microsoft.com/office/officeart/2005/8/layout/vList2"/>
    <dgm:cxn modelId="{D2826C18-2A68-4DC5-9563-35FCC20AD06E}" type="presOf" srcId="{249BCD06-0E3D-44C2-AE59-E541E3EC70D1}" destId="{2AE73364-A50A-4936-9EB1-6FDB28A44888}" srcOrd="0" destOrd="0" presId="urn:microsoft.com/office/officeart/2005/8/layout/vList2"/>
    <dgm:cxn modelId="{E04BEA34-F950-4F4F-AFA4-8AC5334C8875}" type="presOf" srcId="{33C819DA-B95B-4DF6-A7D2-4E73664C49F7}" destId="{6D490EAB-8116-4632-8AFB-43338C81647F}" srcOrd="0" destOrd="0" presId="urn:microsoft.com/office/officeart/2005/8/layout/vList2"/>
    <dgm:cxn modelId="{D3B1EF63-0F43-4954-AC28-216677BF39D5}" type="presOf" srcId="{981530C9-4E98-4D5E-9FCC-AC596B841746}" destId="{F587433F-C3C8-48E2-AA5D-8D91E59CAEE2}" srcOrd="0" destOrd="0" presId="urn:microsoft.com/office/officeart/2005/8/layout/vList2"/>
    <dgm:cxn modelId="{31CFE646-DC76-4F48-8BE1-62EB17466E49}" type="presOf" srcId="{070C612B-0F6E-4558-BB15-7687A64EB777}" destId="{C518B236-A480-43C8-B040-C4A117EFBA26}" srcOrd="0" destOrd="2" presId="urn:microsoft.com/office/officeart/2005/8/layout/vList2"/>
    <dgm:cxn modelId="{0C172679-6257-4D79-A4BC-E55A304A7294}" srcId="{74546C8A-CE04-4363-85E4-8505243C308C}" destId="{249BCD06-0E3D-44C2-AE59-E541E3EC70D1}" srcOrd="3" destOrd="0" parTransId="{08E6EED2-CA2C-45A9-89EA-499663E8DCA5}" sibTransId="{F1B062EE-7C31-4ABB-821F-89687D873040}"/>
    <dgm:cxn modelId="{F00DAC8A-D4F6-4714-9A39-CF1B84C8D224}" type="presOf" srcId="{6DE60E33-30DD-4808-868D-3E185261455D}" destId="{C518B236-A480-43C8-B040-C4A117EFBA26}" srcOrd="0" destOrd="0" presId="urn:microsoft.com/office/officeart/2005/8/layout/vList2"/>
    <dgm:cxn modelId="{AA150E92-69C3-41AD-A90E-C404727E4937}" type="presOf" srcId="{06B10B3F-B060-4FED-B71D-F72DC9D8BBF7}" destId="{541A9502-8702-4342-89CD-2DDCC9864F8E}" srcOrd="0" destOrd="0" presId="urn:microsoft.com/office/officeart/2005/8/layout/vList2"/>
    <dgm:cxn modelId="{70A88399-73FE-466C-A30D-772CF93A91E1}" srcId="{136357BB-EE17-4655-9832-314A5DCAECE1}" destId="{B68AD32E-493A-4E48-BAA1-4F01DF3E876D}" srcOrd="1" destOrd="0" parTransId="{E890A18F-73FE-4760-9D14-76E2A81494A5}" sibTransId="{34691DC9-7119-454E-926D-D60F16D6F434}"/>
    <dgm:cxn modelId="{662A889E-D84E-43C1-BA4D-21BA292511D0}" srcId="{136357BB-EE17-4655-9832-314A5DCAECE1}" destId="{070C612B-0F6E-4558-BB15-7687A64EB777}" srcOrd="2" destOrd="0" parTransId="{113927EE-0F89-4C0E-B0C0-7A19D9507774}" sibTransId="{EC99B8DD-98CC-4D50-A3A5-62C3E7F61CEB}"/>
    <dgm:cxn modelId="{F668D4A0-5786-4F74-AA75-FB93A2F33B75}" srcId="{33C819DA-B95B-4DF6-A7D2-4E73664C49F7}" destId="{BFF806F7-3C92-4A41-8BE9-83297855FACF}" srcOrd="0" destOrd="0" parTransId="{7ED8950C-1EAD-46C9-A47B-24440C15C83B}" sibTransId="{19121411-6BB5-43EB-9E7B-999F104C5CC1}"/>
    <dgm:cxn modelId="{4A0D45A6-22A4-4C7E-B532-B3EAB85D7EE4}" srcId="{CBC65765-526F-4341-BA57-32C5EF3D1BA3}" destId="{06B10B3F-B060-4FED-B71D-F72DC9D8BBF7}" srcOrd="0" destOrd="0" parTransId="{D8883044-205F-466F-AE1C-F57BA6B038BD}" sibTransId="{15365882-0C54-4897-9A10-627157099F8A}"/>
    <dgm:cxn modelId="{B06789AB-1E5C-4CAB-9E38-41CF9CB9D898}" type="presOf" srcId="{223040D4-70CB-4250-899A-D4A31D2B3ECC}" destId="{F587433F-C3C8-48E2-AA5D-8D91E59CAEE2}" srcOrd="0" destOrd="1" presId="urn:microsoft.com/office/officeart/2005/8/layout/vList2"/>
    <dgm:cxn modelId="{F33B43AF-DEC0-4333-9EA3-FBDEA4FDDF9E}" type="presOf" srcId="{B68AD32E-493A-4E48-BAA1-4F01DF3E876D}" destId="{C518B236-A480-43C8-B040-C4A117EFBA26}" srcOrd="0" destOrd="1" presId="urn:microsoft.com/office/officeart/2005/8/layout/vList2"/>
    <dgm:cxn modelId="{A73EC1AF-00DD-4333-A064-195028528A30}" type="presOf" srcId="{136357BB-EE17-4655-9832-314A5DCAECE1}" destId="{0F0866A9-79A7-4C6B-A4F0-05A3AC202B4A}" srcOrd="0" destOrd="0" presId="urn:microsoft.com/office/officeart/2005/8/layout/vList2"/>
    <dgm:cxn modelId="{BABE40BC-08B6-461F-85B9-B25708323D9E}" srcId="{74546C8A-CE04-4363-85E4-8505243C308C}" destId="{CBC65765-526F-4341-BA57-32C5EF3D1BA3}" srcOrd="0" destOrd="0" parTransId="{824EDBDA-6B43-4F12-A622-1E67032F10DA}" sibTransId="{2E256535-CEB3-4D2B-9732-3048E92127FD}"/>
    <dgm:cxn modelId="{FAA028C6-4A6E-43A9-82AA-3CA29671FA7C}" type="presOf" srcId="{74546C8A-CE04-4363-85E4-8505243C308C}" destId="{B22B142D-3335-42D7-A47F-BDC3E2032C5D}" srcOrd="0" destOrd="0" presId="urn:microsoft.com/office/officeart/2005/8/layout/vList2"/>
    <dgm:cxn modelId="{0B0816E2-47EB-418D-BF0A-F70CB4276B6B}" type="presOf" srcId="{BFF806F7-3C92-4A41-8BE9-83297855FACF}" destId="{B1D1CCA7-882D-4A5B-9593-7DE618DAB179}" srcOrd="0" destOrd="0" presId="urn:microsoft.com/office/officeart/2005/8/layout/vList2"/>
    <dgm:cxn modelId="{7023C0E8-1B28-4FAC-961E-5626F941DEAD}" srcId="{74546C8A-CE04-4363-85E4-8505243C308C}" destId="{33C819DA-B95B-4DF6-A7D2-4E73664C49F7}" srcOrd="1" destOrd="0" parTransId="{29BA886F-F3EB-439B-9D9B-275D13ADAA14}" sibTransId="{7C581478-C1F3-4152-8AA9-591F93C6D4B5}"/>
    <dgm:cxn modelId="{00E814EE-7D4B-4EA1-86E0-7EF9D6C6017B}" srcId="{249BCD06-0E3D-44C2-AE59-E541E3EC70D1}" destId="{981530C9-4E98-4D5E-9FCC-AC596B841746}" srcOrd="0" destOrd="0" parTransId="{871798DB-F917-418D-9B9B-B0FBCBA5BF12}" sibTransId="{ADAC3614-01D2-420D-9B25-4FE715E2D37C}"/>
    <dgm:cxn modelId="{BD96CBF3-0E44-4E9E-8655-0A74A630FAEF}" srcId="{249BCD06-0E3D-44C2-AE59-E541E3EC70D1}" destId="{223040D4-70CB-4250-899A-D4A31D2B3ECC}" srcOrd="1" destOrd="0" parTransId="{004DAADE-56B6-4C57-992C-58373ED53A5F}" sibTransId="{29D82989-77A0-4CF9-A025-3847527BB55F}"/>
    <dgm:cxn modelId="{FE653EFF-4A9F-42DB-B4FF-E6439C91E561}" srcId="{74546C8A-CE04-4363-85E4-8505243C308C}" destId="{136357BB-EE17-4655-9832-314A5DCAECE1}" srcOrd="2" destOrd="0" parTransId="{44131EA7-27C0-4C17-A4E1-9447B586A521}" sibTransId="{4947590C-AD8A-404D-A9F3-8E99B30FDFD6}"/>
    <dgm:cxn modelId="{51EA2CE7-2FA4-4F87-BE58-DABA82BE1E08}" type="presParOf" srcId="{B22B142D-3335-42D7-A47F-BDC3E2032C5D}" destId="{BD111A8F-B7DF-493B-917A-B50767A8CAB1}" srcOrd="0" destOrd="0" presId="urn:microsoft.com/office/officeart/2005/8/layout/vList2"/>
    <dgm:cxn modelId="{8283F72F-6624-42DC-8329-E2AF4F196AC0}" type="presParOf" srcId="{B22B142D-3335-42D7-A47F-BDC3E2032C5D}" destId="{541A9502-8702-4342-89CD-2DDCC9864F8E}" srcOrd="1" destOrd="0" presId="urn:microsoft.com/office/officeart/2005/8/layout/vList2"/>
    <dgm:cxn modelId="{0DAFC7AD-8595-4D8F-A03A-E3332D4825E3}" type="presParOf" srcId="{B22B142D-3335-42D7-A47F-BDC3E2032C5D}" destId="{6D490EAB-8116-4632-8AFB-43338C81647F}" srcOrd="2" destOrd="0" presId="urn:microsoft.com/office/officeart/2005/8/layout/vList2"/>
    <dgm:cxn modelId="{D7EFFCAF-1DCC-44E4-B8E3-11A794C6125F}" type="presParOf" srcId="{B22B142D-3335-42D7-A47F-BDC3E2032C5D}" destId="{B1D1CCA7-882D-4A5B-9593-7DE618DAB179}" srcOrd="3" destOrd="0" presId="urn:microsoft.com/office/officeart/2005/8/layout/vList2"/>
    <dgm:cxn modelId="{BC24EE4A-EC02-4DCE-A406-8E6E54155658}" type="presParOf" srcId="{B22B142D-3335-42D7-A47F-BDC3E2032C5D}" destId="{0F0866A9-79A7-4C6B-A4F0-05A3AC202B4A}" srcOrd="4" destOrd="0" presId="urn:microsoft.com/office/officeart/2005/8/layout/vList2"/>
    <dgm:cxn modelId="{3A7801F0-7B78-4CFA-99D5-163D5CE77ED6}" type="presParOf" srcId="{B22B142D-3335-42D7-A47F-BDC3E2032C5D}" destId="{C518B236-A480-43C8-B040-C4A117EFBA26}" srcOrd="5" destOrd="0" presId="urn:microsoft.com/office/officeart/2005/8/layout/vList2"/>
    <dgm:cxn modelId="{7A048839-39D0-4076-B0A9-D23FE99F0AB7}" type="presParOf" srcId="{B22B142D-3335-42D7-A47F-BDC3E2032C5D}" destId="{2AE73364-A50A-4936-9EB1-6FDB28A44888}" srcOrd="6" destOrd="0" presId="urn:microsoft.com/office/officeart/2005/8/layout/vList2"/>
    <dgm:cxn modelId="{848F7E3B-ED40-42E6-B997-B9469FB9586F}" type="presParOf" srcId="{B22B142D-3335-42D7-A47F-BDC3E2032C5D}" destId="{F587433F-C3C8-48E2-AA5D-8D91E59CAE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63995-9275-43E1-8B7E-D1DE63F0984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7BB378BC-FCD2-452A-8313-19D24C4D5E29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r>
            <a:rPr lang="pt-PT" sz="14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Causada por:</a:t>
          </a:r>
        </a:p>
      </dgm:t>
    </dgm:pt>
    <dgm:pt modelId="{09DFE3F2-3C0A-43B4-8DC9-9A72861BC798}" type="parTrans" cxnId="{D3FB8558-8765-4685-A42A-C943AA1179D5}">
      <dgm:prSet/>
      <dgm:spPr/>
      <dgm:t>
        <a:bodyPr/>
        <a:lstStyle/>
        <a:p>
          <a:endParaRPr lang="pt-PT"/>
        </a:p>
      </dgm:t>
    </dgm:pt>
    <dgm:pt modelId="{179E4E92-CFCC-47FA-B3AD-A3C101A7BC4F}" type="sibTrans" cxnId="{D3FB8558-8765-4685-A42A-C943AA1179D5}">
      <dgm:prSet/>
      <dgm:spPr/>
      <dgm:t>
        <a:bodyPr/>
        <a:lstStyle/>
        <a:p>
          <a:endParaRPr lang="pt-PT"/>
        </a:p>
      </dgm:t>
    </dgm:pt>
    <dgm:pt modelId="{9380688C-725A-4489-8F91-04C9F2AC3C5D}">
      <dgm:prSet phldrT="[Texto]"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Vírus Herpes </a:t>
          </a:r>
          <a:r>
            <a:rPr lang="pt-PT" sz="1400" dirty="0" err="1">
              <a:solidFill>
                <a:srgbClr val="000000"/>
              </a:solidFill>
            </a:rPr>
            <a:t>Simplex</a:t>
          </a:r>
          <a:r>
            <a:rPr lang="pt-PT" sz="1400" dirty="0">
              <a:solidFill>
                <a:srgbClr val="000000"/>
              </a:solidFill>
            </a:rPr>
            <a:t> (HSV-2 mais comumente associado ao herpes genital)</a:t>
          </a:r>
        </a:p>
      </dgm:t>
    </dgm:pt>
    <dgm:pt modelId="{265F9925-893A-4E2E-BF12-D6A6FA8F366D}" type="parTrans" cxnId="{77116C1C-9B06-4A12-B1DE-6A7FA4E02986}">
      <dgm:prSet/>
      <dgm:spPr/>
      <dgm:t>
        <a:bodyPr/>
        <a:lstStyle/>
        <a:p>
          <a:endParaRPr lang="pt-PT"/>
        </a:p>
      </dgm:t>
    </dgm:pt>
    <dgm:pt modelId="{A76AAEF6-327E-4D2D-AC10-D5CBC0EB4C48}" type="sibTrans" cxnId="{77116C1C-9B06-4A12-B1DE-6A7FA4E02986}">
      <dgm:prSet/>
      <dgm:spPr/>
      <dgm:t>
        <a:bodyPr/>
        <a:lstStyle/>
        <a:p>
          <a:endParaRPr lang="pt-PT"/>
        </a:p>
      </dgm:t>
    </dgm:pt>
    <dgm:pt modelId="{8DD29D76-F5F0-4B76-A432-A26816C75B25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Incidência:</a:t>
          </a:r>
        </a:p>
      </dgm:t>
    </dgm:pt>
    <dgm:pt modelId="{1EE75319-E38A-4CCB-94E1-9379B9913B4B}" type="parTrans" cxnId="{C6BAB6CF-D5A6-42F7-9706-67BBC5517DDE}">
      <dgm:prSet/>
      <dgm:spPr/>
      <dgm:t>
        <a:bodyPr/>
        <a:lstStyle/>
        <a:p>
          <a:endParaRPr lang="pt-PT"/>
        </a:p>
      </dgm:t>
    </dgm:pt>
    <dgm:pt modelId="{0ACBB2F5-8DDF-435F-B497-871968023CA5}" type="sibTrans" cxnId="{C6BAB6CF-D5A6-42F7-9706-67BBC5517DDE}">
      <dgm:prSet/>
      <dgm:spPr/>
      <dgm:t>
        <a:bodyPr/>
        <a:lstStyle/>
        <a:p>
          <a:endParaRPr lang="pt-PT"/>
        </a:p>
      </dgm:t>
    </dgm:pt>
    <dgm:pt modelId="{5ECF1DB8-DEBF-46AC-BDEE-04D2561F923E}">
      <dgm:prSet phldrT="[Texto]"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Uma das </a:t>
          </a:r>
          <a:r>
            <a:rPr lang="pt-PT" sz="1400" dirty="0" err="1">
              <a:solidFill>
                <a:srgbClr val="000000"/>
              </a:solidFill>
            </a:rPr>
            <a:t>ISTs</a:t>
          </a:r>
          <a:r>
            <a:rPr lang="pt-PT" sz="1400" dirty="0">
              <a:solidFill>
                <a:srgbClr val="000000"/>
              </a:solidFill>
            </a:rPr>
            <a:t> mais comuns, ( Ver notas )</a:t>
          </a:r>
        </a:p>
      </dgm:t>
    </dgm:pt>
    <dgm:pt modelId="{77C8AACE-02A9-4D78-ADE0-E01A4B6AFCC5}" type="parTrans" cxnId="{33A11B3E-2545-4DAC-B530-BCB208959D13}">
      <dgm:prSet/>
      <dgm:spPr/>
      <dgm:t>
        <a:bodyPr/>
        <a:lstStyle/>
        <a:p>
          <a:endParaRPr lang="pt-PT"/>
        </a:p>
      </dgm:t>
    </dgm:pt>
    <dgm:pt modelId="{1C572719-03EC-4C9A-B0CB-4CF7A7480350}" type="sibTrans" cxnId="{33A11B3E-2545-4DAC-B530-BCB208959D13}">
      <dgm:prSet/>
      <dgm:spPr/>
      <dgm:t>
        <a:bodyPr/>
        <a:lstStyle/>
        <a:p>
          <a:endParaRPr lang="pt-PT"/>
        </a:p>
      </dgm:t>
    </dgm:pt>
    <dgm:pt modelId="{12ADA764-74D3-4CF7-9FB2-291AA4C35C50}">
      <dgm:prSet phldrT="[Texto]"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Contacto pele a pele</a:t>
          </a:r>
        </a:p>
      </dgm:t>
    </dgm:pt>
    <dgm:pt modelId="{3108C931-CE0C-4821-A392-DA34D2877F9B}" type="parTrans" cxnId="{7F2A8A8A-ABDE-4320-8F65-2533B80E9747}">
      <dgm:prSet/>
      <dgm:spPr/>
      <dgm:t>
        <a:bodyPr/>
        <a:lstStyle/>
        <a:p>
          <a:endParaRPr lang="pt-PT"/>
        </a:p>
      </dgm:t>
    </dgm:pt>
    <dgm:pt modelId="{3EAA9D65-08EA-430D-9E96-7A6808D18C36}" type="sibTrans" cxnId="{7F2A8A8A-ABDE-4320-8F65-2533B80E9747}">
      <dgm:prSet/>
      <dgm:spPr/>
      <dgm:t>
        <a:bodyPr/>
        <a:lstStyle/>
        <a:p>
          <a:endParaRPr lang="pt-PT"/>
        </a:p>
      </dgm:t>
    </dgm:pt>
    <dgm:pt modelId="{E004FA7D-53F0-4DB0-ADC7-D5D2E4F8DC7F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r>
            <a:rPr lang="pt-PT" sz="14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 </a:t>
          </a:r>
          <a:r>
            <a:rPr lang="pt-PT" sz="1400" kern="1200" dirty="0">
              <a:solidFill>
                <a:srgbClr val="000000"/>
              </a:solidFill>
              <a:effectLst/>
              <a:latin typeface="Calibri" panose="020F0502020204030204"/>
              <a:ea typeface="+mn-ea"/>
              <a:cs typeface="+mn-cs"/>
            </a:rPr>
            <a:t>(</a:t>
          </a:r>
          <a:r>
            <a:rPr lang="pt-PT" sz="1400" kern="1200" dirty="0">
              <a:solidFill>
                <a:srgbClr val="000000"/>
              </a:solidFill>
              <a:effectLst/>
            </a:rPr>
            <a:t>Em muitos casos, não há sintomas, no entanto, portadores assintomáticos ainda podem espalhar a infeção):</a:t>
          </a:r>
        </a:p>
      </dgm:t>
    </dgm:pt>
    <dgm:pt modelId="{B2611C4C-BC20-4052-9561-EFA16A53FFC0}" type="parTrans" cxnId="{85CEE5B2-875E-478A-B6EA-1E7414403362}">
      <dgm:prSet/>
      <dgm:spPr/>
      <dgm:t>
        <a:bodyPr/>
        <a:lstStyle/>
        <a:p>
          <a:endParaRPr lang="pt-PT"/>
        </a:p>
      </dgm:t>
    </dgm:pt>
    <dgm:pt modelId="{D63875AD-C88B-4F2B-BA3E-90264671E30F}" type="sibTrans" cxnId="{85CEE5B2-875E-478A-B6EA-1E7414403362}">
      <dgm:prSet/>
      <dgm:spPr/>
      <dgm:t>
        <a:bodyPr/>
        <a:lstStyle/>
        <a:p>
          <a:endParaRPr lang="pt-PT"/>
        </a:p>
      </dgm:t>
    </dgm:pt>
    <dgm:pt modelId="{101DEAE5-1F7C-44FB-8A37-260BCE87016A}">
      <dgm:prSet phldrT="[Texto]"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prurido / formigamento na área genital ou anal</a:t>
          </a:r>
        </a:p>
      </dgm:t>
    </dgm:pt>
    <dgm:pt modelId="{B18A4F6B-E461-42E1-B775-B03B2B30A6F8}" type="parTrans" cxnId="{7F35FF5C-F29D-4253-B6E0-89108063185A}">
      <dgm:prSet/>
      <dgm:spPr/>
      <dgm:t>
        <a:bodyPr/>
        <a:lstStyle/>
        <a:p>
          <a:endParaRPr lang="pt-PT"/>
        </a:p>
      </dgm:t>
    </dgm:pt>
    <dgm:pt modelId="{1F5E9F3E-8636-45D1-87E1-0D9281DAC547}" type="sibTrans" cxnId="{7F35FF5C-F29D-4253-B6E0-89108063185A}">
      <dgm:prSet/>
      <dgm:spPr/>
      <dgm:t>
        <a:bodyPr/>
        <a:lstStyle/>
        <a:p>
          <a:endParaRPr lang="pt-PT"/>
        </a:p>
      </dgm:t>
    </dgm:pt>
    <dgm:pt modelId="{7F52D37C-F07E-4BFC-8A25-0068C94CFD99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r>
            <a:rPr lang="pt-PT" sz="140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Transmissão</a:t>
          </a:r>
          <a:r>
            <a:rPr lang="pt-PT" sz="1400" kern="1200" dirty="0">
              <a:effectLst/>
            </a:rPr>
            <a:t>:</a:t>
          </a:r>
        </a:p>
      </dgm:t>
    </dgm:pt>
    <dgm:pt modelId="{33476226-AC07-401B-8C65-3A724EC83AC7}" type="parTrans" cxnId="{0FEBAF82-097B-4D3B-86F9-CB21050B8C1C}">
      <dgm:prSet/>
      <dgm:spPr/>
      <dgm:t>
        <a:bodyPr/>
        <a:lstStyle/>
        <a:p>
          <a:endParaRPr lang="pt-PT"/>
        </a:p>
      </dgm:t>
    </dgm:pt>
    <dgm:pt modelId="{AD20A25F-5B35-4C3D-9DD9-D0E3AC092322}" type="sibTrans" cxnId="{0FEBAF82-097B-4D3B-86F9-CB21050B8C1C}">
      <dgm:prSet/>
      <dgm:spPr/>
      <dgm:t>
        <a:bodyPr/>
        <a:lstStyle/>
        <a:p>
          <a:endParaRPr lang="pt-PT"/>
        </a:p>
      </dgm:t>
    </dgm:pt>
    <dgm:pt modelId="{900FA237-207D-45F5-9B73-62489AA398BC}">
      <dgm:prSet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pequenas bolhas cheias de líquido e feridas dolorosas</a:t>
          </a:r>
        </a:p>
      </dgm:t>
    </dgm:pt>
    <dgm:pt modelId="{ADEC3E92-6450-408B-AA5D-A7D4EDE3BEEC}" type="parTrans" cxnId="{D103ECC2-CD55-4309-86E2-09410CC2CCEB}">
      <dgm:prSet/>
      <dgm:spPr/>
      <dgm:t>
        <a:bodyPr/>
        <a:lstStyle/>
        <a:p>
          <a:endParaRPr lang="pt-PT"/>
        </a:p>
      </dgm:t>
    </dgm:pt>
    <dgm:pt modelId="{65CE8F44-FB3A-4B77-8851-892C9AC1FDC3}" type="sibTrans" cxnId="{D103ECC2-CD55-4309-86E2-09410CC2CCEB}">
      <dgm:prSet/>
      <dgm:spPr/>
      <dgm:t>
        <a:bodyPr/>
        <a:lstStyle/>
        <a:p>
          <a:endParaRPr lang="pt-PT"/>
        </a:p>
      </dgm:t>
    </dgm:pt>
    <dgm:pt modelId="{92ADF255-AE34-4382-9655-ED3A41CA4984}">
      <dgm:prSet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dor ao urinar</a:t>
          </a:r>
        </a:p>
      </dgm:t>
    </dgm:pt>
    <dgm:pt modelId="{DF38570D-A962-45C4-8707-F581E3DB20F6}" type="parTrans" cxnId="{9BEFD13E-8474-4A1D-9B53-9CA6D94F3C24}">
      <dgm:prSet/>
      <dgm:spPr/>
      <dgm:t>
        <a:bodyPr/>
        <a:lstStyle/>
        <a:p>
          <a:endParaRPr lang="pt-PT"/>
        </a:p>
      </dgm:t>
    </dgm:pt>
    <dgm:pt modelId="{B9AC66AC-99CA-4E18-A996-C31767F6AC06}" type="sibTrans" cxnId="{9BEFD13E-8474-4A1D-9B53-9CA6D94F3C24}">
      <dgm:prSet/>
      <dgm:spPr/>
      <dgm:t>
        <a:bodyPr/>
        <a:lstStyle/>
        <a:p>
          <a:endParaRPr lang="pt-PT"/>
        </a:p>
      </dgm:t>
    </dgm:pt>
    <dgm:pt modelId="{77695609-B51E-4FD9-8ABF-F5C095576977}">
      <dgm:prSet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uma doença semelhante à gripe</a:t>
          </a:r>
        </a:p>
      </dgm:t>
    </dgm:pt>
    <dgm:pt modelId="{A34150D5-3A3E-4578-B7BC-0D5D53A8024C}" type="parTrans" cxnId="{A05BB657-F719-4351-AC88-6FF91873B34C}">
      <dgm:prSet/>
      <dgm:spPr/>
      <dgm:t>
        <a:bodyPr/>
        <a:lstStyle/>
        <a:p>
          <a:endParaRPr lang="pt-PT"/>
        </a:p>
      </dgm:t>
    </dgm:pt>
    <dgm:pt modelId="{121FBC40-0CC0-4595-A5C5-B5763928CC04}" type="sibTrans" cxnId="{A05BB657-F719-4351-AC88-6FF91873B34C}">
      <dgm:prSet/>
      <dgm:spPr/>
      <dgm:t>
        <a:bodyPr/>
        <a:lstStyle/>
        <a:p>
          <a:endParaRPr lang="pt-PT"/>
        </a:p>
      </dgm:t>
    </dgm:pt>
    <dgm:pt modelId="{71680C25-0F8D-434C-ABBB-E0A5D56D3EB9}" type="pres">
      <dgm:prSet presAssocID="{98863995-9275-43E1-8B7E-D1DE63F09842}" presName="linear" presStyleCnt="0">
        <dgm:presLayoutVars>
          <dgm:animLvl val="lvl"/>
          <dgm:resizeHandles val="exact"/>
        </dgm:presLayoutVars>
      </dgm:prSet>
      <dgm:spPr/>
    </dgm:pt>
    <dgm:pt modelId="{781EBABA-9302-4016-82B3-40347657A33F}" type="pres">
      <dgm:prSet presAssocID="{7BB378BC-FCD2-452A-8313-19D24C4D5E29}" presName="parentText" presStyleLbl="node1" presStyleIdx="0" presStyleCnt="4" custLinFactNeighborX="-29828" custLinFactNeighborY="-98846">
        <dgm:presLayoutVars>
          <dgm:chMax val="0"/>
          <dgm:bulletEnabled val="1"/>
        </dgm:presLayoutVars>
      </dgm:prSet>
      <dgm:spPr/>
    </dgm:pt>
    <dgm:pt modelId="{C6822FB0-35AF-438D-B49E-C1FEFE49EE23}" type="pres">
      <dgm:prSet presAssocID="{7BB378BC-FCD2-452A-8313-19D24C4D5E29}" presName="childText" presStyleLbl="revTx" presStyleIdx="0" presStyleCnt="4">
        <dgm:presLayoutVars>
          <dgm:bulletEnabled val="1"/>
        </dgm:presLayoutVars>
      </dgm:prSet>
      <dgm:spPr/>
    </dgm:pt>
    <dgm:pt modelId="{FEED07BD-DA2F-44B2-A048-8482B6F8DFE0}" type="pres">
      <dgm:prSet presAssocID="{8DD29D76-F5F0-4B76-A432-A26816C75B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4C577C-4A10-4F30-81EF-2411D7BAF38C}" type="pres">
      <dgm:prSet presAssocID="{8DD29D76-F5F0-4B76-A432-A26816C75B25}" presName="childText" presStyleLbl="revTx" presStyleIdx="1" presStyleCnt="4">
        <dgm:presLayoutVars>
          <dgm:bulletEnabled val="1"/>
        </dgm:presLayoutVars>
      </dgm:prSet>
      <dgm:spPr/>
    </dgm:pt>
    <dgm:pt modelId="{4D1D2A8D-1851-41FA-B76B-BC3178F5A380}" type="pres">
      <dgm:prSet presAssocID="{E004FA7D-53F0-4DB0-ADC7-D5D2E4F8DC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3B37BC-5D59-46E6-AB83-AC6865E60756}" type="pres">
      <dgm:prSet presAssocID="{E004FA7D-53F0-4DB0-ADC7-D5D2E4F8DC7F}" presName="childText" presStyleLbl="revTx" presStyleIdx="2" presStyleCnt="4">
        <dgm:presLayoutVars>
          <dgm:bulletEnabled val="1"/>
        </dgm:presLayoutVars>
      </dgm:prSet>
      <dgm:spPr/>
    </dgm:pt>
    <dgm:pt modelId="{F024BFE6-B901-4318-BB7C-8E1B99C265B2}" type="pres">
      <dgm:prSet presAssocID="{7F52D37C-F07E-4BFC-8A25-0068C94CFD99}" presName="parentText" presStyleLbl="node1" presStyleIdx="3" presStyleCnt="4" custLinFactNeighborY="2040">
        <dgm:presLayoutVars>
          <dgm:chMax val="0"/>
          <dgm:bulletEnabled val="1"/>
        </dgm:presLayoutVars>
      </dgm:prSet>
      <dgm:spPr/>
    </dgm:pt>
    <dgm:pt modelId="{BA6A850E-3AB6-46E0-A2C4-D66E8E144EAC}" type="pres">
      <dgm:prSet presAssocID="{7F52D37C-F07E-4BFC-8A25-0068C94CFD9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765BF04-3A9A-4D55-811D-CE2A279FAB2C}" type="presOf" srcId="{5ECF1DB8-DEBF-46AC-BDEE-04D2561F923E}" destId="{C54C577C-4A10-4F30-81EF-2411D7BAF38C}" srcOrd="0" destOrd="0" presId="urn:microsoft.com/office/officeart/2005/8/layout/vList2"/>
    <dgm:cxn modelId="{4B4C6D1A-1A61-432C-828B-D2D50F9C4CD9}" type="presOf" srcId="{101DEAE5-1F7C-44FB-8A37-260BCE87016A}" destId="{753B37BC-5D59-46E6-AB83-AC6865E60756}" srcOrd="0" destOrd="0" presId="urn:microsoft.com/office/officeart/2005/8/layout/vList2"/>
    <dgm:cxn modelId="{77116C1C-9B06-4A12-B1DE-6A7FA4E02986}" srcId="{7BB378BC-FCD2-452A-8313-19D24C4D5E29}" destId="{9380688C-725A-4489-8F91-04C9F2AC3C5D}" srcOrd="0" destOrd="0" parTransId="{265F9925-893A-4E2E-BF12-D6A6FA8F366D}" sibTransId="{A76AAEF6-327E-4D2D-AC10-D5CBC0EB4C48}"/>
    <dgm:cxn modelId="{33A11B3E-2545-4DAC-B530-BCB208959D13}" srcId="{8DD29D76-F5F0-4B76-A432-A26816C75B25}" destId="{5ECF1DB8-DEBF-46AC-BDEE-04D2561F923E}" srcOrd="0" destOrd="0" parTransId="{77C8AACE-02A9-4D78-ADE0-E01A4B6AFCC5}" sibTransId="{1C572719-03EC-4C9A-B0CB-4CF7A7480350}"/>
    <dgm:cxn modelId="{9BEFD13E-8474-4A1D-9B53-9CA6D94F3C24}" srcId="{E004FA7D-53F0-4DB0-ADC7-D5D2E4F8DC7F}" destId="{92ADF255-AE34-4382-9655-ED3A41CA4984}" srcOrd="2" destOrd="0" parTransId="{DF38570D-A962-45C4-8707-F581E3DB20F6}" sibTransId="{B9AC66AC-99CA-4E18-A996-C31767F6AC06}"/>
    <dgm:cxn modelId="{7F35FF5C-F29D-4253-B6E0-89108063185A}" srcId="{E004FA7D-53F0-4DB0-ADC7-D5D2E4F8DC7F}" destId="{101DEAE5-1F7C-44FB-8A37-260BCE87016A}" srcOrd="0" destOrd="0" parTransId="{B18A4F6B-E461-42E1-B775-B03B2B30A6F8}" sibTransId="{1F5E9F3E-8636-45D1-87E1-0D9281DAC547}"/>
    <dgm:cxn modelId="{1928CA68-C408-4C45-A96D-4858F6BA7BAB}" type="presOf" srcId="{E004FA7D-53F0-4DB0-ADC7-D5D2E4F8DC7F}" destId="{4D1D2A8D-1851-41FA-B76B-BC3178F5A380}" srcOrd="0" destOrd="0" presId="urn:microsoft.com/office/officeart/2005/8/layout/vList2"/>
    <dgm:cxn modelId="{B3D0516E-0316-47A8-90D3-56FE193F923D}" type="presOf" srcId="{12ADA764-74D3-4CF7-9FB2-291AA4C35C50}" destId="{BA6A850E-3AB6-46E0-A2C4-D66E8E144EAC}" srcOrd="0" destOrd="0" presId="urn:microsoft.com/office/officeart/2005/8/layout/vList2"/>
    <dgm:cxn modelId="{A3D91052-24C7-446B-89D9-D396E7EEFA82}" type="presOf" srcId="{7F52D37C-F07E-4BFC-8A25-0068C94CFD99}" destId="{F024BFE6-B901-4318-BB7C-8E1B99C265B2}" srcOrd="0" destOrd="0" presId="urn:microsoft.com/office/officeart/2005/8/layout/vList2"/>
    <dgm:cxn modelId="{C66FB774-AF92-416C-A7C8-E22960B4DAAA}" type="presOf" srcId="{9380688C-725A-4489-8F91-04C9F2AC3C5D}" destId="{C6822FB0-35AF-438D-B49E-C1FEFE49EE23}" srcOrd="0" destOrd="0" presId="urn:microsoft.com/office/officeart/2005/8/layout/vList2"/>
    <dgm:cxn modelId="{A05BB657-F719-4351-AC88-6FF91873B34C}" srcId="{E004FA7D-53F0-4DB0-ADC7-D5D2E4F8DC7F}" destId="{77695609-B51E-4FD9-8ABF-F5C095576977}" srcOrd="3" destOrd="0" parTransId="{A34150D5-3A3E-4578-B7BC-0D5D53A8024C}" sibTransId="{121FBC40-0CC0-4595-A5C5-B5763928CC04}"/>
    <dgm:cxn modelId="{D3FB8558-8765-4685-A42A-C943AA1179D5}" srcId="{98863995-9275-43E1-8B7E-D1DE63F09842}" destId="{7BB378BC-FCD2-452A-8313-19D24C4D5E29}" srcOrd="0" destOrd="0" parTransId="{09DFE3F2-3C0A-43B4-8DC9-9A72861BC798}" sibTransId="{179E4E92-CFCC-47FA-B3AD-A3C101A7BC4F}"/>
    <dgm:cxn modelId="{0D466F5A-C8E9-4903-B31D-080049106AE5}" type="presOf" srcId="{98863995-9275-43E1-8B7E-D1DE63F09842}" destId="{71680C25-0F8D-434C-ABBB-E0A5D56D3EB9}" srcOrd="0" destOrd="0" presId="urn:microsoft.com/office/officeart/2005/8/layout/vList2"/>
    <dgm:cxn modelId="{0FEBAF82-097B-4D3B-86F9-CB21050B8C1C}" srcId="{98863995-9275-43E1-8B7E-D1DE63F09842}" destId="{7F52D37C-F07E-4BFC-8A25-0068C94CFD99}" srcOrd="3" destOrd="0" parTransId="{33476226-AC07-401B-8C65-3A724EC83AC7}" sibTransId="{AD20A25F-5B35-4C3D-9DD9-D0E3AC092322}"/>
    <dgm:cxn modelId="{7F2A8A8A-ABDE-4320-8F65-2533B80E9747}" srcId="{7F52D37C-F07E-4BFC-8A25-0068C94CFD99}" destId="{12ADA764-74D3-4CF7-9FB2-291AA4C35C50}" srcOrd="0" destOrd="0" parTransId="{3108C931-CE0C-4821-A392-DA34D2877F9B}" sibTransId="{3EAA9D65-08EA-430D-9E96-7A6808D18C36}"/>
    <dgm:cxn modelId="{3FE8E4A8-0984-4FBD-8E53-B4468F1EC36A}" type="presOf" srcId="{77695609-B51E-4FD9-8ABF-F5C095576977}" destId="{753B37BC-5D59-46E6-AB83-AC6865E60756}" srcOrd="0" destOrd="3" presId="urn:microsoft.com/office/officeart/2005/8/layout/vList2"/>
    <dgm:cxn modelId="{85CEE5B2-875E-478A-B6EA-1E7414403362}" srcId="{98863995-9275-43E1-8B7E-D1DE63F09842}" destId="{E004FA7D-53F0-4DB0-ADC7-D5D2E4F8DC7F}" srcOrd="2" destOrd="0" parTransId="{B2611C4C-BC20-4052-9561-EFA16A53FFC0}" sibTransId="{D63875AD-C88B-4F2B-BA3E-90264671E30F}"/>
    <dgm:cxn modelId="{002083C0-5909-4B0C-95D1-67E111461399}" type="presOf" srcId="{8DD29D76-F5F0-4B76-A432-A26816C75B25}" destId="{FEED07BD-DA2F-44B2-A048-8482B6F8DFE0}" srcOrd="0" destOrd="0" presId="urn:microsoft.com/office/officeart/2005/8/layout/vList2"/>
    <dgm:cxn modelId="{D103ECC2-CD55-4309-86E2-09410CC2CCEB}" srcId="{E004FA7D-53F0-4DB0-ADC7-D5D2E4F8DC7F}" destId="{900FA237-207D-45F5-9B73-62489AA398BC}" srcOrd="1" destOrd="0" parTransId="{ADEC3E92-6450-408B-AA5D-A7D4EDE3BEEC}" sibTransId="{65CE8F44-FB3A-4B77-8851-892C9AC1FDC3}"/>
    <dgm:cxn modelId="{C6BAB6CF-D5A6-42F7-9706-67BBC5517DDE}" srcId="{98863995-9275-43E1-8B7E-D1DE63F09842}" destId="{8DD29D76-F5F0-4B76-A432-A26816C75B25}" srcOrd="1" destOrd="0" parTransId="{1EE75319-E38A-4CCB-94E1-9379B9913B4B}" sibTransId="{0ACBB2F5-8DDF-435F-B497-871968023CA5}"/>
    <dgm:cxn modelId="{A914CFD9-471A-47EF-A018-BCBF6D947106}" type="presOf" srcId="{92ADF255-AE34-4382-9655-ED3A41CA4984}" destId="{753B37BC-5D59-46E6-AB83-AC6865E60756}" srcOrd="0" destOrd="2" presId="urn:microsoft.com/office/officeart/2005/8/layout/vList2"/>
    <dgm:cxn modelId="{226646E5-F76E-4321-9679-DF967B47CBBD}" type="presOf" srcId="{900FA237-207D-45F5-9B73-62489AA398BC}" destId="{753B37BC-5D59-46E6-AB83-AC6865E60756}" srcOrd="0" destOrd="1" presId="urn:microsoft.com/office/officeart/2005/8/layout/vList2"/>
    <dgm:cxn modelId="{BAF20FEB-FAAB-4C1C-9FF7-46DE6788851F}" type="presOf" srcId="{7BB378BC-FCD2-452A-8313-19D24C4D5E29}" destId="{781EBABA-9302-4016-82B3-40347657A33F}" srcOrd="0" destOrd="0" presId="urn:microsoft.com/office/officeart/2005/8/layout/vList2"/>
    <dgm:cxn modelId="{9F131F89-3B07-4489-AB20-119595CB5917}" type="presParOf" srcId="{71680C25-0F8D-434C-ABBB-E0A5D56D3EB9}" destId="{781EBABA-9302-4016-82B3-40347657A33F}" srcOrd="0" destOrd="0" presId="urn:microsoft.com/office/officeart/2005/8/layout/vList2"/>
    <dgm:cxn modelId="{C7AE43FD-33F8-41AE-9621-A390521E6E38}" type="presParOf" srcId="{71680C25-0F8D-434C-ABBB-E0A5D56D3EB9}" destId="{C6822FB0-35AF-438D-B49E-C1FEFE49EE23}" srcOrd="1" destOrd="0" presId="urn:microsoft.com/office/officeart/2005/8/layout/vList2"/>
    <dgm:cxn modelId="{40BD857C-2637-4E32-8036-7E9CD61A0AD4}" type="presParOf" srcId="{71680C25-0F8D-434C-ABBB-E0A5D56D3EB9}" destId="{FEED07BD-DA2F-44B2-A048-8482B6F8DFE0}" srcOrd="2" destOrd="0" presId="urn:microsoft.com/office/officeart/2005/8/layout/vList2"/>
    <dgm:cxn modelId="{8ADA1C6E-D7C1-48C8-90BF-229F3F9265FD}" type="presParOf" srcId="{71680C25-0F8D-434C-ABBB-E0A5D56D3EB9}" destId="{C54C577C-4A10-4F30-81EF-2411D7BAF38C}" srcOrd="3" destOrd="0" presId="urn:microsoft.com/office/officeart/2005/8/layout/vList2"/>
    <dgm:cxn modelId="{653DB57E-138F-42A2-B64B-302E6F960C9D}" type="presParOf" srcId="{71680C25-0F8D-434C-ABBB-E0A5D56D3EB9}" destId="{4D1D2A8D-1851-41FA-B76B-BC3178F5A380}" srcOrd="4" destOrd="0" presId="urn:microsoft.com/office/officeart/2005/8/layout/vList2"/>
    <dgm:cxn modelId="{A02461F6-3189-48D9-BF90-74383DE22142}" type="presParOf" srcId="{71680C25-0F8D-434C-ABBB-E0A5D56D3EB9}" destId="{753B37BC-5D59-46E6-AB83-AC6865E60756}" srcOrd="5" destOrd="0" presId="urn:microsoft.com/office/officeart/2005/8/layout/vList2"/>
    <dgm:cxn modelId="{57D1F4B9-9BC1-4C8C-9149-2E0FA0A66D94}" type="presParOf" srcId="{71680C25-0F8D-434C-ABBB-E0A5D56D3EB9}" destId="{F024BFE6-B901-4318-BB7C-8E1B99C265B2}" srcOrd="6" destOrd="0" presId="urn:microsoft.com/office/officeart/2005/8/layout/vList2"/>
    <dgm:cxn modelId="{981372C8-9110-4D04-AD16-7ABCBD294CF3}" type="presParOf" srcId="{71680C25-0F8D-434C-ABBB-E0A5D56D3EB9}" destId="{BA6A850E-3AB6-46E0-A2C4-D66E8E144EAC}" srcOrd="7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4387B-7F0D-4839-86F5-A42123D4BFE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634C04B8-35C0-4BCF-BDA9-56313F91AB7E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Causado por:</a:t>
          </a:r>
        </a:p>
      </dgm:t>
    </dgm:pt>
    <dgm:pt modelId="{F15135C6-5078-4EBF-902D-AE9340143464}" type="parTrans" cxnId="{F0C930B3-E004-43B3-AE73-EFC96F040660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757C985A-EDBB-48FE-B466-978D0F2BBE95}" type="sibTrans" cxnId="{F0C930B3-E004-43B3-AE73-EFC96F040660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EE613135-29AA-4558-8311-E6A97AB90E6F}">
      <dgm:prSet phldrT="[Texto]"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Bactéria </a:t>
          </a:r>
          <a:r>
            <a:rPr lang="pt-PT" sz="1400" i="1" dirty="0" err="1">
              <a:solidFill>
                <a:srgbClr val="000000"/>
              </a:solidFill>
            </a:rPr>
            <a:t>Neisseria</a:t>
          </a:r>
          <a:r>
            <a:rPr lang="pt-PT" sz="1400" i="1" dirty="0">
              <a:solidFill>
                <a:srgbClr val="000000"/>
              </a:solidFill>
            </a:rPr>
            <a:t> </a:t>
          </a:r>
          <a:r>
            <a:rPr lang="pt-PT" sz="1400" i="1" dirty="0" err="1">
              <a:solidFill>
                <a:srgbClr val="000000"/>
              </a:solidFill>
            </a:rPr>
            <a:t>gonorrhoeae</a:t>
          </a:r>
          <a:endParaRPr lang="pt-PT" sz="1400" i="1" dirty="0">
            <a:solidFill>
              <a:srgbClr val="000000"/>
            </a:solidFill>
          </a:endParaRPr>
        </a:p>
      </dgm:t>
    </dgm:pt>
    <dgm:pt modelId="{FF0B3EAC-4D28-4B53-BB06-41137EE2C8BF}" type="parTrans" cxnId="{19325983-E4E2-4C6D-94EA-B165B01A6CAD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894D08CF-07C5-4565-95D7-A5802910A4D6}" type="sibTrans" cxnId="{19325983-E4E2-4C6D-94EA-B165B01A6CAD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05051F42-9A61-4363-BBCF-EF6DB06071F0}">
      <dgm:prSet phldrT="[Texto]" custT="1"/>
      <dgm:spPr/>
      <dgm:t>
        <a:bodyPr spcFirstLastPara="0" vert="horz" wrap="square" lIns="76200" tIns="76200" rIns="76200" bIns="76200" numCol="1" spcCol="1270" anchor="ctr" anchorCtr="0"/>
        <a:lstStyle/>
        <a:p>
          <a:pPr>
            <a:buFont typeface="Arial" panose="020B0604020202020204" pitchFamily="34" charset="0"/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Incidência:</a:t>
          </a:r>
        </a:p>
      </dgm:t>
    </dgm:pt>
    <dgm:pt modelId="{C0259C49-1D82-41BD-ACB6-D69382B5764C}" type="parTrans" cxnId="{6A6B773A-3156-4C19-9102-F940EA9998AD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2119C5DB-9275-4550-843E-2D81DD64FDA6}" type="sibTrans" cxnId="{6A6B773A-3156-4C19-9102-F940EA9998AD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F7F3C8BE-229A-4A21-8583-57144AEE0FC2}">
      <dgm:prSet phldrT="[Texto]" custT="1"/>
      <dgm:spPr/>
      <dgm:t>
        <a:bodyPr/>
        <a:lstStyle/>
        <a:p>
          <a:r>
            <a:rPr lang="pt-PT" sz="1400" kern="1200" dirty="0">
              <a:solidFill>
                <a:schemeClr val="tx1"/>
              </a:solidFill>
            </a:rPr>
            <a:t>Em 2018 foram reportados no Portal da Transparecia </a:t>
          </a:r>
          <a:r>
            <a:rPr lang="pt-PT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976 casos de gonorreia</a:t>
          </a:r>
          <a:r>
            <a:rPr lang="pt-PT" sz="1400" kern="1200" dirty="0">
              <a:solidFill>
                <a:schemeClr val="tx1"/>
              </a:solidFill>
            </a:rPr>
            <a:t> não </a:t>
          </a:r>
          <a:r>
            <a:rPr lang="pt-PT" sz="1400" b="0" kern="1200" dirty="0">
              <a:solidFill>
                <a:schemeClr val="tx1"/>
              </a:solidFill>
            </a:rPr>
            <a:t>congénita (</a:t>
          </a:r>
          <a:r>
            <a:rPr lang="pt-PT" sz="14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ver notas). </a:t>
          </a:r>
        </a:p>
      </dgm:t>
    </dgm:pt>
    <dgm:pt modelId="{593E87A0-BBC1-47E0-B533-0D6E33024D74}" type="parTrans" cxnId="{1FBC4D24-7173-4109-9D9D-CE0A116CFB4F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E2402CB2-06B5-47A0-8144-C1CDC726424B}" type="sibTrans" cxnId="{1FBC4D24-7173-4109-9D9D-CE0A116CFB4F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766C1A18-46F3-4A97-A8BD-18385624043E}">
      <dgm:prSet phldrT="[Texto]"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Cerca de metade de todas as mulheres infetadas com gonorreia e mais de 90% dos homens apresentam sintomas</a:t>
          </a:r>
        </a:p>
      </dgm:t>
    </dgm:pt>
    <dgm:pt modelId="{4AA109C7-6DDC-418B-A7C9-95968E3D1D03}" type="parTrans" cxnId="{BD061188-C842-4669-9371-4799974B6F88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85582137-4F58-43F3-9FEF-B9AE4EAC23C9}" type="sibTrans" cxnId="{BD061188-C842-4669-9371-4799974B6F88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945706B8-819C-4DB0-8799-BBC8804DB2A9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Sintomas:</a:t>
          </a:r>
        </a:p>
      </dgm:t>
    </dgm:pt>
    <dgm:pt modelId="{991FE763-E8EE-42A9-A914-CB788C025FD1}" type="parTrans" cxnId="{B4844B55-1204-4EAE-9B9A-F4497A7940A2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8A19A9AE-8032-4ACB-B0AC-DB1317766894}" type="sibTrans" cxnId="{B4844B55-1204-4EAE-9B9A-F4497A7940A2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D9C43D02-EB7B-40B2-BF3C-85B0E1E750EB}">
      <dgm:prSet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Pode afetar os genitais, ânus, reto e garganta com sintomas incluindo uma secreção fina e aquosa da vagina ou da ponta do pénis que pode parecer amarela ou verde e dor ao urinar.</a:t>
          </a:r>
          <a:endParaRPr lang="en-GB" sz="1400" dirty="0">
            <a:solidFill>
              <a:srgbClr val="000000"/>
            </a:solidFill>
          </a:endParaRPr>
        </a:p>
      </dgm:t>
    </dgm:pt>
    <dgm:pt modelId="{0237C522-564E-448A-9DA5-FFFE12DC6B3D}" type="parTrans" cxnId="{046B18C3-5D52-4CE9-A672-D7F0DF818F7A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1B10B261-5350-4F1D-8B43-5063B62F240C}" type="sibTrans" cxnId="{046B18C3-5D52-4CE9-A672-D7F0DF818F7A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B4B48B62-5635-43F3-806C-A146BAC17A5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PT" sz="200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Transmissão:</a:t>
          </a:r>
          <a:endParaRPr lang="en-GB" sz="2000" kern="1200" dirty="0">
            <a:effectLst/>
            <a:latin typeface="Arial Black" panose="020B0A04020102020204" pitchFamily="34" charset="0"/>
            <a:ea typeface="+mn-ea"/>
            <a:cs typeface="+mn-cs"/>
          </a:endParaRPr>
        </a:p>
      </dgm:t>
    </dgm:pt>
    <dgm:pt modelId="{7C90367C-2C8E-412F-B415-02B8326EAB5A}" type="parTrans" cxnId="{B7B693F4-8738-4889-AFF5-36CB24944D57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31D65FB7-2400-49F4-B723-B35E03A9B856}" type="sibTrans" cxnId="{B7B693F4-8738-4889-AFF5-36CB24944D57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E45040F0-6865-486B-B195-82E06160F255}">
      <dgm:prSet custT="1"/>
      <dgm:spPr/>
      <dgm:t>
        <a:bodyPr/>
        <a:lstStyle/>
        <a:p>
          <a:r>
            <a:rPr lang="pt-PT" sz="1400" dirty="0">
              <a:solidFill>
                <a:srgbClr val="000000"/>
              </a:solidFill>
            </a:rPr>
            <a:t>Relações sexuais</a:t>
          </a:r>
          <a:endParaRPr lang="en-GB" sz="1400" dirty="0">
            <a:solidFill>
              <a:srgbClr val="000000"/>
            </a:solidFill>
          </a:endParaRPr>
        </a:p>
      </dgm:t>
    </dgm:pt>
    <dgm:pt modelId="{EB6636DF-2CE5-44F4-A119-368C2DD765DF}" type="parTrans" cxnId="{D338DB3F-CA69-4CF0-A4FE-ACA1F907D092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38920FE0-4844-4D11-A04E-B0CB3C980068}" type="sibTrans" cxnId="{D338DB3F-CA69-4CF0-A4FE-ACA1F907D092}">
      <dgm:prSet/>
      <dgm:spPr/>
      <dgm:t>
        <a:bodyPr/>
        <a:lstStyle/>
        <a:p>
          <a:endParaRPr lang="pt-PT" sz="1400">
            <a:solidFill>
              <a:srgbClr val="000000"/>
            </a:solidFill>
          </a:endParaRPr>
        </a:p>
      </dgm:t>
    </dgm:pt>
    <dgm:pt modelId="{330AD7F6-53B8-4182-836B-479F06504450}" type="pres">
      <dgm:prSet presAssocID="{9FC4387B-7F0D-4839-86F5-A42123D4BFE9}" presName="linear" presStyleCnt="0">
        <dgm:presLayoutVars>
          <dgm:animLvl val="lvl"/>
          <dgm:resizeHandles val="exact"/>
        </dgm:presLayoutVars>
      </dgm:prSet>
      <dgm:spPr/>
    </dgm:pt>
    <dgm:pt modelId="{CDB93507-79E4-48A1-9348-702BD9BAA182}" type="pres">
      <dgm:prSet presAssocID="{634C04B8-35C0-4BCF-BDA9-56313F91AB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C7C111-354A-4995-9291-2240F095A48D}" type="pres">
      <dgm:prSet presAssocID="{634C04B8-35C0-4BCF-BDA9-56313F91AB7E}" presName="childText" presStyleLbl="revTx" presStyleIdx="0" presStyleCnt="4">
        <dgm:presLayoutVars>
          <dgm:bulletEnabled val="1"/>
        </dgm:presLayoutVars>
      </dgm:prSet>
      <dgm:spPr/>
    </dgm:pt>
    <dgm:pt modelId="{D5EE2A9C-BDCF-4D20-9B34-D21CE8F5F1AC}" type="pres">
      <dgm:prSet presAssocID="{05051F42-9A61-4363-BBCF-EF6DB06071F0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896588"/>
          <a:ext cx="5702575" cy="527670"/>
        </a:xfrm>
        <a:prstGeom prst="roundRect">
          <a:avLst/>
        </a:prstGeom>
      </dgm:spPr>
    </dgm:pt>
    <dgm:pt modelId="{4C7AE301-D412-468A-9C11-25FD71EEB16D}" type="pres">
      <dgm:prSet presAssocID="{05051F42-9A61-4363-BBCF-EF6DB06071F0}" presName="childText" presStyleLbl="revTx" presStyleIdx="1" presStyleCnt="4">
        <dgm:presLayoutVars>
          <dgm:bulletEnabled val="1"/>
        </dgm:presLayoutVars>
      </dgm:prSet>
      <dgm:spPr/>
    </dgm:pt>
    <dgm:pt modelId="{CCE1AEE9-8AA4-411D-9761-AE20B1ADF709}" type="pres">
      <dgm:prSet presAssocID="{945706B8-819C-4DB0-8799-BBC8804DB2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82149F-3FDC-4FA0-ACBE-9CE046A48E32}" type="pres">
      <dgm:prSet presAssocID="{945706B8-819C-4DB0-8799-BBC8804DB2A9}" presName="childText" presStyleLbl="revTx" presStyleIdx="2" presStyleCnt="4">
        <dgm:presLayoutVars>
          <dgm:bulletEnabled val="1"/>
        </dgm:presLayoutVars>
      </dgm:prSet>
      <dgm:spPr/>
    </dgm:pt>
    <dgm:pt modelId="{26006984-17B3-4AC6-AB9D-D1715BA860E3}" type="pres">
      <dgm:prSet presAssocID="{B4B48B62-5635-43F3-806C-A146BAC17A5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85C6E6E-E3A8-4A28-874D-29F777DEDFE2}" type="pres">
      <dgm:prSet presAssocID="{B4B48B62-5635-43F3-806C-A146BAC17A5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FBC4D24-7173-4109-9D9D-CE0A116CFB4F}" srcId="{05051F42-9A61-4363-BBCF-EF6DB06071F0}" destId="{F7F3C8BE-229A-4A21-8583-57144AEE0FC2}" srcOrd="0" destOrd="0" parTransId="{593E87A0-BBC1-47E0-B533-0D6E33024D74}" sibTransId="{E2402CB2-06B5-47A0-8144-C1CDC726424B}"/>
    <dgm:cxn modelId="{D14C4F36-6818-44E7-9D3E-DDC9A635559D}" type="presOf" srcId="{9FC4387B-7F0D-4839-86F5-A42123D4BFE9}" destId="{330AD7F6-53B8-4182-836B-479F06504450}" srcOrd="0" destOrd="0" presId="urn:microsoft.com/office/officeart/2005/8/layout/vList2"/>
    <dgm:cxn modelId="{6A6B773A-3156-4C19-9102-F940EA9998AD}" srcId="{9FC4387B-7F0D-4839-86F5-A42123D4BFE9}" destId="{05051F42-9A61-4363-BBCF-EF6DB06071F0}" srcOrd="1" destOrd="0" parTransId="{C0259C49-1D82-41BD-ACB6-D69382B5764C}" sibTransId="{2119C5DB-9275-4550-843E-2D81DD64FDA6}"/>
    <dgm:cxn modelId="{EA195C3C-E2B7-434B-B5FC-8A7C6F620BE0}" type="presOf" srcId="{766C1A18-46F3-4A97-A8BD-18385624043E}" destId="{5082149F-3FDC-4FA0-ACBE-9CE046A48E32}" srcOrd="0" destOrd="0" presId="urn:microsoft.com/office/officeart/2005/8/layout/vList2"/>
    <dgm:cxn modelId="{D338DB3F-CA69-4CF0-A4FE-ACA1F907D092}" srcId="{B4B48B62-5635-43F3-806C-A146BAC17A5C}" destId="{E45040F0-6865-486B-B195-82E06160F255}" srcOrd="0" destOrd="0" parTransId="{EB6636DF-2CE5-44F4-A119-368C2DD765DF}" sibTransId="{38920FE0-4844-4D11-A04E-B0CB3C980068}"/>
    <dgm:cxn modelId="{702AC560-8D3B-483C-9BAB-DED9D595A683}" type="presOf" srcId="{B4B48B62-5635-43F3-806C-A146BAC17A5C}" destId="{26006984-17B3-4AC6-AB9D-D1715BA860E3}" srcOrd="0" destOrd="0" presId="urn:microsoft.com/office/officeart/2005/8/layout/vList2"/>
    <dgm:cxn modelId="{BF4B0469-4FBF-42BC-801B-DFE917DBFC0A}" type="presOf" srcId="{EE613135-29AA-4558-8311-E6A97AB90E6F}" destId="{04C7C111-354A-4995-9291-2240F095A48D}" srcOrd="0" destOrd="0" presId="urn:microsoft.com/office/officeart/2005/8/layout/vList2"/>
    <dgm:cxn modelId="{E96CB44D-164C-408B-B7F3-A2F1638F032C}" type="presOf" srcId="{F7F3C8BE-229A-4A21-8583-57144AEE0FC2}" destId="{4C7AE301-D412-468A-9C11-25FD71EEB16D}" srcOrd="0" destOrd="0" presId="urn:microsoft.com/office/officeart/2005/8/layout/vList2"/>
    <dgm:cxn modelId="{B4844B55-1204-4EAE-9B9A-F4497A7940A2}" srcId="{9FC4387B-7F0D-4839-86F5-A42123D4BFE9}" destId="{945706B8-819C-4DB0-8799-BBC8804DB2A9}" srcOrd="2" destOrd="0" parTransId="{991FE763-E8EE-42A9-A914-CB788C025FD1}" sibTransId="{8A19A9AE-8032-4ACB-B0AC-DB1317766894}"/>
    <dgm:cxn modelId="{B7D37577-0A1C-4880-BDA8-EDD9B6046391}" type="presOf" srcId="{E45040F0-6865-486B-B195-82E06160F255}" destId="{A85C6E6E-E3A8-4A28-874D-29F777DEDFE2}" srcOrd="0" destOrd="0" presId="urn:microsoft.com/office/officeart/2005/8/layout/vList2"/>
    <dgm:cxn modelId="{19325983-E4E2-4C6D-94EA-B165B01A6CAD}" srcId="{634C04B8-35C0-4BCF-BDA9-56313F91AB7E}" destId="{EE613135-29AA-4558-8311-E6A97AB90E6F}" srcOrd="0" destOrd="0" parTransId="{FF0B3EAC-4D28-4B53-BB06-41137EE2C8BF}" sibTransId="{894D08CF-07C5-4565-95D7-A5802910A4D6}"/>
    <dgm:cxn modelId="{BD061188-C842-4669-9371-4799974B6F88}" srcId="{945706B8-819C-4DB0-8799-BBC8804DB2A9}" destId="{766C1A18-46F3-4A97-A8BD-18385624043E}" srcOrd="0" destOrd="0" parTransId="{4AA109C7-6DDC-418B-A7C9-95968E3D1D03}" sibTransId="{85582137-4F58-43F3-9FEF-B9AE4EAC23C9}"/>
    <dgm:cxn modelId="{2B14B195-045A-4A36-BE69-D54CEA3085FB}" type="presOf" srcId="{945706B8-819C-4DB0-8799-BBC8804DB2A9}" destId="{CCE1AEE9-8AA4-411D-9761-AE20B1ADF709}" srcOrd="0" destOrd="0" presId="urn:microsoft.com/office/officeart/2005/8/layout/vList2"/>
    <dgm:cxn modelId="{F99A6896-E0A7-40A8-AB63-A1FD3DA08F9F}" type="presOf" srcId="{D9C43D02-EB7B-40B2-BF3C-85B0E1E750EB}" destId="{5082149F-3FDC-4FA0-ACBE-9CE046A48E32}" srcOrd="0" destOrd="1" presId="urn:microsoft.com/office/officeart/2005/8/layout/vList2"/>
    <dgm:cxn modelId="{F0C930B3-E004-43B3-AE73-EFC96F040660}" srcId="{9FC4387B-7F0D-4839-86F5-A42123D4BFE9}" destId="{634C04B8-35C0-4BCF-BDA9-56313F91AB7E}" srcOrd="0" destOrd="0" parTransId="{F15135C6-5078-4EBF-902D-AE9340143464}" sibTransId="{757C985A-EDBB-48FE-B466-978D0F2BBE95}"/>
    <dgm:cxn modelId="{C13BC7C2-5F5D-48D5-A0BE-CB1FDC244B59}" type="presOf" srcId="{634C04B8-35C0-4BCF-BDA9-56313F91AB7E}" destId="{CDB93507-79E4-48A1-9348-702BD9BAA182}" srcOrd="0" destOrd="0" presId="urn:microsoft.com/office/officeart/2005/8/layout/vList2"/>
    <dgm:cxn modelId="{046B18C3-5D52-4CE9-A672-D7F0DF818F7A}" srcId="{945706B8-819C-4DB0-8799-BBC8804DB2A9}" destId="{D9C43D02-EB7B-40B2-BF3C-85B0E1E750EB}" srcOrd="1" destOrd="0" parTransId="{0237C522-564E-448A-9DA5-FFFE12DC6B3D}" sibTransId="{1B10B261-5350-4F1D-8B43-5063B62F240C}"/>
    <dgm:cxn modelId="{806ACFE0-51D3-4AB4-B165-4A6473910B92}" type="presOf" srcId="{05051F42-9A61-4363-BBCF-EF6DB06071F0}" destId="{D5EE2A9C-BDCF-4D20-9B34-D21CE8F5F1AC}" srcOrd="0" destOrd="0" presId="urn:microsoft.com/office/officeart/2005/8/layout/vList2"/>
    <dgm:cxn modelId="{B7B693F4-8738-4889-AFF5-36CB24944D57}" srcId="{9FC4387B-7F0D-4839-86F5-A42123D4BFE9}" destId="{B4B48B62-5635-43F3-806C-A146BAC17A5C}" srcOrd="3" destOrd="0" parTransId="{7C90367C-2C8E-412F-B415-02B8326EAB5A}" sibTransId="{31D65FB7-2400-49F4-B723-B35E03A9B856}"/>
    <dgm:cxn modelId="{A32564D3-0A2E-40DE-A127-25E106C61393}" type="presParOf" srcId="{330AD7F6-53B8-4182-836B-479F06504450}" destId="{CDB93507-79E4-48A1-9348-702BD9BAA182}" srcOrd="0" destOrd="0" presId="urn:microsoft.com/office/officeart/2005/8/layout/vList2"/>
    <dgm:cxn modelId="{9A3010F7-6BC1-4FAA-A91D-E7B2065E4000}" type="presParOf" srcId="{330AD7F6-53B8-4182-836B-479F06504450}" destId="{04C7C111-354A-4995-9291-2240F095A48D}" srcOrd="1" destOrd="0" presId="urn:microsoft.com/office/officeart/2005/8/layout/vList2"/>
    <dgm:cxn modelId="{9BA95A44-179E-4B02-88EF-8A5DD399885B}" type="presParOf" srcId="{330AD7F6-53B8-4182-836B-479F06504450}" destId="{D5EE2A9C-BDCF-4D20-9B34-D21CE8F5F1AC}" srcOrd="2" destOrd="0" presId="urn:microsoft.com/office/officeart/2005/8/layout/vList2"/>
    <dgm:cxn modelId="{C456337C-2AD5-4FA3-A949-850ADDEFEFB6}" type="presParOf" srcId="{330AD7F6-53B8-4182-836B-479F06504450}" destId="{4C7AE301-D412-468A-9C11-25FD71EEB16D}" srcOrd="3" destOrd="0" presId="urn:microsoft.com/office/officeart/2005/8/layout/vList2"/>
    <dgm:cxn modelId="{7A150B27-CE69-467E-AE44-D524ECFE1C57}" type="presParOf" srcId="{330AD7F6-53B8-4182-836B-479F06504450}" destId="{CCE1AEE9-8AA4-411D-9761-AE20B1ADF709}" srcOrd="4" destOrd="0" presId="urn:microsoft.com/office/officeart/2005/8/layout/vList2"/>
    <dgm:cxn modelId="{25B39DE7-15E6-448D-9A08-0980AB00244D}" type="presParOf" srcId="{330AD7F6-53B8-4182-836B-479F06504450}" destId="{5082149F-3FDC-4FA0-ACBE-9CE046A48E32}" srcOrd="5" destOrd="0" presId="urn:microsoft.com/office/officeart/2005/8/layout/vList2"/>
    <dgm:cxn modelId="{13BFD7C8-0AAB-43E5-8BD9-EA3259271762}" type="presParOf" srcId="{330AD7F6-53B8-4182-836B-479F06504450}" destId="{26006984-17B3-4AC6-AB9D-D1715BA860E3}" srcOrd="6" destOrd="0" presId="urn:microsoft.com/office/officeart/2005/8/layout/vList2"/>
    <dgm:cxn modelId="{F7FCA343-BBB9-4540-8525-47EE360B816B}" type="presParOf" srcId="{330AD7F6-53B8-4182-836B-479F06504450}" destId="{A85C6E6E-E3A8-4A28-874D-29F777DEDF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3E6B6-F8B2-4463-B806-DF37A993F20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E7C9B9D-095B-4C00-AB75-50BE0DEFA174}">
      <dgm:prSet phldrT="[Texto]" custT="1"/>
      <dgm:spPr/>
      <dgm:t>
        <a:bodyPr/>
        <a:lstStyle/>
        <a:p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Causado por:</a:t>
          </a:r>
        </a:p>
      </dgm:t>
    </dgm:pt>
    <dgm:pt modelId="{167D5D77-7CB6-4650-881F-C48B12F3A773}" type="parTrans" cxnId="{4E296720-C644-4C88-9BCF-CFCC236AC2D9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A6AE64FB-36BC-4DD1-9EB0-3E5C0FBD8F1C}" type="sibTrans" cxnId="{4E296720-C644-4C88-9BCF-CFCC236AC2D9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AA701B70-A0BB-41DC-9E5B-C37750FBBD23}">
      <dgm:prSet phldrT="[Texto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 (Reino Unido):</a:t>
          </a:r>
        </a:p>
      </dgm:t>
    </dgm:pt>
    <dgm:pt modelId="{31A388DD-16BD-499E-85E3-2B66AE439F81}" type="parTrans" cxnId="{B5894E89-504B-4796-AB14-24350F4895B0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0986F5C6-0164-48A9-A897-A3FE099A51BF}" type="sibTrans" cxnId="{B5894E89-504B-4796-AB14-24350F4895B0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85A56A9E-C27A-4820-9146-23248998E7B8}">
      <dgm:prSet phldrT="[Texto]" custT="1"/>
      <dgm:spPr/>
      <dgm:t>
        <a:bodyPr/>
        <a:lstStyle/>
        <a:p>
          <a:r>
            <a:rPr lang="pt-PT" sz="13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Dados de 2019 do Instituto Nacional Dr. Ricardo Jorge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INSA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 indicam que foram diagnosticados 778 novos casos de 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infeção por VIH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 em </a:t>
          </a:r>
          <a:r>
            <a:rPr lang="pt-PT" sz="13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Portugal </a:t>
          </a:r>
          <a:r>
            <a:rPr lang="pt-PT" sz="13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</a:t>
          </a:r>
          <a:r>
            <a:rPr lang="pt-PT" sz="13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Ver notas) </a:t>
          </a:r>
        </a:p>
      </dgm:t>
    </dgm:pt>
    <dgm:pt modelId="{3577BFDF-8186-4BBF-BDDD-FEDC230A5E0E}" type="parTrans" cxnId="{073E3DC2-B320-46CD-8089-18BCC196F354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E62B3599-D967-43EF-B0BB-D33F0A3AAF81}" type="sibTrans" cxnId="{073E3DC2-B320-46CD-8089-18BCC196F354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481180EB-2EC0-413D-A4D9-C3D5D42A633C}">
      <dgm:prSet phldrT="[Texto]"/>
      <dgm:spPr/>
      <dgm:t>
        <a:bodyPr/>
        <a:lstStyle/>
        <a:p>
          <a:r>
            <a:rPr lang="pt-PT" dirty="0">
              <a:solidFill>
                <a:srgbClr val="000000"/>
              </a:solidFill>
            </a:rPr>
            <a:t>Sexo vaginal, anal e oral</a:t>
          </a:r>
        </a:p>
      </dgm:t>
    </dgm:pt>
    <dgm:pt modelId="{B8C6E541-EA3B-4CBB-8AA1-21F3764743BB}" type="parTrans" cxnId="{69201BD1-FA16-4DE6-BAE9-8158549D4CF5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BF49E959-3AE9-4270-83E3-EC348FD6311A}" type="sibTrans" cxnId="{69201BD1-FA16-4DE6-BAE9-8158549D4CF5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A15B9488-3007-4F1D-91DA-8C6B257129A1}">
      <dgm:prSet/>
      <dgm:spPr/>
      <dgm:t>
        <a:bodyPr/>
        <a:lstStyle/>
        <a:p>
          <a:r>
            <a:rPr lang="pt-PT" dirty="0">
              <a:solidFill>
                <a:srgbClr val="000000"/>
              </a:solidFill>
            </a:rPr>
            <a:t>Vírus da Imunodeficiência Humana que leva à SIDA (Síndrome da Imunodeficiência Adquirida)</a:t>
          </a:r>
          <a:br>
            <a:rPr lang="en-GB" dirty="0"/>
          </a:br>
          <a:endParaRPr lang="pt-PT" dirty="0"/>
        </a:p>
      </dgm:t>
    </dgm:pt>
    <dgm:pt modelId="{06D7FC1B-9783-46E5-9392-1FA822261AF2}" type="parTrans" cxnId="{C6D93CF8-C814-43C7-A83D-7AB0CC40CD0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1D76CEC5-7634-4D54-8951-94620761A3CD}" type="sibTrans" cxnId="{C6D93CF8-C814-43C7-A83D-7AB0CC40CD0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FEAE98B5-9F4E-44AC-8E14-4C82ECD57153}">
      <dgm:prSet phldrT="[Texto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Sintomas:</a:t>
          </a:r>
        </a:p>
      </dgm:t>
    </dgm:pt>
    <dgm:pt modelId="{8C32C144-97FF-4C6F-B962-4F63E979DEF9}" type="parTrans" cxnId="{5683E741-5F2C-4CAF-AEAF-ACD7FA610AB8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9C2B132E-3DA2-4182-BA99-F19E3B52130C}" type="sibTrans" cxnId="{5683E741-5F2C-4CAF-AEAF-ACD7FA610AB8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835F9F30-AFC5-41CF-B387-42091B731645}">
      <dgm:prSet phldrT="[Texto]"/>
      <dgm:spPr/>
      <dgm:t>
        <a:bodyPr/>
        <a:lstStyle/>
        <a:p>
          <a:r>
            <a:rPr lang="pt-PT" dirty="0">
              <a:solidFill>
                <a:srgbClr val="000000"/>
              </a:solidFill>
            </a:rPr>
            <a:t>VIH em estágio inicial: febre, dor de garganta, dor nas articulações, erupção cutânea</a:t>
          </a:r>
        </a:p>
      </dgm:t>
    </dgm:pt>
    <dgm:pt modelId="{7B40C7C8-C4BE-4D9F-8C28-4C0F451C7384}" type="parTrans" cxnId="{C2037DFD-86D3-45A7-9384-69CB235F7BF3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BF147820-F25B-4981-A98D-9C425AEB9E42}" type="sibTrans" cxnId="{C2037DFD-86D3-45A7-9384-69CB235F7BF3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9F5163B4-D1EB-449F-9126-144737917794}">
      <dgm:prSet phldrT="[Texto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prstClr val="white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Transmissão:</a:t>
          </a:r>
        </a:p>
      </dgm:t>
    </dgm:pt>
    <dgm:pt modelId="{538F7DB9-9E5B-4F5D-B607-3FC8F878EDB8}" type="parTrans" cxnId="{755BBDBC-B147-428B-88C8-9CE92D0086DF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80AE22A6-178B-4E65-A2D7-5239E4CC3DBA}" type="sibTrans" cxnId="{755BBDBC-B147-428B-88C8-9CE92D0086DF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8023003A-8BAD-45B9-A729-425199D5DD64}">
      <dgm:prSet/>
      <dgm:spPr/>
      <dgm:t>
        <a:bodyPr/>
        <a:lstStyle/>
        <a:p>
          <a:r>
            <a:rPr lang="pt-PT" dirty="0">
              <a:solidFill>
                <a:srgbClr val="000000"/>
              </a:solidFill>
            </a:rPr>
            <a:t>Fase tardia VIH: febre, suores noturnos, visão turva, glândulas inchadas, perda de peso</a:t>
          </a:r>
        </a:p>
      </dgm:t>
    </dgm:pt>
    <dgm:pt modelId="{5C1D239E-AE1A-4799-93A7-46D092797C92}" type="parTrans" cxnId="{38C1F71D-7F99-4AAD-8902-88D289C318C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B7BA4A46-55DB-4C1B-8182-B875585EB724}" type="sibTrans" cxnId="{38C1F71D-7F99-4AAD-8902-88D289C318C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0BE9A134-A437-4EAF-830B-818D7CD1300E}">
      <dgm:prSet/>
      <dgm:spPr/>
      <dgm:t>
        <a:bodyPr/>
        <a:lstStyle/>
        <a:p>
          <a:r>
            <a:rPr lang="pt-PT" dirty="0">
              <a:solidFill>
                <a:srgbClr val="000000"/>
              </a:solidFill>
            </a:rPr>
            <a:t>SIDA: o sistema imunológico para de funcionar deixando o paciente exposto a muitas outras condições de risco de vida, como pneumonia</a:t>
          </a:r>
        </a:p>
      </dgm:t>
    </dgm:pt>
    <dgm:pt modelId="{8C285BFD-1698-4A48-88D5-E35F4DA4886D}" type="parTrans" cxnId="{8AA98159-D211-4145-97F3-EEC03D67C93F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7BD272C1-1B47-4B9E-96EF-93DCCD85BE8F}" type="sibTrans" cxnId="{8AA98159-D211-4145-97F3-EEC03D67C93F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B7701F75-C6A2-4368-9314-1E068351E407}" type="pres">
      <dgm:prSet presAssocID="{D1A3E6B6-F8B2-4463-B806-DF37A993F20B}" presName="linear" presStyleCnt="0">
        <dgm:presLayoutVars>
          <dgm:animLvl val="lvl"/>
          <dgm:resizeHandles val="exact"/>
        </dgm:presLayoutVars>
      </dgm:prSet>
      <dgm:spPr/>
    </dgm:pt>
    <dgm:pt modelId="{8196F40C-7326-4DE3-9AB5-18FFE6084A68}" type="pres">
      <dgm:prSet presAssocID="{0E7C9B9D-095B-4C00-AB75-50BE0DEFA1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652316-6FD1-4777-854E-A5F73C88055E}" type="pres">
      <dgm:prSet presAssocID="{0E7C9B9D-095B-4C00-AB75-50BE0DEFA174}" presName="childText" presStyleLbl="revTx" presStyleIdx="0" presStyleCnt="4">
        <dgm:presLayoutVars>
          <dgm:bulletEnabled val="1"/>
        </dgm:presLayoutVars>
      </dgm:prSet>
      <dgm:spPr/>
    </dgm:pt>
    <dgm:pt modelId="{36644F2C-61AD-4984-BEB7-007C93F6D4DD}" type="pres">
      <dgm:prSet presAssocID="{AA701B70-A0BB-41DC-9E5B-C37750FBBD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7AA0E1-AE44-4330-85ED-A6668D57B3F4}" type="pres">
      <dgm:prSet presAssocID="{AA701B70-A0BB-41DC-9E5B-C37750FBBD23}" presName="childText" presStyleLbl="revTx" presStyleIdx="1" presStyleCnt="4">
        <dgm:presLayoutVars>
          <dgm:bulletEnabled val="1"/>
        </dgm:presLayoutVars>
      </dgm:prSet>
      <dgm:spPr/>
    </dgm:pt>
    <dgm:pt modelId="{64543801-ACCB-420E-9DBC-EC03B43931FD}" type="pres">
      <dgm:prSet presAssocID="{FEAE98B5-9F4E-44AC-8E14-4C82ECD571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F5A52D-FD19-4E13-884E-D7DB48650E1E}" type="pres">
      <dgm:prSet presAssocID="{FEAE98B5-9F4E-44AC-8E14-4C82ECD57153}" presName="childText" presStyleLbl="revTx" presStyleIdx="2" presStyleCnt="4">
        <dgm:presLayoutVars>
          <dgm:bulletEnabled val="1"/>
        </dgm:presLayoutVars>
      </dgm:prSet>
      <dgm:spPr/>
    </dgm:pt>
    <dgm:pt modelId="{C2854769-F9FD-4B97-9769-346183A63B54}" type="pres">
      <dgm:prSet presAssocID="{9F5163B4-D1EB-449F-9126-14473791779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2FBFD87-3397-48AA-8FA2-735220A4EAED}" type="pres">
      <dgm:prSet presAssocID="{9F5163B4-D1EB-449F-9126-14473791779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ACE6208-AAF7-4FC3-941D-AAFB93017E85}" type="presOf" srcId="{0BE9A134-A437-4EAF-830B-818D7CD1300E}" destId="{52F5A52D-FD19-4E13-884E-D7DB48650E1E}" srcOrd="0" destOrd="2" presId="urn:microsoft.com/office/officeart/2005/8/layout/vList2"/>
    <dgm:cxn modelId="{38C1F71D-7F99-4AAD-8902-88D289C318CC}" srcId="{FEAE98B5-9F4E-44AC-8E14-4C82ECD57153}" destId="{8023003A-8BAD-45B9-A729-425199D5DD64}" srcOrd="1" destOrd="0" parTransId="{5C1D239E-AE1A-4799-93A7-46D092797C92}" sibTransId="{B7BA4A46-55DB-4C1B-8182-B875585EB724}"/>
    <dgm:cxn modelId="{4E296720-C644-4C88-9BCF-CFCC236AC2D9}" srcId="{D1A3E6B6-F8B2-4463-B806-DF37A993F20B}" destId="{0E7C9B9D-095B-4C00-AB75-50BE0DEFA174}" srcOrd="0" destOrd="0" parTransId="{167D5D77-7CB6-4650-881F-C48B12F3A773}" sibTransId="{A6AE64FB-36BC-4DD1-9EB0-3E5C0FBD8F1C}"/>
    <dgm:cxn modelId="{5683E741-5F2C-4CAF-AEAF-ACD7FA610AB8}" srcId="{D1A3E6B6-F8B2-4463-B806-DF37A993F20B}" destId="{FEAE98B5-9F4E-44AC-8E14-4C82ECD57153}" srcOrd="2" destOrd="0" parTransId="{8C32C144-97FF-4C6F-B962-4F63E979DEF9}" sibTransId="{9C2B132E-3DA2-4182-BA99-F19E3B52130C}"/>
    <dgm:cxn modelId="{10D2446D-16AD-40B8-85B3-0DCEFF4C50D6}" type="presOf" srcId="{0E7C9B9D-095B-4C00-AB75-50BE0DEFA174}" destId="{8196F40C-7326-4DE3-9AB5-18FFE6084A68}" srcOrd="0" destOrd="0" presId="urn:microsoft.com/office/officeart/2005/8/layout/vList2"/>
    <dgm:cxn modelId="{8AA98159-D211-4145-97F3-EEC03D67C93F}" srcId="{FEAE98B5-9F4E-44AC-8E14-4C82ECD57153}" destId="{0BE9A134-A437-4EAF-830B-818D7CD1300E}" srcOrd="2" destOrd="0" parTransId="{8C285BFD-1698-4A48-88D5-E35F4DA4886D}" sibTransId="{7BD272C1-1B47-4B9E-96EF-93DCCD85BE8F}"/>
    <dgm:cxn modelId="{B5894E89-504B-4796-AB14-24350F4895B0}" srcId="{D1A3E6B6-F8B2-4463-B806-DF37A993F20B}" destId="{AA701B70-A0BB-41DC-9E5B-C37750FBBD23}" srcOrd="1" destOrd="0" parTransId="{31A388DD-16BD-499E-85E3-2B66AE439F81}" sibTransId="{0986F5C6-0164-48A9-A897-A3FE099A51BF}"/>
    <dgm:cxn modelId="{021CA390-101D-4DBC-9D32-8419AACA3420}" type="presOf" srcId="{835F9F30-AFC5-41CF-B387-42091B731645}" destId="{52F5A52D-FD19-4E13-884E-D7DB48650E1E}" srcOrd="0" destOrd="0" presId="urn:microsoft.com/office/officeart/2005/8/layout/vList2"/>
    <dgm:cxn modelId="{FC316991-3225-4AC6-85B3-3AAB4B48B54E}" type="presOf" srcId="{85A56A9E-C27A-4820-9146-23248998E7B8}" destId="{BA7AA0E1-AE44-4330-85ED-A6668D57B3F4}" srcOrd="0" destOrd="0" presId="urn:microsoft.com/office/officeart/2005/8/layout/vList2"/>
    <dgm:cxn modelId="{DDAD32A9-FCF0-4E7B-91DD-42A8E88AFCFD}" type="presOf" srcId="{8023003A-8BAD-45B9-A729-425199D5DD64}" destId="{52F5A52D-FD19-4E13-884E-D7DB48650E1E}" srcOrd="0" destOrd="1" presId="urn:microsoft.com/office/officeart/2005/8/layout/vList2"/>
    <dgm:cxn modelId="{42CBA9B1-4596-4EAA-95A7-C101A005EC5B}" type="presOf" srcId="{FEAE98B5-9F4E-44AC-8E14-4C82ECD57153}" destId="{64543801-ACCB-420E-9DBC-EC03B43931FD}" srcOrd="0" destOrd="0" presId="urn:microsoft.com/office/officeart/2005/8/layout/vList2"/>
    <dgm:cxn modelId="{65820DBB-C9CB-4B7A-9864-1E6A6B6FF5C3}" type="presOf" srcId="{481180EB-2EC0-413D-A4D9-C3D5D42A633C}" destId="{62FBFD87-3397-48AA-8FA2-735220A4EAED}" srcOrd="0" destOrd="0" presId="urn:microsoft.com/office/officeart/2005/8/layout/vList2"/>
    <dgm:cxn modelId="{755BBDBC-B147-428B-88C8-9CE92D0086DF}" srcId="{D1A3E6B6-F8B2-4463-B806-DF37A993F20B}" destId="{9F5163B4-D1EB-449F-9126-144737917794}" srcOrd="3" destOrd="0" parTransId="{538F7DB9-9E5B-4F5D-B607-3FC8F878EDB8}" sibTransId="{80AE22A6-178B-4E65-A2D7-5239E4CC3DBA}"/>
    <dgm:cxn modelId="{073E3DC2-B320-46CD-8089-18BCC196F354}" srcId="{AA701B70-A0BB-41DC-9E5B-C37750FBBD23}" destId="{85A56A9E-C27A-4820-9146-23248998E7B8}" srcOrd="0" destOrd="0" parTransId="{3577BFDF-8186-4BBF-BDDD-FEDC230A5E0E}" sibTransId="{E62B3599-D967-43EF-B0BB-D33F0A3AAF81}"/>
    <dgm:cxn modelId="{25B841CC-E6B0-4E7D-B0AD-655DFE303927}" type="presOf" srcId="{D1A3E6B6-F8B2-4463-B806-DF37A993F20B}" destId="{B7701F75-C6A2-4368-9314-1E068351E407}" srcOrd="0" destOrd="0" presId="urn:microsoft.com/office/officeart/2005/8/layout/vList2"/>
    <dgm:cxn modelId="{D8B01ACD-BF4B-42EF-AED6-E241C98B3E51}" type="presOf" srcId="{AA701B70-A0BB-41DC-9E5B-C37750FBBD23}" destId="{36644F2C-61AD-4984-BEB7-007C93F6D4DD}" srcOrd="0" destOrd="0" presId="urn:microsoft.com/office/officeart/2005/8/layout/vList2"/>
    <dgm:cxn modelId="{69201BD1-FA16-4DE6-BAE9-8158549D4CF5}" srcId="{9F5163B4-D1EB-449F-9126-144737917794}" destId="{481180EB-2EC0-413D-A4D9-C3D5D42A633C}" srcOrd="0" destOrd="0" parTransId="{B8C6E541-EA3B-4CBB-8AA1-21F3764743BB}" sibTransId="{BF49E959-3AE9-4270-83E3-EC348FD6311A}"/>
    <dgm:cxn modelId="{91857ED9-0D36-4922-A3A3-8DEAC4A10062}" type="presOf" srcId="{A15B9488-3007-4F1D-91DA-8C6B257129A1}" destId="{7D652316-6FD1-4777-854E-A5F73C88055E}" srcOrd="0" destOrd="0" presId="urn:microsoft.com/office/officeart/2005/8/layout/vList2"/>
    <dgm:cxn modelId="{A92099E5-3EE6-425C-BBBF-224F4A636154}" type="presOf" srcId="{9F5163B4-D1EB-449F-9126-144737917794}" destId="{C2854769-F9FD-4B97-9769-346183A63B54}" srcOrd="0" destOrd="0" presId="urn:microsoft.com/office/officeart/2005/8/layout/vList2"/>
    <dgm:cxn modelId="{C6D93CF8-C814-43C7-A83D-7AB0CC40CD0C}" srcId="{0E7C9B9D-095B-4C00-AB75-50BE0DEFA174}" destId="{A15B9488-3007-4F1D-91DA-8C6B257129A1}" srcOrd="0" destOrd="0" parTransId="{06D7FC1B-9783-46E5-9392-1FA822261AF2}" sibTransId="{1D76CEC5-7634-4D54-8951-94620761A3CD}"/>
    <dgm:cxn modelId="{C2037DFD-86D3-45A7-9384-69CB235F7BF3}" srcId="{FEAE98B5-9F4E-44AC-8E14-4C82ECD57153}" destId="{835F9F30-AFC5-41CF-B387-42091B731645}" srcOrd="0" destOrd="0" parTransId="{7B40C7C8-C4BE-4D9F-8C28-4C0F451C7384}" sibTransId="{BF147820-F25B-4981-A98D-9C425AEB9E42}"/>
    <dgm:cxn modelId="{C5E09251-3C03-42FF-9E2D-803A5CA8DA0A}" type="presParOf" srcId="{B7701F75-C6A2-4368-9314-1E068351E407}" destId="{8196F40C-7326-4DE3-9AB5-18FFE6084A68}" srcOrd="0" destOrd="0" presId="urn:microsoft.com/office/officeart/2005/8/layout/vList2"/>
    <dgm:cxn modelId="{86500D2D-774A-4A10-A06F-AD09DD4A637E}" type="presParOf" srcId="{B7701F75-C6A2-4368-9314-1E068351E407}" destId="{7D652316-6FD1-4777-854E-A5F73C88055E}" srcOrd="1" destOrd="0" presId="urn:microsoft.com/office/officeart/2005/8/layout/vList2"/>
    <dgm:cxn modelId="{D7FB3E7B-EA8C-42C2-B082-55394B53B40A}" type="presParOf" srcId="{B7701F75-C6A2-4368-9314-1E068351E407}" destId="{36644F2C-61AD-4984-BEB7-007C93F6D4DD}" srcOrd="2" destOrd="0" presId="urn:microsoft.com/office/officeart/2005/8/layout/vList2"/>
    <dgm:cxn modelId="{04F9E5C6-1ADD-435D-9C43-BCE39EA2EF41}" type="presParOf" srcId="{B7701F75-C6A2-4368-9314-1E068351E407}" destId="{BA7AA0E1-AE44-4330-85ED-A6668D57B3F4}" srcOrd="3" destOrd="0" presId="urn:microsoft.com/office/officeart/2005/8/layout/vList2"/>
    <dgm:cxn modelId="{BC459D8F-BB77-45EC-BB7C-9B54E1996ACA}" type="presParOf" srcId="{B7701F75-C6A2-4368-9314-1E068351E407}" destId="{64543801-ACCB-420E-9DBC-EC03B43931FD}" srcOrd="4" destOrd="0" presId="urn:microsoft.com/office/officeart/2005/8/layout/vList2"/>
    <dgm:cxn modelId="{0380CC7D-3846-4E30-B7CA-8B49BAE4C969}" type="presParOf" srcId="{B7701F75-C6A2-4368-9314-1E068351E407}" destId="{52F5A52D-FD19-4E13-884E-D7DB48650E1E}" srcOrd="5" destOrd="0" presId="urn:microsoft.com/office/officeart/2005/8/layout/vList2"/>
    <dgm:cxn modelId="{1A9BB03A-D2BE-47DE-9953-503408496DD6}" type="presParOf" srcId="{B7701F75-C6A2-4368-9314-1E068351E407}" destId="{C2854769-F9FD-4B97-9769-346183A63B54}" srcOrd="6" destOrd="0" presId="urn:microsoft.com/office/officeart/2005/8/layout/vList2"/>
    <dgm:cxn modelId="{6234222D-4F27-48BA-B077-47DCE757FA2C}" type="presParOf" srcId="{B7701F75-C6A2-4368-9314-1E068351E407}" destId="{62FBFD87-3397-48AA-8FA2-735220A4EAE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BF2E87-B986-47E4-9820-5103BCEAC09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283990A5-9E2C-460D-86E8-B06D98850500}">
      <dgm:prSet phldrT="[Texto]" custT="1"/>
      <dgm:spPr/>
      <dgm:t>
        <a:bodyPr/>
        <a:lstStyle/>
        <a:p>
          <a:pPr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Causado por:</a:t>
          </a:r>
        </a:p>
      </dgm:t>
    </dgm:pt>
    <dgm:pt modelId="{13C5DA4F-E377-4BEA-A247-22D2D34B25C0}" type="parTrans" cxnId="{45D947C8-04AD-4163-8618-67EE5A4C25C5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4CF7611A-9E78-42BD-83CC-D2E010C21413}" type="sibTrans" cxnId="{45D947C8-04AD-4163-8618-67EE5A4C25C5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75604B70-BD8B-4C03-AE1F-EBC65DC37163}">
      <dgm:prSet phldrT="[Texto]" custT="1"/>
      <dgm:spPr/>
      <dgm:t>
        <a:bodyPr/>
        <a:lstStyle/>
        <a:p>
          <a:r>
            <a:rPr lang="pt-PT" sz="1200" dirty="0"/>
            <a:t>Fungo da espécie </a:t>
          </a:r>
          <a:r>
            <a:rPr lang="pt-PT" sz="1200" i="1" dirty="0" err="1"/>
            <a:t>Candida</a:t>
          </a:r>
          <a:endParaRPr lang="pt-PT" sz="1200" dirty="0"/>
        </a:p>
      </dgm:t>
    </dgm:pt>
    <dgm:pt modelId="{3A7FEA79-55D4-482A-863B-B385587984D8}" type="parTrans" cxnId="{E69F8C2A-D278-4A13-8C27-6E2D017F7877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7D0391B9-6F5A-44CC-9C8D-3F344158272C}" type="sibTrans" cxnId="{E69F8C2A-D278-4A13-8C27-6E2D017F7877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1760658D-BB53-40F7-8C4B-77C5E5F6A210}">
      <dgm:prSet phldrT="[Texto]" custT="1"/>
      <dgm:spPr/>
      <dgm:t>
        <a:bodyPr/>
        <a:lstStyle/>
        <a:p>
          <a:pPr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Incidente:</a:t>
          </a:r>
        </a:p>
      </dgm:t>
    </dgm:pt>
    <dgm:pt modelId="{5801E1A0-6A01-4530-83DA-4AB34BA1DB09}" type="parTrans" cxnId="{C749837F-2586-4733-90F5-B667277418A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F9246B48-75F3-4A23-8E2A-75D8694B645F}" type="sibTrans" cxnId="{C749837F-2586-4733-90F5-B667277418A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44D1B4D3-6477-492D-B79C-52F2865F83AB}">
      <dgm:prSet phldrT="[Texto]" custT="1"/>
      <dgm:spPr/>
      <dgm:t>
        <a:bodyPr/>
        <a:lstStyle/>
        <a:p>
          <a:r>
            <a:rPr lang="pt-PT" sz="1200" dirty="0"/>
            <a:t>A candidíase é mais comum em mulheres do que em homens, com 70% das mulheres que relatam já ter tido candidíase vaginal (1</a:t>
          </a:r>
          <a:r>
            <a:rPr lang="pt-PT" sz="1200" dirty="0">
              <a:solidFill>
                <a:schemeClr val="tx1"/>
              </a:solidFill>
            </a:rPr>
            <a:t>) ver notas </a:t>
          </a:r>
        </a:p>
      </dgm:t>
    </dgm:pt>
    <dgm:pt modelId="{14A8933A-EC06-4EA8-8A2A-A377B90E0DF0}" type="parTrans" cxnId="{FFCC83FD-0332-4881-9F15-E941903F6BAB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5D3E7C26-1C37-4E84-A77A-6491D3C755B5}" type="sibTrans" cxnId="{FFCC83FD-0332-4881-9F15-E941903F6BAB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B26004FC-D4C2-4CF7-988B-42CB94D1E561}">
      <dgm:prSet phldrT="[Texto]" custT="1"/>
      <dgm:spPr/>
      <dgm:t>
        <a:bodyPr/>
        <a:lstStyle/>
        <a:p>
          <a:pPr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Sintomas:</a:t>
          </a:r>
        </a:p>
      </dgm:t>
    </dgm:pt>
    <dgm:pt modelId="{EDBA1886-17CB-461F-8885-428DC4097682}" type="parTrans" cxnId="{19C4BE9B-BD31-4F96-83D7-5B2DD70CEA21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1BA80E86-754C-43BC-A53D-C508E805611B}" type="sibTrans" cxnId="{19C4BE9B-BD31-4F96-83D7-5B2DD70CEA21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0A3D5B18-F088-4AD8-BD70-2FF4AF9A5761}">
      <dgm:prSet phldrT="[Texto]" custT="1"/>
      <dgm:spPr/>
      <dgm:t>
        <a:bodyPr/>
        <a:lstStyle/>
        <a:p>
          <a:r>
            <a:rPr lang="pt-PT" sz="1400" dirty="0"/>
            <a:t>Mulheres</a:t>
          </a:r>
          <a:endParaRPr lang="pt-PT" sz="1600" dirty="0"/>
        </a:p>
      </dgm:t>
    </dgm:pt>
    <dgm:pt modelId="{B8644BC4-C734-47A9-8700-A38CADE780D1}" type="parTrans" cxnId="{68FFD069-1EE1-45E9-9AFE-3CE63FE52826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5DE5807B-BFBB-4A24-AA8A-AEBA5C8D0940}" type="sibTrans" cxnId="{68FFD069-1EE1-45E9-9AFE-3CE63FE52826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0AE146F3-8A71-4095-8DCC-AD33EF62740A}">
      <dgm:prSet custT="1"/>
      <dgm:spPr/>
      <dgm:t>
        <a:bodyPr/>
        <a:lstStyle/>
        <a:p>
          <a:r>
            <a:rPr lang="pt-PT" sz="1200" dirty="0"/>
            <a:t>Pode ser transmitido sexualmente, mas esta via de transmissão não parece ser frequente  </a:t>
          </a:r>
        </a:p>
      </dgm:t>
    </dgm:pt>
    <dgm:pt modelId="{F47777A8-59F3-440A-A2C2-01E6F37F244C}" type="parTrans" cxnId="{A2ABE435-C91B-43CA-8300-6CB95CFCFDC0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9745F169-48B7-4B2A-A741-7FA4EFC91463}" type="sibTrans" cxnId="{A2ABE435-C91B-43CA-8300-6CB95CFCFDC0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76C864D4-AC71-4A3F-9D5F-39C1D9C960B7}">
      <dgm:prSet custT="1"/>
      <dgm:spPr/>
      <dgm:t>
        <a:bodyPr/>
        <a:lstStyle/>
        <a:p>
          <a:r>
            <a:rPr lang="pt-PT" sz="1200" dirty="0"/>
            <a:t>corrimento vaginal e ou prurido</a:t>
          </a:r>
        </a:p>
      </dgm:t>
    </dgm:pt>
    <dgm:pt modelId="{E7711B66-4CFD-4B92-BCB8-F3EF4878474A}" type="parTrans" cxnId="{20DAC854-511F-4609-A263-AEDA8568F324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AD0C44B9-7575-4FF4-8351-E425D2E77301}" type="sibTrans" cxnId="{20DAC854-511F-4609-A263-AEDA8568F324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A9C31352-6FA8-4A9B-8028-FA54546F752C}">
      <dgm:prSet custT="1"/>
      <dgm:spPr/>
      <dgm:t>
        <a:bodyPr/>
        <a:lstStyle/>
        <a:p>
          <a:r>
            <a:rPr lang="pt-PT" sz="1200" dirty="0"/>
            <a:t>dor ou desconforto durante a relação sexual</a:t>
          </a:r>
        </a:p>
      </dgm:t>
    </dgm:pt>
    <dgm:pt modelId="{90B02704-DCC1-4DA6-A1D5-BA1CF82CCEC4}" type="parTrans" cxnId="{1A8E0F90-7505-4707-B32C-03C44AF42E86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E1B4DEAA-38DE-4FC1-B9B9-A576A408C866}" type="sibTrans" cxnId="{1A8E0F90-7505-4707-B32C-03C44AF42E86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4BED205E-095F-41AE-A3C3-AEB07803B031}">
      <dgm:prSet custT="1"/>
      <dgm:spPr/>
      <dgm:t>
        <a:bodyPr/>
        <a:lstStyle/>
        <a:p>
          <a:r>
            <a:rPr lang="pt-PT" sz="1200" dirty="0"/>
            <a:t>dor ou desconforto durante a micção</a:t>
          </a:r>
        </a:p>
      </dgm:t>
    </dgm:pt>
    <dgm:pt modelId="{D7203308-F9E0-4C0C-AF0B-0252E2640FA5}" type="parTrans" cxnId="{2E663A1D-0266-4236-BDA5-6CE8B733C916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04F0B178-09FB-4413-BBAD-7D2FB7DAE05C}" type="sibTrans" cxnId="{2E663A1D-0266-4236-BDA5-6CE8B733C916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068C5064-520B-4223-90F2-3773F1C9AAB1}">
      <dgm:prSet custT="1"/>
      <dgm:spPr/>
      <dgm:t>
        <a:bodyPr/>
        <a:lstStyle/>
        <a:p>
          <a:r>
            <a:rPr lang="pt-PT" sz="1400" dirty="0"/>
            <a:t>Cardápio</a:t>
          </a:r>
          <a:endParaRPr lang="pt-PT" sz="1600" dirty="0"/>
        </a:p>
      </dgm:t>
    </dgm:pt>
    <dgm:pt modelId="{251CAC10-62B0-4036-BD49-DDEA59295806}" type="parTrans" cxnId="{8D0689B5-FD03-4821-A0DA-4F259C15211A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926E8BFC-3234-4330-8457-0A5CA6A3001E}" type="sibTrans" cxnId="{8D0689B5-FD03-4821-A0DA-4F259C15211A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C30FF7BC-ECA8-4769-A63E-16B78F4B4BEF}">
      <dgm:prSet custT="1"/>
      <dgm:spPr/>
      <dgm:t>
        <a:bodyPr/>
        <a:lstStyle/>
        <a:p>
          <a:r>
            <a:rPr lang="pt-PT" sz="1200" dirty="0"/>
            <a:t>Descarga e inflamação do pénis</a:t>
          </a:r>
        </a:p>
      </dgm:t>
    </dgm:pt>
    <dgm:pt modelId="{1F19CB60-09F8-406D-824A-76E54CC8FEF3}" type="parTrans" cxnId="{982482E6-25D6-4B8C-9C38-ACFA0D6667B8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3960A5FA-69D4-4C95-8E34-E935A8834351}" type="sibTrans" cxnId="{982482E6-25D6-4B8C-9C38-ACFA0D6667B8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6BE49595-57F0-48F8-B28A-4897B2D50495}">
      <dgm:prSet custT="1"/>
      <dgm:spPr/>
      <dgm:t>
        <a:bodyPr/>
        <a:lstStyle/>
        <a:p>
          <a:r>
            <a:rPr lang="pt-PT" sz="1200" dirty="0"/>
            <a:t>Dor ao urinar</a:t>
          </a:r>
        </a:p>
      </dgm:t>
    </dgm:pt>
    <dgm:pt modelId="{A661BAC9-60F7-46E3-8F04-C2C6FBD85E79}" type="parTrans" cxnId="{211D4F47-311E-4C5C-818D-87E3DF0EB40F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EAC9BC9E-0608-45B3-9E09-2900A4FFBBA6}" type="sibTrans" cxnId="{211D4F47-311E-4C5C-818D-87E3DF0EB40F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8097CE6A-E840-4A3E-9E0C-BD41A24E0ABD}">
      <dgm:prSet custT="1"/>
      <dgm:spPr/>
      <dgm:t>
        <a:bodyPr/>
        <a:lstStyle/>
        <a:p>
          <a:r>
            <a:rPr lang="pt-PT" sz="1200" dirty="0"/>
            <a:t>Pequenas manchas vermelhas na ponta do pénis</a:t>
          </a:r>
        </a:p>
      </dgm:t>
    </dgm:pt>
    <dgm:pt modelId="{A0AB4182-48EE-4D1C-BCD3-A942637EE336}" type="parTrans" cxnId="{572E7B88-8121-4103-B664-5DEAB85B1407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1A86D1D5-FC36-4FC2-A1B6-E9054EC1B2DA}" type="sibTrans" cxnId="{572E7B88-8121-4103-B664-5DEAB85B1407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B9B28DA2-FD43-4FDA-AA63-75719F32B7FC}">
      <dgm:prSet custT="1"/>
      <dgm:spPr/>
      <dgm:t>
        <a:bodyPr/>
        <a:lstStyle/>
        <a:p>
          <a:r>
            <a:rPr lang="pt-PT" sz="1400" dirty="0"/>
            <a:t>Aumentado por:</a:t>
          </a:r>
        </a:p>
      </dgm:t>
    </dgm:pt>
    <dgm:pt modelId="{FCBFF158-9BB0-491F-9EC5-E371A66C96E8}" type="parTrans" cxnId="{0D0CA863-EAB0-4FF5-94B9-B59A06DF9734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F5BE7DC4-236F-44F4-89EA-EF0E4A012811}" type="sibTrans" cxnId="{0D0CA863-EAB0-4FF5-94B9-B59A06DF9734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173C2698-A4FD-42AF-AA64-E456AEAF9BCC}">
      <dgm:prSet custT="1"/>
      <dgm:spPr/>
      <dgm:t>
        <a:bodyPr/>
        <a:lstStyle/>
        <a:p>
          <a:r>
            <a:rPr lang="pt-PT" sz="1200" dirty="0"/>
            <a:t>Associado ao uso de antibióticos que matam a microflora normal; gravidez; Deficiência imunológica</a:t>
          </a:r>
        </a:p>
      </dgm:t>
    </dgm:pt>
    <dgm:pt modelId="{66B726DC-CAD9-44FA-8B2D-421172BBAB00}" type="parTrans" cxnId="{39D7484C-DE27-43A0-8E18-B6BD6E4D3FA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2D8534D8-D4F0-4A14-9072-7BCB2790B7D6}" type="sibTrans" cxnId="{39D7484C-DE27-43A0-8E18-B6BD6E4D3FAC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7082455B-BAE5-42DC-B68C-1B27210A20D7}">
      <dgm:prSet custT="1"/>
      <dgm:spPr/>
      <dgm:t>
        <a:bodyPr/>
        <a:lstStyle/>
        <a:p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Transmissão:</a:t>
          </a:r>
        </a:p>
      </dgm:t>
    </dgm:pt>
    <dgm:pt modelId="{705D9889-81E8-4010-9765-9817BD6418BE}" type="parTrans" cxnId="{14663491-971C-4CDE-8D5D-B231F6D78A10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66F60E68-7096-4577-8A3A-8995E0969807}" type="sibTrans" cxnId="{14663491-971C-4CDE-8D5D-B231F6D78A10}">
      <dgm:prSet/>
      <dgm:spPr/>
      <dgm:t>
        <a:bodyPr/>
        <a:lstStyle/>
        <a:p>
          <a:endParaRPr lang="pt-PT">
            <a:solidFill>
              <a:srgbClr val="000000"/>
            </a:solidFill>
          </a:endParaRPr>
        </a:p>
      </dgm:t>
    </dgm:pt>
    <dgm:pt modelId="{8319E515-1D28-43E0-B875-468EA4D0E1A5}" type="pres">
      <dgm:prSet presAssocID="{63BF2E87-B986-47E4-9820-5103BCEAC095}" presName="linear" presStyleCnt="0">
        <dgm:presLayoutVars>
          <dgm:animLvl val="lvl"/>
          <dgm:resizeHandles val="exact"/>
        </dgm:presLayoutVars>
      </dgm:prSet>
      <dgm:spPr/>
    </dgm:pt>
    <dgm:pt modelId="{66075766-B258-49E8-8E88-F50F5CC676CB}" type="pres">
      <dgm:prSet presAssocID="{283990A5-9E2C-460D-86E8-B06D988505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117434-ACC5-4FB0-89B8-7EA5E8DAB9AA}" type="pres">
      <dgm:prSet presAssocID="{283990A5-9E2C-460D-86E8-B06D98850500}" presName="childText" presStyleLbl="revTx" presStyleIdx="0" presStyleCnt="4">
        <dgm:presLayoutVars>
          <dgm:bulletEnabled val="1"/>
        </dgm:presLayoutVars>
      </dgm:prSet>
      <dgm:spPr/>
    </dgm:pt>
    <dgm:pt modelId="{BE77CB72-1531-4FF9-A39C-852104085633}" type="pres">
      <dgm:prSet presAssocID="{1760658D-BB53-40F7-8C4B-77C5E5F6A2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02DA5E-11A7-415D-A358-40C337D93FE8}" type="pres">
      <dgm:prSet presAssocID="{1760658D-BB53-40F7-8C4B-77C5E5F6A210}" presName="childText" presStyleLbl="revTx" presStyleIdx="1" presStyleCnt="4">
        <dgm:presLayoutVars>
          <dgm:bulletEnabled val="1"/>
        </dgm:presLayoutVars>
      </dgm:prSet>
      <dgm:spPr/>
    </dgm:pt>
    <dgm:pt modelId="{CF28983C-45FD-4355-BE52-DB75DA9466E2}" type="pres">
      <dgm:prSet presAssocID="{B26004FC-D4C2-4CF7-988B-42CB94D1E561}" presName="parentText" presStyleLbl="node1" presStyleIdx="2" presStyleCnt="4" custLinFactNeighborY="1486">
        <dgm:presLayoutVars>
          <dgm:chMax val="0"/>
          <dgm:bulletEnabled val="1"/>
        </dgm:presLayoutVars>
      </dgm:prSet>
      <dgm:spPr/>
    </dgm:pt>
    <dgm:pt modelId="{C13E3391-F69C-4B12-BEB2-1EB747FFC9C7}" type="pres">
      <dgm:prSet presAssocID="{B26004FC-D4C2-4CF7-988B-42CB94D1E561}" presName="childText" presStyleLbl="revTx" presStyleIdx="2" presStyleCnt="4">
        <dgm:presLayoutVars>
          <dgm:bulletEnabled val="1"/>
        </dgm:presLayoutVars>
      </dgm:prSet>
      <dgm:spPr/>
    </dgm:pt>
    <dgm:pt modelId="{4CC55D73-0C1F-4BE4-8401-3ED558259615}" type="pres">
      <dgm:prSet presAssocID="{7082455B-BAE5-42DC-B68C-1B27210A20D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59EE8FE-DC98-498D-B830-476D80D6C66C}" type="pres">
      <dgm:prSet presAssocID="{7082455B-BAE5-42DC-B68C-1B27210A20D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E141612-FB3E-4644-A88E-2CF47403B225}" type="presOf" srcId="{1760658D-BB53-40F7-8C4B-77C5E5F6A210}" destId="{BE77CB72-1531-4FF9-A39C-852104085633}" srcOrd="0" destOrd="0" presId="urn:microsoft.com/office/officeart/2005/8/layout/vList2"/>
    <dgm:cxn modelId="{20A43415-E82C-4839-978C-046A3517A2B0}" type="presOf" srcId="{0A3D5B18-F088-4AD8-BD70-2FF4AF9A5761}" destId="{C13E3391-F69C-4B12-BEB2-1EB747FFC9C7}" srcOrd="0" destOrd="0" presId="urn:microsoft.com/office/officeart/2005/8/layout/vList2"/>
    <dgm:cxn modelId="{2E663A1D-0266-4236-BDA5-6CE8B733C916}" srcId="{0A3D5B18-F088-4AD8-BD70-2FF4AF9A5761}" destId="{4BED205E-095F-41AE-A3C3-AEB07803B031}" srcOrd="2" destOrd="0" parTransId="{D7203308-F9E0-4C0C-AF0B-0252E2640FA5}" sibTransId="{04F0B178-09FB-4413-BBAD-7D2FB7DAE05C}"/>
    <dgm:cxn modelId="{E69F8C2A-D278-4A13-8C27-6E2D017F7877}" srcId="{283990A5-9E2C-460D-86E8-B06D98850500}" destId="{75604B70-BD8B-4C03-AE1F-EBC65DC37163}" srcOrd="0" destOrd="0" parTransId="{3A7FEA79-55D4-482A-863B-B385587984D8}" sibTransId="{7D0391B9-6F5A-44CC-9C8D-3F344158272C}"/>
    <dgm:cxn modelId="{4C233235-4BAA-4590-894F-E1E540DC98BE}" type="presOf" srcId="{76C864D4-AC71-4A3F-9D5F-39C1D9C960B7}" destId="{C13E3391-F69C-4B12-BEB2-1EB747FFC9C7}" srcOrd="0" destOrd="1" presId="urn:microsoft.com/office/officeart/2005/8/layout/vList2"/>
    <dgm:cxn modelId="{A2ABE435-C91B-43CA-8300-6CB95CFCFDC0}" srcId="{7082455B-BAE5-42DC-B68C-1B27210A20D7}" destId="{0AE146F3-8A71-4095-8DCC-AD33EF62740A}" srcOrd="0" destOrd="0" parTransId="{F47777A8-59F3-440A-A2C2-01E6F37F244C}" sibTransId="{9745F169-48B7-4B2A-A741-7FA4EFC91463}"/>
    <dgm:cxn modelId="{2A31BA39-73E4-4404-9CEE-0AC0851F4165}" type="presOf" srcId="{A9C31352-6FA8-4A9B-8028-FA54546F752C}" destId="{C13E3391-F69C-4B12-BEB2-1EB747FFC9C7}" srcOrd="0" destOrd="2" presId="urn:microsoft.com/office/officeart/2005/8/layout/vList2"/>
    <dgm:cxn modelId="{EAB6FE5B-C52C-4DF9-A154-2E8589D1C055}" type="presOf" srcId="{6BE49595-57F0-48F8-B28A-4897B2D50495}" destId="{C13E3391-F69C-4B12-BEB2-1EB747FFC9C7}" srcOrd="0" destOrd="6" presId="urn:microsoft.com/office/officeart/2005/8/layout/vList2"/>
    <dgm:cxn modelId="{EB92EE41-E398-4016-803E-5FAFC6459E45}" type="presOf" srcId="{283990A5-9E2C-460D-86E8-B06D98850500}" destId="{66075766-B258-49E8-8E88-F50F5CC676CB}" srcOrd="0" destOrd="0" presId="urn:microsoft.com/office/officeart/2005/8/layout/vList2"/>
    <dgm:cxn modelId="{0D0CA863-EAB0-4FF5-94B9-B59A06DF9734}" srcId="{B26004FC-D4C2-4CF7-988B-42CB94D1E561}" destId="{B9B28DA2-FD43-4FDA-AA63-75719F32B7FC}" srcOrd="2" destOrd="0" parTransId="{FCBFF158-9BB0-491F-9EC5-E371A66C96E8}" sibTransId="{F5BE7DC4-236F-44F4-89EA-EF0E4A012811}"/>
    <dgm:cxn modelId="{9420CE45-DA42-4AE0-A379-0B76ABA8A33B}" type="presOf" srcId="{0AE146F3-8A71-4095-8DCC-AD33EF62740A}" destId="{759EE8FE-DC98-498D-B830-476D80D6C66C}" srcOrd="0" destOrd="0" presId="urn:microsoft.com/office/officeart/2005/8/layout/vList2"/>
    <dgm:cxn modelId="{211D4F47-311E-4C5C-818D-87E3DF0EB40F}" srcId="{068C5064-520B-4223-90F2-3773F1C9AAB1}" destId="{6BE49595-57F0-48F8-B28A-4897B2D50495}" srcOrd="1" destOrd="0" parTransId="{A661BAC9-60F7-46E3-8F04-C2C6FBD85E79}" sibTransId="{EAC9BC9E-0608-45B3-9E09-2900A4FFBBA6}"/>
    <dgm:cxn modelId="{68FFD069-1EE1-45E9-9AFE-3CE63FE52826}" srcId="{B26004FC-D4C2-4CF7-988B-42CB94D1E561}" destId="{0A3D5B18-F088-4AD8-BD70-2FF4AF9A5761}" srcOrd="0" destOrd="0" parTransId="{B8644BC4-C734-47A9-8700-A38CADE780D1}" sibTransId="{5DE5807B-BFBB-4A24-AA8A-AEBA5C8D0940}"/>
    <dgm:cxn modelId="{39D7484C-DE27-43A0-8E18-B6BD6E4D3FAC}" srcId="{B9B28DA2-FD43-4FDA-AA63-75719F32B7FC}" destId="{173C2698-A4FD-42AF-AA64-E456AEAF9BCC}" srcOrd="0" destOrd="0" parTransId="{66B726DC-CAD9-44FA-8B2D-421172BBAB00}" sibTransId="{2D8534D8-D4F0-4A14-9072-7BCB2790B7D6}"/>
    <dgm:cxn modelId="{8B3D986C-91B3-4C45-9550-BBF4214590B9}" type="presOf" srcId="{B9B28DA2-FD43-4FDA-AA63-75719F32B7FC}" destId="{C13E3391-F69C-4B12-BEB2-1EB747FFC9C7}" srcOrd="0" destOrd="8" presId="urn:microsoft.com/office/officeart/2005/8/layout/vList2"/>
    <dgm:cxn modelId="{DFB13973-43DB-4CDB-97BF-875AD69A48F4}" type="presOf" srcId="{44D1B4D3-6477-492D-B79C-52F2865F83AB}" destId="{5702DA5E-11A7-415D-A358-40C337D93FE8}" srcOrd="0" destOrd="0" presId="urn:microsoft.com/office/officeart/2005/8/layout/vList2"/>
    <dgm:cxn modelId="{77129C73-8D4E-4134-AEDD-ADF1691D0C1A}" type="presOf" srcId="{75604B70-BD8B-4C03-AE1F-EBC65DC37163}" destId="{27117434-ACC5-4FB0-89B8-7EA5E8DAB9AA}" srcOrd="0" destOrd="0" presId="urn:microsoft.com/office/officeart/2005/8/layout/vList2"/>
    <dgm:cxn modelId="{20DAC854-511F-4609-A263-AEDA8568F324}" srcId="{0A3D5B18-F088-4AD8-BD70-2FF4AF9A5761}" destId="{76C864D4-AC71-4A3F-9D5F-39C1D9C960B7}" srcOrd="0" destOrd="0" parTransId="{E7711B66-4CFD-4B92-BCB8-F3EF4878474A}" sibTransId="{AD0C44B9-7575-4FF4-8351-E425D2E77301}"/>
    <dgm:cxn modelId="{2B5AF475-C2A6-44A9-9C12-7E335FB092A1}" type="presOf" srcId="{B26004FC-D4C2-4CF7-988B-42CB94D1E561}" destId="{CF28983C-45FD-4355-BE52-DB75DA9466E2}" srcOrd="0" destOrd="0" presId="urn:microsoft.com/office/officeart/2005/8/layout/vList2"/>
    <dgm:cxn modelId="{94E55857-97EA-4019-A731-067D38ACE6EA}" type="presOf" srcId="{63BF2E87-B986-47E4-9820-5103BCEAC095}" destId="{8319E515-1D28-43E0-B875-468EA4D0E1A5}" srcOrd="0" destOrd="0" presId="urn:microsoft.com/office/officeart/2005/8/layout/vList2"/>
    <dgm:cxn modelId="{C749837F-2586-4733-90F5-B667277418AC}" srcId="{63BF2E87-B986-47E4-9820-5103BCEAC095}" destId="{1760658D-BB53-40F7-8C4B-77C5E5F6A210}" srcOrd="1" destOrd="0" parTransId="{5801E1A0-6A01-4530-83DA-4AB34BA1DB09}" sibTransId="{F9246B48-75F3-4A23-8E2A-75D8694B645F}"/>
    <dgm:cxn modelId="{572E7B88-8121-4103-B664-5DEAB85B1407}" srcId="{068C5064-520B-4223-90F2-3773F1C9AAB1}" destId="{8097CE6A-E840-4A3E-9E0C-BD41A24E0ABD}" srcOrd="2" destOrd="0" parTransId="{A0AB4182-48EE-4D1C-BCD3-A942637EE336}" sibTransId="{1A86D1D5-FC36-4FC2-A1B6-E9054EC1B2DA}"/>
    <dgm:cxn modelId="{00E4738C-2851-49E3-9341-66EC08941403}" type="presOf" srcId="{4BED205E-095F-41AE-A3C3-AEB07803B031}" destId="{C13E3391-F69C-4B12-BEB2-1EB747FFC9C7}" srcOrd="0" destOrd="3" presId="urn:microsoft.com/office/officeart/2005/8/layout/vList2"/>
    <dgm:cxn modelId="{1A8E0F90-7505-4707-B32C-03C44AF42E86}" srcId="{0A3D5B18-F088-4AD8-BD70-2FF4AF9A5761}" destId="{A9C31352-6FA8-4A9B-8028-FA54546F752C}" srcOrd="1" destOrd="0" parTransId="{90B02704-DCC1-4DA6-A1D5-BA1CF82CCEC4}" sibTransId="{E1B4DEAA-38DE-4FC1-B9B9-A576A408C866}"/>
    <dgm:cxn modelId="{14663491-971C-4CDE-8D5D-B231F6D78A10}" srcId="{63BF2E87-B986-47E4-9820-5103BCEAC095}" destId="{7082455B-BAE5-42DC-B68C-1B27210A20D7}" srcOrd="3" destOrd="0" parTransId="{705D9889-81E8-4010-9765-9817BD6418BE}" sibTransId="{66F60E68-7096-4577-8A3A-8995E0969807}"/>
    <dgm:cxn modelId="{19C4BE9B-BD31-4F96-83D7-5B2DD70CEA21}" srcId="{63BF2E87-B986-47E4-9820-5103BCEAC095}" destId="{B26004FC-D4C2-4CF7-988B-42CB94D1E561}" srcOrd="2" destOrd="0" parTransId="{EDBA1886-17CB-461F-8885-428DC4097682}" sibTransId="{1BA80E86-754C-43BC-A53D-C508E805611B}"/>
    <dgm:cxn modelId="{4B234AA0-DC45-4568-BEFC-663EB7670F43}" type="presOf" srcId="{7082455B-BAE5-42DC-B68C-1B27210A20D7}" destId="{4CC55D73-0C1F-4BE4-8401-3ED558259615}" srcOrd="0" destOrd="0" presId="urn:microsoft.com/office/officeart/2005/8/layout/vList2"/>
    <dgm:cxn modelId="{8D0689B5-FD03-4821-A0DA-4F259C15211A}" srcId="{B26004FC-D4C2-4CF7-988B-42CB94D1E561}" destId="{068C5064-520B-4223-90F2-3773F1C9AAB1}" srcOrd="1" destOrd="0" parTransId="{251CAC10-62B0-4036-BD49-DDEA59295806}" sibTransId="{926E8BFC-3234-4330-8457-0A5CA6A3001E}"/>
    <dgm:cxn modelId="{55333AB6-957A-4A18-B98E-56969B022B68}" type="presOf" srcId="{8097CE6A-E840-4A3E-9E0C-BD41A24E0ABD}" destId="{C13E3391-F69C-4B12-BEB2-1EB747FFC9C7}" srcOrd="0" destOrd="7" presId="urn:microsoft.com/office/officeart/2005/8/layout/vList2"/>
    <dgm:cxn modelId="{74FCF5B6-5D89-4D72-B114-50A3C34F321F}" type="presOf" srcId="{C30FF7BC-ECA8-4769-A63E-16B78F4B4BEF}" destId="{C13E3391-F69C-4B12-BEB2-1EB747FFC9C7}" srcOrd="0" destOrd="5" presId="urn:microsoft.com/office/officeart/2005/8/layout/vList2"/>
    <dgm:cxn modelId="{45D947C8-04AD-4163-8618-67EE5A4C25C5}" srcId="{63BF2E87-B986-47E4-9820-5103BCEAC095}" destId="{283990A5-9E2C-460D-86E8-B06D98850500}" srcOrd="0" destOrd="0" parTransId="{13C5DA4F-E377-4BEA-A247-22D2D34B25C0}" sibTransId="{4CF7611A-9E78-42BD-83CC-D2E010C21413}"/>
    <dgm:cxn modelId="{5A71FFD6-1727-49BC-B6DF-A34BAC979C00}" type="presOf" srcId="{068C5064-520B-4223-90F2-3773F1C9AAB1}" destId="{C13E3391-F69C-4B12-BEB2-1EB747FFC9C7}" srcOrd="0" destOrd="4" presId="urn:microsoft.com/office/officeart/2005/8/layout/vList2"/>
    <dgm:cxn modelId="{982482E6-25D6-4B8C-9C38-ACFA0D6667B8}" srcId="{068C5064-520B-4223-90F2-3773F1C9AAB1}" destId="{C30FF7BC-ECA8-4769-A63E-16B78F4B4BEF}" srcOrd="0" destOrd="0" parTransId="{1F19CB60-09F8-406D-824A-76E54CC8FEF3}" sibTransId="{3960A5FA-69D4-4C95-8E34-E935A8834351}"/>
    <dgm:cxn modelId="{6D2D42F1-B1CB-4E0C-B959-A4A4737D3335}" type="presOf" srcId="{173C2698-A4FD-42AF-AA64-E456AEAF9BCC}" destId="{C13E3391-F69C-4B12-BEB2-1EB747FFC9C7}" srcOrd="0" destOrd="9" presId="urn:microsoft.com/office/officeart/2005/8/layout/vList2"/>
    <dgm:cxn modelId="{FFCC83FD-0332-4881-9F15-E941903F6BAB}" srcId="{1760658D-BB53-40F7-8C4B-77C5E5F6A210}" destId="{44D1B4D3-6477-492D-B79C-52F2865F83AB}" srcOrd="0" destOrd="0" parTransId="{14A8933A-EC06-4EA8-8A2A-A377B90E0DF0}" sibTransId="{5D3E7C26-1C37-4E84-A77A-6491D3C755B5}"/>
    <dgm:cxn modelId="{9E74F15D-D6EF-4646-A3B5-8D2DA76AD7DF}" type="presParOf" srcId="{8319E515-1D28-43E0-B875-468EA4D0E1A5}" destId="{66075766-B258-49E8-8E88-F50F5CC676CB}" srcOrd="0" destOrd="0" presId="urn:microsoft.com/office/officeart/2005/8/layout/vList2"/>
    <dgm:cxn modelId="{F6334FA4-CECE-48A0-B53D-01748C5ECF9A}" type="presParOf" srcId="{8319E515-1D28-43E0-B875-468EA4D0E1A5}" destId="{27117434-ACC5-4FB0-89B8-7EA5E8DAB9AA}" srcOrd="1" destOrd="0" presId="urn:microsoft.com/office/officeart/2005/8/layout/vList2"/>
    <dgm:cxn modelId="{4FE5FE7C-5C5C-413C-8825-13AC1B92B161}" type="presParOf" srcId="{8319E515-1D28-43E0-B875-468EA4D0E1A5}" destId="{BE77CB72-1531-4FF9-A39C-852104085633}" srcOrd="2" destOrd="0" presId="urn:microsoft.com/office/officeart/2005/8/layout/vList2"/>
    <dgm:cxn modelId="{1AE516A1-25DC-4233-AC26-F361DE108694}" type="presParOf" srcId="{8319E515-1D28-43E0-B875-468EA4D0E1A5}" destId="{5702DA5E-11A7-415D-A358-40C337D93FE8}" srcOrd="3" destOrd="0" presId="urn:microsoft.com/office/officeart/2005/8/layout/vList2"/>
    <dgm:cxn modelId="{526BF706-B6A9-4602-BA3A-DC7521A6BC44}" type="presParOf" srcId="{8319E515-1D28-43E0-B875-468EA4D0E1A5}" destId="{CF28983C-45FD-4355-BE52-DB75DA9466E2}" srcOrd="4" destOrd="0" presId="urn:microsoft.com/office/officeart/2005/8/layout/vList2"/>
    <dgm:cxn modelId="{BB038AF1-E239-47F7-9389-D06615C87458}" type="presParOf" srcId="{8319E515-1D28-43E0-B875-468EA4D0E1A5}" destId="{C13E3391-F69C-4B12-BEB2-1EB747FFC9C7}" srcOrd="5" destOrd="0" presId="urn:microsoft.com/office/officeart/2005/8/layout/vList2"/>
    <dgm:cxn modelId="{D9CBE8D1-E63B-41EA-8689-27A6F3E1E00E}" type="presParOf" srcId="{8319E515-1D28-43E0-B875-468EA4D0E1A5}" destId="{4CC55D73-0C1F-4BE4-8401-3ED558259615}" srcOrd="6" destOrd="0" presId="urn:microsoft.com/office/officeart/2005/8/layout/vList2"/>
    <dgm:cxn modelId="{4305FEC1-828F-4666-92D0-97C49442B6C1}" type="presParOf" srcId="{8319E515-1D28-43E0-B875-468EA4D0E1A5}" destId="{759EE8FE-DC98-498D-B830-476D80D6C66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79DE7-E6BE-4344-A28A-6144ACB3EB5D}">
      <dsp:nvSpPr>
        <dsp:cNvPr id="0" name=""/>
        <dsp:cNvSpPr/>
      </dsp:nvSpPr>
      <dsp:spPr>
        <a:xfrm>
          <a:off x="0" y="349886"/>
          <a:ext cx="77565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ADC3F-DA69-44F8-81B2-E1174F640F54}">
      <dsp:nvSpPr>
        <dsp:cNvPr id="0" name=""/>
        <dsp:cNvSpPr/>
      </dsp:nvSpPr>
      <dsp:spPr>
        <a:xfrm>
          <a:off x="387828" y="10406"/>
          <a:ext cx="542960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6" tIns="0" rIns="2052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</a:rPr>
            <a:t>Algumas podem ser curadas, por exemplo, as infeções a clamídia</a:t>
          </a:r>
        </a:p>
      </dsp:txBody>
      <dsp:txXfrm>
        <a:off x="420972" y="43550"/>
        <a:ext cx="5363316" cy="612672"/>
      </dsp:txXfrm>
    </dsp:sp>
    <dsp:sp modelId="{3080BCB1-C27B-4A38-BCEE-664FCCAB7922}">
      <dsp:nvSpPr>
        <dsp:cNvPr id="0" name=""/>
        <dsp:cNvSpPr/>
      </dsp:nvSpPr>
      <dsp:spPr>
        <a:xfrm>
          <a:off x="0" y="1393166"/>
          <a:ext cx="77565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67289"/>
              <a:satOff val="-10375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6E613-08E6-4B18-8140-1239D18AD4F2}">
      <dsp:nvSpPr>
        <dsp:cNvPr id="0" name=""/>
        <dsp:cNvSpPr/>
      </dsp:nvSpPr>
      <dsp:spPr>
        <a:xfrm>
          <a:off x="387828" y="1053686"/>
          <a:ext cx="5429604" cy="678960"/>
        </a:xfrm>
        <a:prstGeom prst="roundRect">
          <a:avLst/>
        </a:prstGeom>
        <a:solidFill>
          <a:schemeClr val="accent4">
            <a:hueOff val="1367289"/>
            <a:satOff val="-1037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6" tIns="0" rIns="2052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</a:rPr>
            <a:t>Algumas doenças mais graves não podem ser curadas, por exemplo, a SIDA</a:t>
          </a:r>
        </a:p>
      </dsp:txBody>
      <dsp:txXfrm>
        <a:off x="420972" y="1086830"/>
        <a:ext cx="5363316" cy="612672"/>
      </dsp:txXfrm>
    </dsp:sp>
    <dsp:sp modelId="{BA7FF87E-69A8-4BE9-8AF8-C39C43181915}">
      <dsp:nvSpPr>
        <dsp:cNvPr id="0" name=""/>
        <dsp:cNvSpPr/>
      </dsp:nvSpPr>
      <dsp:spPr>
        <a:xfrm>
          <a:off x="0" y="2436446"/>
          <a:ext cx="77565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734578"/>
              <a:satOff val="-20749"/>
              <a:lumOff val="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FF77-7507-4034-9A6B-F1FA75113321}">
      <dsp:nvSpPr>
        <dsp:cNvPr id="0" name=""/>
        <dsp:cNvSpPr/>
      </dsp:nvSpPr>
      <dsp:spPr>
        <a:xfrm>
          <a:off x="387828" y="2096966"/>
          <a:ext cx="5429604" cy="678960"/>
        </a:xfrm>
        <a:prstGeom prst="roundRect">
          <a:avLst/>
        </a:prstGeom>
        <a:solidFill>
          <a:schemeClr val="accent4">
            <a:hueOff val="2734578"/>
            <a:satOff val="-20749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6" tIns="0" rIns="2052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effectLst/>
            </a:rPr>
            <a:t>São conhecidas mais de 25 diferentes ISTs</a:t>
          </a:r>
        </a:p>
      </dsp:txBody>
      <dsp:txXfrm>
        <a:off x="420972" y="2130110"/>
        <a:ext cx="5363316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75C09-3EC0-429D-80B8-D20FC179E9F4}">
      <dsp:nvSpPr>
        <dsp:cNvPr id="0" name=""/>
        <dsp:cNvSpPr/>
      </dsp:nvSpPr>
      <dsp:spPr>
        <a:xfrm rot="5400000">
          <a:off x="55016" y="892623"/>
          <a:ext cx="1390547" cy="167929"/>
        </a:xfrm>
        <a:prstGeom prst="rect">
          <a:avLst/>
        </a:prstGeom>
        <a:solidFill>
          <a:srgbClr val="CF3E0E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77D05C-E00C-43D9-B4D0-4F08CE919E5B}">
      <dsp:nvSpPr>
        <dsp:cNvPr id="0" name=""/>
        <dsp:cNvSpPr/>
      </dsp:nvSpPr>
      <dsp:spPr>
        <a:xfrm>
          <a:off x="372678" y="1893"/>
          <a:ext cx="1865888" cy="11195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Clamídia</a:t>
          </a:r>
        </a:p>
      </dsp:txBody>
      <dsp:txXfrm>
        <a:off x="405468" y="34683"/>
        <a:ext cx="1800308" cy="1053952"/>
      </dsp:txXfrm>
    </dsp:sp>
    <dsp:sp modelId="{86DD56F9-43AC-4209-9FE4-B560D93C1400}">
      <dsp:nvSpPr>
        <dsp:cNvPr id="0" name=""/>
        <dsp:cNvSpPr/>
      </dsp:nvSpPr>
      <dsp:spPr>
        <a:xfrm rot="5400000">
          <a:off x="55016" y="2292039"/>
          <a:ext cx="1390547" cy="167929"/>
        </a:xfrm>
        <a:prstGeom prst="rect">
          <a:avLst/>
        </a:prstGeom>
        <a:solidFill>
          <a:srgbClr val="FFFF00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1B15EA-E856-485F-8842-0174B376B8A1}">
      <dsp:nvSpPr>
        <dsp:cNvPr id="0" name=""/>
        <dsp:cNvSpPr/>
      </dsp:nvSpPr>
      <dsp:spPr>
        <a:xfrm>
          <a:off x="372678" y="1401309"/>
          <a:ext cx="1865888" cy="1119532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SIDA</a:t>
          </a:r>
        </a:p>
      </dsp:txBody>
      <dsp:txXfrm>
        <a:off x="405468" y="1434099"/>
        <a:ext cx="1800308" cy="1053952"/>
      </dsp:txXfrm>
    </dsp:sp>
    <dsp:sp modelId="{8D353D02-5980-49A9-BD27-9B92F6609EAF}">
      <dsp:nvSpPr>
        <dsp:cNvPr id="0" name=""/>
        <dsp:cNvSpPr/>
      </dsp:nvSpPr>
      <dsp:spPr>
        <a:xfrm>
          <a:off x="754724" y="2991748"/>
          <a:ext cx="2472762" cy="167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CE8F83-64C1-4573-B1C1-290E0504E97D}">
      <dsp:nvSpPr>
        <dsp:cNvPr id="0" name=""/>
        <dsp:cNvSpPr/>
      </dsp:nvSpPr>
      <dsp:spPr>
        <a:xfrm>
          <a:off x="372678" y="2800725"/>
          <a:ext cx="1865888" cy="11195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Herpes</a:t>
          </a:r>
        </a:p>
      </dsp:txBody>
      <dsp:txXfrm>
        <a:off x="405468" y="2833515"/>
        <a:ext cx="1800308" cy="1053952"/>
      </dsp:txXfrm>
    </dsp:sp>
    <dsp:sp modelId="{2C4BA885-A71D-43FA-8A21-772E893D530D}">
      <dsp:nvSpPr>
        <dsp:cNvPr id="0" name=""/>
        <dsp:cNvSpPr/>
      </dsp:nvSpPr>
      <dsp:spPr>
        <a:xfrm rot="16200000">
          <a:off x="2536647" y="2292039"/>
          <a:ext cx="1390547" cy="167929"/>
        </a:xfrm>
        <a:prstGeom prst="rect">
          <a:avLst/>
        </a:prstGeom>
        <a:solidFill>
          <a:srgbClr val="2862A5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88AE7-81F4-4B28-9E27-C7BBFCEFE380}">
      <dsp:nvSpPr>
        <dsp:cNvPr id="0" name=""/>
        <dsp:cNvSpPr/>
      </dsp:nvSpPr>
      <dsp:spPr>
        <a:xfrm>
          <a:off x="2854309" y="2800725"/>
          <a:ext cx="1865888" cy="11195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Verrugas Genitais</a:t>
          </a:r>
        </a:p>
      </dsp:txBody>
      <dsp:txXfrm>
        <a:off x="2887099" y="2833515"/>
        <a:ext cx="1800308" cy="1053952"/>
      </dsp:txXfrm>
    </dsp:sp>
    <dsp:sp modelId="{820DB17C-B2BB-4ED9-9E40-C2202A675822}">
      <dsp:nvSpPr>
        <dsp:cNvPr id="0" name=""/>
        <dsp:cNvSpPr/>
      </dsp:nvSpPr>
      <dsp:spPr>
        <a:xfrm rot="16200000">
          <a:off x="2536647" y="892623"/>
          <a:ext cx="1390547" cy="1679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C64AF2-E2ED-4751-BA5E-9DD3C679B55D}">
      <dsp:nvSpPr>
        <dsp:cNvPr id="0" name=""/>
        <dsp:cNvSpPr/>
      </dsp:nvSpPr>
      <dsp:spPr>
        <a:xfrm>
          <a:off x="2854309" y="1401309"/>
          <a:ext cx="1865888" cy="11195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Sífilis</a:t>
          </a:r>
        </a:p>
      </dsp:txBody>
      <dsp:txXfrm>
        <a:off x="2887099" y="1434099"/>
        <a:ext cx="1800308" cy="1053952"/>
      </dsp:txXfrm>
    </dsp:sp>
    <dsp:sp modelId="{C54A0F92-3A57-46F2-B16F-1F0CF4A41077}">
      <dsp:nvSpPr>
        <dsp:cNvPr id="0" name=""/>
        <dsp:cNvSpPr/>
      </dsp:nvSpPr>
      <dsp:spPr>
        <a:xfrm>
          <a:off x="3236355" y="192915"/>
          <a:ext cx="2472762" cy="167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0799FA-106A-4CAB-95F1-BB8AA8AB9690}">
      <dsp:nvSpPr>
        <dsp:cNvPr id="0" name=""/>
        <dsp:cNvSpPr/>
      </dsp:nvSpPr>
      <dsp:spPr>
        <a:xfrm>
          <a:off x="2854309" y="1893"/>
          <a:ext cx="1865888" cy="11195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Gonorreia</a:t>
          </a:r>
        </a:p>
      </dsp:txBody>
      <dsp:txXfrm>
        <a:off x="2887099" y="34683"/>
        <a:ext cx="1800308" cy="1053952"/>
      </dsp:txXfrm>
    </dsp:sp>
    <dsp:sp modelId="{4C75E3FF-0836-4F1B-A8DD-4026437C2165}">
      <dsp:nvSpPr>
        <dsp:cNvPr id="0" name=""/>
        <dsp:cNvSpPr/>
      </dsp:nvSpPr>
      <dsp:spPr>
        <a:xfrm rot="5400000">
          <a:off x="5018278" y="892623"/>
          <a:ext cx="1390547" cy="167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76BD40-FA40-45F3-A16D-0CCB7C31AA1D}">
      <dsp:nvSpPr>
        <dsp:cNvPr id="0" name=""/>
        <dsp:cNvSpPr/>
      </dsp:nvSpPr>
      <dsp:spPr>
        <a:xfrm>
          <a:off x="5335940" y="1893"/>
          <a:ext cx="1865888" cy="11195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Hepatite</a:t>
          </a:r>
        </a:p>
      </dsp:txBody>
      <dsp:txXfrm>
        <a:off x="5368730" y="34683"/>
        <a:ext cx="1800308" cy="1053952"/>
      </dsp:txXfrm>
    </dsp:sp>
    <dsp:sp modelId="{1CE5DE54-4FEE-4FCE-8B8D-083C7F1DA01A}">
      <dsp:nvSpPr>
        <dsp:cNvPr id="0" name=""/>
        <dsp:cNvSpPr/>
      </dsp:nvSpPr>
      <dsp:spPr>
        <a:xfrm rot="5400000">
          <a:off x="5018278" y="2292039"/>
          <a:ext cx="1390547" cy="167929"/>
        </a:xfrm>
        <a:prstGeom prst="rect">
          <a:avLst/>
        </a:prstGeom>
        <a:solidFill>
          <a:srgbClr val="6E5CC3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676006-C228-4449-99D2-393935E41018}">
      <dsp:nvSpPr>
        <dsp:cNvPr id="0" name=""/>
        <dsp:cNvSpPr/>
      </dsp:nvSpPr>
      <dsp:spPr>
        <a:xfrm>
          <a:off x="5335940" y="1401309"/>
          <a:ext cx="1865888" cy="1119532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Candidíase</a:t>
          </a:r>
        </a:p>
      </dsp:txBody>
      <dsp:txXfrm>
        <a:off x="5368730" y="1434099"/>
        <a:ext cx="1800308" cy="1053952"/>
      </dsp:txXfrm>
    </dsp:sp>
    <dsp:sp modelId="{D42EEF26-1DCA-4048-B6E2-3262847FEE00}">
      <dsp:nvSpPr>
        <dsp:cNvPr id="0" name=""/>
        <dsp:cNvSpPr/>
      </dsp:nvSpPr>
      <dsp:spPr>
        <a:xfrm>
          <a:off x="5335940" y="2800725"/>
          <a:ext cx="1865888" cy="111953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730" y="2833515"/>
        <a:ext cx="1800308" cy="105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11A8F-B7DF-493B-917A-B50767A8CAB1}">
      <dsp:nvSpPr>
        <dsp:cNvPr id="0" name=""/>
        <dsp:cNvSpPr/>
      </dsp:nvSpPr>
      <dsp:spPr>
        <a:xfrm>
          <a:off x="0" y="18119"/>
          <a:ext cx="5828341" cy="475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</a:rPr>
            <a:t>Causada por</a:t>
          </a:r>
          <a:endParaRPr lang="pt-PT" sz="2000" kern="1200" dirty="0">
            <a:solidFill>
              <a:srgbClr val="000000"/>
            </a:solidFill>
            <a:effectLst/>
          </a:endParaRPr>
        </a:p>
      </dsp:txBody>
      <dsp:txXfrm>
        <a:off x="23236" y="41355"/>
        <a:ext cx="5781869" cy="429527"/>
      </dsp:txXfrm>
    </dsp:sp>
    <dsp:sp modelId="{541A9502-8702-4342-89CD-2DDCC9864F8E}">
      <dsp:nvSpPr>
        <dsp:cNvPr id="0" name=""/>
        <dsp:cNvSpPr/>
      </dsp:nvSpPr>
      <dsp:spPr>
        <a:xfrm>
          <a:off x="0" y="484791"/>
          <a:ext cx="5828341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</a:rPr>
            <a:t>Bactéria </a:t>
          </a:r>
          <a:r>
            <a:rPr lang="pt-PT" sz="1600" i="1" kern="1200" dirty="0" err="1">
              <a:solidFill>
                <a:srgbClr val="000000"/>
              </a:solidFill>
            </a:rPr>
            <a:t>Chlamydia</a:t>
          </a:r>
          <a:r>
            <a:rPr lang="pt-PT" sz="1600" i="1" kern="1200" dirty="0">
              <a:solidFill>
                <a:srgbClr val="000000"/>
              </a:solidFill>
            </a:rPr>
            <a:t> </a:t>
          </a:r>
          <a:r>
            <a:rPr lang="pt-PT" sz="1600" i="1" kern="1200" dirty="0" err="1">
              <a:solidFill>
                <a:srgbClr val="000000"/>
              </a:solidFill>
            </a:rPr>
            <a:t>trachomatis</a:t>
          </a:r>
          <a:endParaRPr lang="pt-PT" sz="1600" kern="1200" dirty="0">
            <a:solidFill>
              <a:srgbClr val="000000"/>
            </a:solidFill>
          </a:endParaRPr>
        </a:p>
      </dsp:txBody>
      <dsp:txXfrm>
        <a:off x="0" y="484791"/>
        <a:ext cx="5828341" cy="263925"/>
      </dsp:txXfrm>
    </dsp:sp>
    <dsp:sp modelId="{6D490EAB-8116-4632-8AFB-43338C81647F}">
      <dsp:nvSpPr>
        <dsp:cNvPr id="0" name=""/>
        <dsp:cNvSpPr/>
      </dsp:nvSpPr>
      <dsp:spPr>
        <a:xfrm>
          <a:off x="0" y="735718"/>
          <a:ext cx="5828341" cy="513598"/>
        </a:xfrm>
        <a:prstGeom prst="roundRect">
          <a:avLst/>
        </a:prstGeom>
        <a:solidFill>
          <a:schemeClr val="accent4">
            <a:hueOff val="911526"/>
            <a:satOff val="-6916"/>
            <a:lumOff val="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</a:t>
          </a:r>
          <a:r>
            <a:rPr lang="pt-PT" sz="1600" kern="1200" dirty="0">
              <a:solidFill>
                <a:srgbClr val="000000"/>
              </a:solidFill>
            </a:rPr>
            <a:t>:</a:t>
          </a:r>
        </a:p>
      </dsp:txBody>
      <dsp:txXfrm>
        <a:off x="25072" y="760790"/>
        <a:ext cx="5778197" cy="463454"/>
      </dsp:txXfrm>
    </dsp:sp>
    <dsp:sp modelId="{B1D1CCA7-882D-4A5B-9593-7DE618DAB179}">
      <dsp:nvSpPr>
        <dsp:cNvPr id="0" name=""/>
        <dsp:cNvSpPr/>
      </dsp:nvSpPr>
      <dsp:spPr>
        <a:xfrm>
          <a:off x="0" y="1262315"/>
          <a:ext cx="5828341" cy="26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</a:rPr>
            <a:t>Uma das IST mais comumente diagnosticada em Portugal</a:t>
          </a:r>
        </a:p>
      </dsp:txBody>
      <dsp:txXfrm>
        <a:off x="0" y="1262315"/>
        <a:ext cx="5828341" cy="263925"/>
      </dsp:txXfrm>
    </dsp:sp>
    <dsp:sp modelId="{0F0866A9-79A7-4C6B-A4F0-05A3AC202B4A}">
      <dsp:nvSpPr>
        <dsp:cNvPr id="0" name=""/>
        <dsp:cNvSpPr/>
      </dsp:nvSpPr>
      <dsp:spPr>
        <a:xfrm>
          <a:off x="0" y="1517205"/>
          <a:ext cx="5828341" cy="767105"/>
        </a:xfrm>
        <a:prstGeom prst="roundRect">
          <a:avLst/>
        </a:prstGeom>
        <a:solidFill>
          <a:schemeClr val="accent4">
            <a:hueOff val="1823052"/>
            <a:satOff val="-13833"/>
            <a:lumOff val="10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</a:rPr>
            <a:t>Sintomas</a:t>
          </a:r>
          <a:r>
            <a:rPr lang="pt-PT" sz="1700" kern="1200" dirty="0">
              <a:solidFill>
                <a:srgbClr val="000000"/>
              </a:solidFill>
              <a:effectLst/>
              <a:latin typeface="Arial Black" panose="020B0A04020102020204" pitchFamily="34" charset="0"/>
            </a:rPr>
            <a:t> </a:t>
          </a:r>
          <a:r>
            <a:rPr lang="pt-PT" sz="1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pt-PT" sz="1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Em muitos casos, a clamídia é assintomática, no entanto, algumas pessoas apresentam)</a:t>
          </a:r>
          <a:endParaRPr lang="pt-PT" sz="1700" kern="1200" dirty="0">
            <a:solidFill>
              <a:srgbClr val="00000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37447" y="1554652"/>
        <a:ext cx="5753447" cy="692211"/>
      </dsp:txXfrm>
    </dsp:sp>
    <dsp:sp modelId="{C518B236-A480-43C8-B040-C4A117EFBA26}">
      <dsp:nvSpPr>
        <dsp:cNvPr id="0" name=""/>
        <dsp:cNvSpPr/>
      </dsp:nvSpPr>
      <dsp:spPr>
        <a:xfrm>
          <a:off x="0" y="2293346"/>
          <a:ext cx="5828341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</a:rPr>
            <a:t>Mulheres – corrimento vaginal, dor abdominal, dor ao urinar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</a:rPr>
            <a:t>Homens – descarga do pénis, inflamação testicular, irritação do pénis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</a:rPr>
            <a:t>Bebés – infeção ocular, pneumonia</a:t>
          </a:r>
        </a:p>
      </dsp:txBody>
      <dsp:txXfrm>
        <a:off x="0" y="2293346"/>
        <a:ext cx="5828341" cy="1035000"/>
      </dsp:txXfrm>
    </dsp:sp>
    <dsp:sp modelId="{2AE73364-A50A-4936-9EB1-6FDB28A44888}">
      <dsp:nvSpPr>
        <dsp:cNvPr id="0" name=""/>
        <dsp:cNvSpPr/>
      </dsp:nvSpPr>
      <dsp:spPr>
        <a:xfrm>
          <a:off x="0" y="3357457"/>
          <a:ext cx="5828341" cy="475999"/>
        </a:xfrm>
        <a:prstGeom prst="roundRect">
          <a:avLst/>
        </a:prstGeom>
        <a:solidFill>
          <a:srgbClr val="2862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chemeClr val="bg1"/>
              </a:solidFill>
              <a:effectLst/>
              <a:latin typeface="Arial Black" panose="020B0A04020102020204" pitchFamily="34" charset="0"/>
            </a:rPr>
            <a:t>Transmissão</a:t>
          </a:r>
        </a:p>
      </dsp:txBody>
      <dsp:txXfrm>
        <a:off x="23236" y="3380693"/>
        <a:ext cx="5781869" cy="429527"/>
      </dsp:txXfrm>
    </dsp:sp>
    <dsp:sp modelId="{F587433F-C3C8-48E2-AA5D-8D91E59CAEE2}">
      <dsp:nvSpPr>
        <dsp:cNvPr id="0" name=""/>
        <dsp:cNvSpPr/>
      </dsp:nvSpPr>
      <dsp:spPr>
        <a:xfrm>
          <a:off x="0" y="3804345"/>
          <a:ext cx="5828341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Sexo vaginal, anal e oral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Pode ser transmitido da mãe para o feto</a:t>
          </a:r>
        </a:p>
      </dsp:txBody>
      <dsp:txXfrm>
        <a:off x="0" y="3804345"/>
        <a:ext cx="5828341" cy="538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BABA-9302-4016-82B3-40347657A33F}">
      <dsp:nvSpPr>
        <dsp:cNvPr id="0" name=""/>
        <dsp:cNvSpPr/>
      </dsp:nvSpPr>
      <dsp:spPr>
        <a:xfrm>
          <a:off x="0" y="0"/>
          <a:ext cx="5893904" cy="5873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Causada por:</a:t>
          </a:r>
        </a:p>
      </dsp:txBody>
      <dsp:txXfrm>
        <a:off x="28673" y="28673"/>
        <a:ext cx="5836558" cy="530030"/>
      </dsp:txXfrm>
    </dsp:sp>
    <dsp:sp modelId="{C6822FB0-35AF-438D-B49E-C1FEFE49EE23}">
      <dsp:nvSpPr>
        <dsp:cNvPr id="0" name=""/>
        <dsp:cNvSpPr/>
      </dsp:nvSpPr>
      <dsp:spPr>
        <a:xfrm>
          <a:off x="0" y="597329"/>
          <a:ext cx="5893904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3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Vírus Herpes </a:t>
          </a:r>
          <a:r>
            <a:rPr lang="pt-PT" sz="1400" kern="1200" dirty="0" err="1">
              <a:solidFill>
                <a:srgbClr val="000000"/>
              </a:solidFill>
            </a:rPr>
            <a:t>Simplex</a:t>
          </a:r>
          <a:r>
            <a:rPr lang="pt-PT" sz="1400" kern="1200" dirty="0">
              <a:solidFill>
                <a:srgbClr val="000000"/>
              </a:solidFill>
            </a:rPr>
            <a:t> (HSV-2 mais comumente associado ao herpes genital)</a:t>
          </a:r>
        </a:p>
      </dsp:txBody>
      <dsp:txXfrm>
        <a:off x="0" y="597329"/>
        <a:ext cx="5893904" cy="298080"/>
      </dsp:txXfrm>
    </dsp:sp>
    <dsp:sp modelId="{FEED07BD-DA2F-44B2-A048-8482B6F8DFE0}">
      <dsp:nvSpPr>
        <dsp:cNvPr id="0" name=""/>
        <dsp:cNvSpPr/>
      </dsp:nvSpPr>
      <dsp:spPr>
        <a:xfrm>
          <a:off x="0" y="895409"/>
          <a:ext cx="5893904" cy="587376"/>
        </a:xfrm>
        <a:prstGeom prst="roundRect">
          <a:avLst/>
        </a:prstGeom>
        <a:solidFill>
          <a:schemeClr val="accent4">
            <a:hueOff val="911526"/>
            <a:satOff val="-6916"/>
            <a:lumOff val="523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Incidência:</a:t>
          </a:r>
        </a:p>
      </dsp:txBody>
      <dsp:txXfrm>
        <a:off x="28673" y="924082"/>
        <a:ext cx="5836558" cy="530030"/>
      </dsp:txXfrm>
    </dsp:sp>
    <dsp:sp modelId="{C54C577C-4A10-4F30-81EF-2411D7BAF38C}">
      <dsp:nvSpPr>
        <dsp:cNvPr id="0" name=""/>
        <dsp:cNvSpPr/>
      </dsp:nvSpPr>
      <dsp:spPr>
        <a:xfrm>
          <a:off x="0" y="1482786"/>
          <a:ext cx="5893904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3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Uma das </a:t>
          </a:r>
          <a:r>
            <a:rPr lang="pt-PT" sz="1400" kern="1200" dirty="0" err="1">
              <a:solidFill>
                <a:srgbClr val="000000"/>
              </a:solidFill>
            </a:rPr>
            <a:t>ISTs</a:t>
          </a:r>
          <a:r>
            <a:rPr lang="pt-PT" sz="1400" kern="1200" dirty="0">
              <a:solidFill>
                <a:srgbClr val="000000"/>
              </a:solidFill>
            </a:rPr>
            <a:t> mais comuns, ( Ver notas )</a:t>
          </a:r>
        </a:p>
      </dsp:txBody>
      <dsp:txXfrm>
        <a:off x="0" y="1482786"/>
        <a:ext cx="5893904" cy="298080"/>
      </dsp:txXfrm>
    </dsp:sp>
    <dsp:sp modelId="{4D1D2A8D-1851-41FA-B76B-BC3178F5A380}">
      <dsp:nvSpPr>
        <dsp:cNvPr id="0" name=""/>
        <dsp:cNvSpPr/>
      </dsp:nvSpPr>
      <dsp:spPr>
        <a:xfrm>
          <a:off x="0" y="1780866"/>
          <a:ext cx="5893904" cy="587376"/>
        </a:xfrm>
        <a:prstGeom prst="roundRect">
          <a:avLst/>
        </a:prstGeom>
        <a:solidFill>
          <a:schemeClr val="accent4">
            <a:hueOff val="1823052"/>
            <a:satOff val="-13833"/>
            <a:lumOff val="1045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 </a:t>
          </a:r>
          <a:r>
            <a:rPr lang="pt-PT" sz="1400" kern="1200" dirty="0">
              <a:solidFill>
                <a:srgbClr val="000000"/>
              </a:solidFill>
              <a:effectLst/>
              <a:latin typeface="Calibri" panose="020F0502020204030204"/>
              <a:ea typeface="+mn-ea"/>
              <a:cs typeface="+mn-cs"/>
            </a:rPr>
            <a:t>(</a:t>
          </a:r>
          <a:r>
            <a:rPr lang="pt-PT" sz="1400" kern="1200" dirty="0">
              <a:solidFill>
                <a:srgbClr val="000000"/>
              </a:solidFill>
              <a:effectLst/>
            </a:rPr>
            <a:t>Em muitos casos, não há sintomas, no entanto, portadores assintomáticos ainda podem espalhar a infeção):</a:t>
          </a:r>
        </a:p>
      </dsp:txBody>
      <dsp:txXfrm>
        <a:off x="28673" y="1809539"/>
        <a:ext cx="5836558" cy="530030"/>
      </dsp:txXfrm>
    </dsp:sp>
    <dsp:sp modelId="{753B37BC-5D59-46E6-AB83-AC6865E60756}">
      <dsp:nvSpPr>
        <dsp:cNvPr id="0" name=""/>
        <dsp:cNvSpPr/>
      </dsp:nvSpPr>
      <dsp:spPr>
        <a:xfrm>
          <a:off x="0" y="2368243"/>
          <a:ext cx="5893904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3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prurido / formigamento na área genital ou anal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pequenas bolhas cheias de líquido e feridas dolorosas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dor ao urinar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uma doença semelhante à gripe</a:t>
          </a:r>
        </a:p>
      </dsp:txBody>
      <dsp:txXfrm>
        <a:off x="0" y="2368243"/>
        <a:ext cx="5893904" cy="950130"/>
      </dsp:txXfrm>
    </dsp:sp>
    <dsp:sp modelId="{F024BFE6-B901-4318-BB7C-8E1B99C265B2}">
      <dsp:nvSpPr>
        <dsp:cNvPr id="0" name=""/>
        <dsp:cNvSpPr/>
      </dsp:nvSpPr>
      <dsp:spPr>
        <a:xfrm>
          <a:off x="0" y="3324453"/>
          <a:ext cx="5893904" cy="587376"/>
        </a:xfrm>
        <a:prstGeom prst="roundRect">
          <a:avLst/>
        </a:prstGeom>
        <a:solidFill>
          <a:schemeClr val="accent4">
            <a:hueOff val="2734578"/>
            <a:satOff val="-20749"/>
            <a:lumOff val="1568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Transmissão</a:t>
          </a:r>
          <a:r>
            <a:rPr lang="pt-PT" sz="1400" kern="1200" dirty="0">
              <a:effectLst/>
            </a:rPr>
            <a:t>:</a:t>
          </a:r>
        </a:p>
      </dsp:txBody>
      <dsp:txXfrm>
        <a:off x="28673" y="3353126"/>
        <a:ext cx="5836558" cy="530030"/>
      </dsp:txXfrm>
    </dsp:sp>
    <dsp:sp modelId="{BA6A850E-3AB6-46E0-A2C4-D66E8E144EAC}">
      <dsp:nvSpPr>
        <dsp:cNvPr id="0" name=""/>
        <dsp:cNvSpPr/>
      </dsp:nvSpPr>
      <dsp:spPr>
        <a:xfrm>
          <a:off x="0" y="3905749"/>
          <a:ext cx="5893904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3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Contacto pele a pele</a:t>
          </a:r>
        </a:p>
      </dsp:txBody>
      <dsp:txXfrm>
        <a:off x="0" y="3905749"/>
        <a:ext cx="5893904" cy="298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93507-79E4-48A1-9348-702BD9BAA182}">
      <dsp:nvSpPr>
        <dsp:cNvPr id="0" name=""/>
        <dsp:cNvSpPr/>
      </dsp:nvSpPr>
      <dsp:spPr>
        <a:xfrm>
          <a:off x="0" y="7481"/>
          <a:ext cx="5702575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Causado por:</a:t>
          </a:r>
        </a:p>
      </dsp:txBody>
      <dsp:txXfrm>
        <a:off x="25987" y="33468"/>
        <a:ext cx="5650601" cy="480376"/>
      </dsp:txXfrm>
    </dsp:sp>
    <dsp:sp modelId="{04C7C111-354A-4995-9291-2240F095A48D}">
      <dsp:nvSpPr>
        <dsp:cNvPr id="0" name=""/>
        <dsp:cNvSpPr/>
      </dsp:nvSpPr>
      <dsp:spPr>
        <a:xfrm>
          <a:off x="0" y="539831"/>
          <a:ext cx="5702575" cy="23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Bactéria </a:t>
          </a:r>
          <a:r>
            <a:rPr lang="pt-PT" sz="1400" i="1" kern="1200" dirty="0" err="1">
              <a:solidFill>
                <a:srgbClr val="000000"/>
              </a:solidFill>
            </a:rPr>
            <a:t>Neisseria</a:t>
          </a:r>
          <a:r>
            <a:rPr lang="pt-PT" sz="1400" i="1" kern="1200" dirty="0">
              <a:solidFill>
                <a:srgbClr val="000000"/>
              </a:solidFill>
            </a:rPr>
            <a:t> </a:t>
          </a:r>
          <a:r>
            <a:rPr lang="pt-PT" sz="1400" i="1" kern="1200" dirty="0" err="1">
              <a:solidFill>
                <a:srgbClr val="000000"/>
              </a:solidFill>
            </a:rPr>
            <a:t>gonorrhoeae</a:t>
          </a:r>
          <a:endParaRPr lang="pt-PT" sz="1400" i="1" kern="1200" dirty="0">
            <a:solidFill>
              <a:srgbClr val="000000"/>
            </a:solidFill>
          </a:endParaRPr>
        </a:p>
      </dsp:txBody>
      <dsp:txXfrm>
        <a:off x="0" y="539831"/>
        <a:ext cx="5702575" cy="235462"/>
      </dsp:txXfrm>
    </dsp:sp>
    <dsp:sp modelId="{D5EE2A9C-BDCF-4D20-9B34-D21CE8F5F1AC}">
      <dsp:nvSpPr>
        <dsp:cNvPr id="0" name=""/>
        <dsp:cNvSpPr/>
      </dsp:nvSpPr>
      <dsp:spPr>
        <a:xfrm>
          <a:off x="0" y="775294"/>
          <a:ext cx="5702575" cy="532350"/>
        </a:xfrm>
        <a:prstGeom prst="roundRect">
          <a:avLst/>
        </a:prstGeom>
        <a:solidFill>
          <a:schemeClr val="accent4">
            <a:hueOff val="911526"/>
            <a:satOff val="-6916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Incidência:</a:t>
          </a:r>
        </a:p>
      </dsp:txBody>
      <dsp:txXfrm>
        <a:off x="25987" y="801281"/>
        <a:ext cx="5650601" cy="480376"/>
      </dsp:txXfrm>
    </dsp:sp>
    <dsp:sp modelId="{4C7AE301-D412-468A-9C11-25FD71EEB16D}">
      <dsp:nvSpPr>
        <dsp:cNvPr id="0" name=""/>
        <dsp:cNvSpPr/>
      </dsp:nvSpPr>
      <dsp:spPr>
        <a:xfrm>
          <a:off x="0" y="1307644"/>
          <a:ext cx="570257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chemeClr val="tx1"/>
              </a:solidFill>
            </a:rPr>
            <a:t>Em 2018 foram reportados no Portal da Transparecia </a:t>
          </a:r>
          <a:r>
            <a:rPr lang="pt-PT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976 casos de gonorreia</a:t>
          </a:r>
          <a:r>
            <a:rPr lang="pt-PT" sz="1400" kern="1200" dirty="0">
              <a:solidFill>
                <a:schemeClr val="tx1"/>
              </a:solidFill>
            </a:rPr>
            <a:t> não </a:t>
          </a:r>
          <a:r>
            <a:rPr lang="pt-PT" sz="1400" b="0" kern="1200" dirty="0">
              <a:solidFill>
                <a:schemeClr val="tx1"/>
              </a:solidFill>
            </a:rPr>
            <a:t>congénita (</a:t>
          </a:r>
          <a:r>
            <a:rPr lang="pt-PT" sz="14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ver notas). </a:t>
          </a:r>
        </a:p>
      </dsp:txBody>
      <dsp:txXfrm>
        <a:off x="0" y="1307644"/>
        <a:ext cx="5702575" cy="430560"/>
      </dsp:txXfrm>
    </dsp:sp>
    <dsp:sp modelId="{CCE1AEE9-8AA4-411D-9761-AE20B1ADF709}">
      <dsp:nvSpPr>
        <dsp:cNvPr id="0" name=""/>
        <dsp:cNvSpPr/>
      </dsp:nvSpPr>
      <dsp:spPr>
        <a:xfrm>
          <a:off x="0" y="1738204"/>
          <a:ext cx="5702575" cy="532350"/>
        </a:xfrm>
        <a:prstGeom prst="roundRect">
          <a:avLst/>
        </a:prstGeom>
        <a:solidFill>
          <a:schemeClr val="accent4">
            <a:hueOff val="1823052"/>
            <a:satOff val="-13833"/>
            <a:lumOff val="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Sintomas:</a:t>
          </a:r>
        </a:p>
      </dsp:txBody>
      <dsp:txXfrm>
        <a:off x="25987" y="1764191"/>
        <a:ext cx="5650601" cy="480376"/>
      </dsp:txXfrm>
    </dsp:sp>
    <dsp:sp modelId="{5082149F-3FDC-4FA0-ACBE-9CE046A48E32}">
      <dsp:nvSpPr>
        <dsp:cNvPr id="0" name=""/>
        <dsp:cNvSpPr/>
      </dsp:nvSpPr>
      <dsp:spPr>
        <a:xfrm>
          <a:off x="0" y="2270554"/>
          <a:ext cx="570257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Cerca de metade de todas as mulheres infetadas com gonorreia e mais de 90% dos homens apresentam sintomas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Pode afetar os genitais, ânus, reto e garganta com sintomas incluindo uma secreção fina e aquosa da vagina ou da ponta do pénis que pode parecer amarela ou verde e dor ao urinar.</a:t>
          </a:r>
          <a:endParaRPr lang="en-GB" sz="1400" kern="1200" dirty="0">
            <a:solidFill>
              <a:srgbClr val="000000"/>
            </a:solidFill>
          </a:endParaRPr>
        </a:p>
      </dsp:txBody>
      <dsp:txXfrm>
        <a:off x="0" y="2270554"/>
        <a:ext cx="5702575" cy="1076400"/>
      </dsp:txXfrm>
    </dsp:sp>
    <dsp:sp modelId="{26006984-17B3-4AC6-AB9D-D1715BA860E3}">
      <dsp:nvSpPr>
        <dsp:cNvPr id="0" name=""/>
        <dsp:cNvSpPr/>
      </dsp:nvSpPr>
      <dsp:spPr>
        <a:xfrm>
          <a:off x="0" y="3346954"/>
          <a:ext cx="5702575" cy="532350"/>
        </a:xfrm>
        <a:prstGeom prst="roundRect">
          <a:avLst/>
        </a:prstGeom>
        <a:solidFill>
          <a:schemeClr val="accent4">
            <a:hueOff val="2734578"/>
            <a:satOff val="-20749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200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Transmissão:</a:t>
          </a:r>
          <a:endParaRPr lang="en-GB" sz="2000" kern="1200" dirty="0">
            <a:effectLst/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25987" y="3372941"/>
        <a:ext cx="5650601" cy="480376"/>
      </dsp:txXfrm>
    </dsp:sp>
    <dsp:sp modelId="{A85C6E6E-E3A8-4A28-874D-29F777DEDFE2}">
      <dsp:nvSpPr>
        <dsp:cNvPr id="0" name=""/>
        <dsp:cNvSpPr/>
      </dsp:nvSpPr>
      <dsp:spPr>
        <a:xfrm>
          <a:off x="0" y="3879304"/>
          <a:ext cx="5702575" cy="23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>
              <a:solidFill>
                <a:srgbClr val="000000"/>
              </a:solidFill>
            </a:rPr>
            <a:t>Relações sexuais</a:t>
          </a:r>
          <a:endParaRPr lang="en-GB" sz="1400" kern="1200" dirty="0">
            <a:solidFill>
              <a:srgbClr val="000000"/>
            </a:solidFill>
          </a:endParaRPr>
        </a:p>
      </dsp:txBody>
      <dsp:txXfrm>
        <a:off x="0" y="3879304"/>
        <a:ext cx="5702575" cy="235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6F40C-7326-4DE3-9AB5-18FFE6084A68}">
      <dsp:nvSpPr>
        <dsp:cNvPr id="0" name=""/>
        <dsp:cNvSpPr/>
      </dsp:nvSpPr>
      <dsp:spPr>
        <a:xfrm>
          <a:off x="0" y="56146"/>
          <a:ext cx="6040092" cy="5270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Causado por:</a:t>
          </a:r>
        </a:p>
      </dsp:txBody>
      <dsp:txXfrm>
        <a:off x="25730" y="81876"/>
        <a:ext cx="5988632" cy="475625"/>
      </dsp:txXfrm>
    </dsp:sp>
    <dsp:sp modelId="{7D652316-6FD1-4777-854E-A5F73C88055E}">
      <dsp:nvSpPr>
        <dsp:cNvPr id="0" name=""/>
        <dsp:cNvSpPr/>
      </dsp:nvSpPr>
      <dsp:spPr>
        <a:xfrm>
          <a:off x="0" y="583231"/>
          <a:ext cx="6040092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>
              <a:solidFill>
                <a:srgbClr val="000000"/>
              </a:solidFill>
            </a:rPr>
            <a:t>Vírus da Imunodeficiência Humana que leva à SIDA (Síndrome da Imunodeficiência Adquirida)</a:t>
          </a:r>
          <a:br>
            <a:rPr lang="en-GB" sz="1300" kern="1200" dirty="0"/>
          </a:br>
          <a:endParaRPr lang="pt-PT" sz="1300" kern="1200" dirty="0"/>
        </a:p>
      </dsp:txBody>
      <dsp:txXfrm>
        <a:off x="0" y="583231"/>
        <a:ext cx="6040092" cy="598230"/>
      </dsp:txXfrm>
    </dsp:sp>
    <dsp:sp modelId="{36644F2C-61AD-4984-BEB7-007C93F6D4DD}">
      <dsp:nvSpPr>
        <dsp:cNvPr id="0" name=""/>
        <dsp:cNvSpPr/>
      </dsp:nvSpPr>
      <dsp:spPr>
        <a:xfrm>
          <a:off x="0" y="1181461"/>
          <a:ext cx="6040092" cy="527085"/>
        </a:xfrm>
        <a:prstGeom prst="roundRect">
          <a:avLst/>
        </a:prstGeom>
        <a:solidFill>
          <a:schemeClr val="accent4">
            <a:hueOff val="911526"/>
            <a:satOff val="-6916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Incidência (Reino Unido):</a:t>
          </a:r>
        </a:p>
      </dsp:txBody>
      <dsp:txXfrm>
        <a:off x="25730" y="1207191"/>
        <a:ext cx="5988632" cy="475625"/>
      </dsp:txXfrm>
    </dsp:sp>
    <dsp:sp modelId="{BA7AA0E1-AE44-4330-85ED-A6668D57B3F4}">
      <dsp:nvSpPr>
        <dsp:cNvPr id="0" name=""/>
        <dsp:cNvSpPr/>
      </dsp:nvSpPr>
      <dsp:spPr>
        <a:xfrm>
          <a:off x="0" y="1708546"/>
          <a:ext cx="6040092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73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Dados de 2019 do Instituto Nacional Dr. Ricardo Jorge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INSA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 indicam que foram diagnosticados 778 novos casos de 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infeção por VIH</a:t>
          </a:r>
          <a:r>
            <a:rPr lang="pt-PT" sz="13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 em </a:t>
          </a:r>
          <a:r>
            <a:rPr lang="pt-PT" sz="13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Portugal </a:t>
          </a:r>
          <a:r>
            <a:rPr lang="pt-PT" sz="13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</a:t>
          </a:r>
          <a:r>
            <a:rPr lang="pt-PT" sz="13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Ver notas) </a:t>
          </a:r>
        </a:p>
      </dsp:txBody>
      <dsp:txXfrm>
        <a:off x="0" y="1708546"/>
        <a:ext cx="6040092" cy="395887"/>
      </dsp:txXfrm>
    </dsp:sp>
    <dsp:sp modelId="{64543801-ACCB-420E-9DBC-EC03B43931FD}">
      <dsp:nvSpPr>
        <dsp:cNvPr id="0" name=""/>
        <dsp:cNvSpPr/>
      </dsp:nvSpPr>
      <dsp:spPr>
        <a:xfrm>
          <a:off x="0" y="2104434"/>
          <a:ext cx="6040092" cy="527085"/>
        </a:xfrm>
        <a:prstGeom prst="roundRect">
          <a:avLst/>
        </a:prstGeom>
        <a:solidFill>
          <a:schemeClr val="accent4">
            <a:hueOff val="1823052"/>
            <a:satOff val="-13833"/>
            <a:lumOff val="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Sintomas:</a:t>
          </a:r>
        </a:p>
      </dsp:txBody>
      <dsp:txXfrm>
        <a:off x="25730" y="2130164"/>
        <a:ext cx="5988632" cy="475625"/>
      </dsp:txXfrm>
    </dsp:sp>
    <dsp:sp modelId="{52F5A52D-FD19-4E13-884E-D7DB48650E1E}">
      <dsp:nvSpPr>
        <dsp:cNvPr id="0" name=""/>
        <dsp:cNvSpPr/>
      </dsp:nvSpPr>
      <dsp:spPr>
        <a:xfrm>
          <a:off x="0" y="2631519"/>
          <a:ext cx="6040092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>
              <a:solidFill>
                <a:srgbClr val="000000"/>
              </a:solidFill>
            </a:rPr>
            <a:t>VIH em estágio inicial: febre, dor de garganta, dor nas articulações, erupção cutânea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>
              <a:solidFill>
                <a:srgbClr val="000000"/>
              </a:solidFill>
            </a:rPr>
            <a:t>Fase tardia VIH: febre, suores noturnos, visão turva, glândulas inchadas, perda de peso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>
              <a:solidFill>
                <a:srgbClr val="000000"/>
              </a:solidFill>
            </a:rPr>
            <a:t>SIDA: o sistema imunológico para de funcionar deixando o paciente exposto a muitas outras condições de risco de vida, como pneumonia</a:t>
          </a:r>
        </a:p>
      </dsp:txBody>
      <dsp:txXfrm>
        <a:off x="0" y="2631519"/>
        <a:ext cx="6040092" cy="1231650"/>
      </dsp:txXfrm>
    </dsp:sp>
    <dsp:sp modelId="{C2854769-F9FD-4B97-9769-346183A63B54}">
      <dsp:nvSpPr>
        <dsp:cNvPr id="0" name=""/>
        <dsp:cNvSpPr/>
      </dsp:nvSpPr>
      <dsp:spPr>
        <a:xfrm>
          <a:off x="0" y="3863169"/>
          <a:ext cx="6040092" cy="527085"/>
        </a:xfrm>
        <a:prstGeom prst="roundRect">
          <a:avLst/>
        </a:prstGeom>
        <a:solidFill>
          <a:schemeClr val="accent4">
            <a:hueOff val="2734578"/>
            <a:satOff val="-20749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prstClr val="white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Transmissão:</a:t>
          </a:r>
        </a:p>
      </dsp:txBody>
      <dsp:txXfrm>
        <a:off x="25730" y="3888899"/>
        <a:ext cx="5988632" cy="475625"/>
      </dsp:txXfrm>
    </dsp:sp>
    <dsp:sp modelId="{62FBFD87-3397-48AA-8FA2-735220A4EAED}">
      <dsp:nvSpPr>
        <dsp:cNvPr id="0" name=""/>
        <dsp:cNvSpPr/>
      </dsp:nvSpPr>
      <dsp:spPr>
        <a:xfrm>
          <a:off x="0" y="4390254"/>
          <a:ext cx="604009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7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>
              <a:solidFill>
                <a:srgbClr val="000000"/>
              </a:solidFill>
            </a:rPr>
            <a:t>Sexo vaginal, anal e oral</a:t>
          </a:r>
        </a:p>
      </dsp:txBody>
      <dsp:txXfrm>
        <a:off x="0" y="4390254"/>
        <a:ext cx="6040092" cy="281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75766-B258-49E8-8E88-F50F5CC676CB}">
      <dsp:nvSpPr>
        <dsp:cNvPr id="0" name=""/>
        <dsp:cNvSpPr/>
      </dsp:nvSpPr>
      <dsp:spPr>
        <a:xfrm>
          <a:off x="0" y="3556"/>
          <a:ext cx="6442564" cy="4805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Causado por:</a:t>
          </a:r>
        </a:p>
      </dsp:txBody>
      <dsp:txXfrm>
        <a:off x="23457" y="27013"/>
        <a:ext cx="6395650" cy="433615"/>
      </dsp:txXfrm>
    </dsp:sp>
    <dsp:sp modelId="{27117434-ACC5-4FB0-89B8-7EA5E8DAB9AA}">
      <dsp:nvSpPr>
        <dsp:cNvPr id="0" name=""/>
        <dsp:cNvSpPr/>
      </dsp:nvSpPr>
      <dsp:spPr>
        <a:xfrm>
          <a:off x="0" y="484085"/>
          <a:ext cx="6442564" cy="1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55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Fungo da espécie </a:t>
          </a:r>
          <a:r>
            <a:rPr lang="pt-PT" sz="1200" i="1" kern="1200" dirty="0" err="1"/>
            <a:t>Candida</a:t>
          </a:r>
          <a:endParaRPr lang="pt-PT" sz="1200" kern="1200" dirty="0"/>
        </a:p>
      </dsp:txBody>
      <dsp:txXfrm>
        <a:off x="0" y="484085"/>
        <a:ext cx="6442564" cy="199855"/>
      </dsp:txXfrm>
    </dsp:sp>
    <dsp:sp modelId="{BE77CB72-1531-4FF9-A39C-852104085633}">
      <dsp:nvSpPr>
        <dsp:cNvPr id="0" name=""/>
        <dsp:cNvSpPr/>
      </dsp:nvSpPr>
      <dsp:spPr>
        <a:xfrm>
          <a:off x="0" y="683941"/>
          <a:ext cx="6442564" cy="480529"/>
        </a:xfrm>
        <a:prstGeom prst="roundRect">
          <a:avLst/>
        </a:prstGeom>
        <a:solidFill>
          <a:schemeClr val="accent4">
            <a:hueOff val="911526"/>
            <a:satOff val="-6916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Incidente:</a:t>
          </a:r>
        </a:p>
      </dsp:txBody>
      <dsp:txXfrm>
        <a:off x="23457" y="707398"/>
        <a:ext cx="6395650" cy="433615"/>
      </dsp:txXfrm>
    </dsp:sp>
    <dsp:sp modelId="{5702DA5E-11A7-415D-A358-40C337D93FE8}">
      <dsp:nvSpPr>
        <dsp:cNvPr id="0" name=""/>
        <dsp:cNvSpPr/>
      </dsp:nvSpPr>
      <dsp:spPr>
        <a:xfrm>
          <a:off x="0" y="1164471"/>
          <a:ext cx="6442564" cy="368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55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A candidíase é mais comum em mulheres do que em homens, com 70% das mulheres que relatam já ter tido candidíase vaginal (1</a:t>
          </a:r>
          <a:r>
            <a:rPr lang="pt-PT" sz="1200" kern="1200" dirty="0">
              <a:solidFill>
                <a:schemeClr val="tx1"/>
              </a:solidFill>
            </a:rPr>
            <a:t>) ver notas </a:t>
          </a:r>
        </a:p>
      </dsp:txBody>
      <dsp:txXfrm>
        <a:off x="0" y="1164471"/>
        <a:ext cx="6442564" cy="368964"/>
      </dsp:txXfrm>
    </dsp:sp>
    <dsp:sp modelId="{CF28983C-45FD-4355-BE52-DB75DA9466E2}">
      <dsp:nvSpPr>
        <dsp:cNvPr id="0" name=""/>
        <dsp:cNvSpPr/>
      </dsp:nvSpPr>
      <dsp:spPr>
        <a:xfrm>
          <a:off x="0" y="1567550"/>
          <a:ext cx="6442564" cy="480529"/>
        </a:xfrm>
        <a:prstGeom prst="roundRect">
          <a:avLst/>
        </a:prstGeom>
        <a:solidFill>
          <a:schemeClr val="accent4">
            <a:hueOff val="1823052"/>
            <a:satOff val="-13833"/>
            <a:lumOff val="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Sintomas:</a:t>
          </a:r>
        </a:p>
      </dsp:txBody>
      <dsp:txXfrm>
        <a:off x="23457" y="1591007"/>
        <a:ext cx="6395650" cy="433615"/>
      </dsp:txXfrm>
    </dsp:sp>
    <dsp:sp modelId="{C13E3391-F69C-4B12-BEB2-1EB747FFC9C7}">
      <dsp:nvSpPr>
        <dsp:cNvPr id="0" name=""/>
        <dsp:cNvSpPr/>
      </dsp:nvSpPr>
      <dsp:spPr>
        <a:xfrm>
          <a:off x="0" y="2013965"/>
          <a:ext cx="6442564" cy="2295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55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/>
            <a:t>Mulheres</a:t>
          </a:r>
          <a:endParaRPr lang="pt-PT" sz="16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corrimento vaginal e ou prurido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dor ou desconforto durante a relação sexual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dor ou desconforto durante a micção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/>
            <a:t>Cardápio</a:t>
          </a:r>
          <a:endParaRPr lang="pt-PT" sz="16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Descarga e inflamação do pénis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Dor ao urinar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Pequenas manchas vermelhas na ponta do pénis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 dirty="0"/>
            <a:t>Aumentado por: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Associado ao uso de antibióticos que matam a microflora normal; gravidez; Deficiência imunológica</a:t>
          </a:r>
        </a:p>
      </dsp:txBody>
      <dsp:txXfrm>
        <a:off x="0" y="2013965"/>
        <a:ext cx="6442564" cy="2295779"/>
      </dsp:txXfrm>
    </dsp:sp>
    <dsp:sp modelId="{4CC55D73-0C1F-4BE4-8401-3ED558259615}">
      <dsp:nvSpPr>
        <dsp:cNvPr id="0" name=""/>
        <dsp:cNvSpPr/>
      </dsp:nvSpPr>
      <dsp:spPr>
        <a:xfrm>
          <a:off x="0" y="4309744"/>
          <a:ext cx="6442564" cy="480529"/>
        </a:xfrm>
        <a:prstGeom prst="roundRect">
          <a:avLst/>
        </a:prstGeom>
        <a:solidFill>
          <a:schemeClr val="accent4">
            <a:hueOff val="2734578"/>
            <a:satOff val="-20749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+mn-ea"/>
              <a:cs typeface="+mn-cs"/>
            </a:rPr>
            <a:t>Transmissão:</a:t>
          </a:r>
        </a:p>
      </dsp:txBody>
      <dsp:txXfrm>
        <a:off x="23457" y="4333201"/>
        <a:ext cx="6395650" cy="433615"/>
      </dsp:txXfrm>
    </dsp:sp>
    <dsp:sp modelId="{759EE8FE-DC98-498D-B830-476D80D6C66C}">
      <dsp:nvSpPr>
        <dsp:cNvPr id="0" name=""/>
        <dsp:cNvSpPr/>
      </dsp:nvSpPr>
      <dsp:spPr>
        <a:xfrm>
          <a:off x="0" y="4790274"/>
          <a:ext cx="6442564" cy="1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55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200" kern="1200" dirty="0"/>
            <a:t>Pode ser transmitido sexualmente, mas esta via de transmissão não parece ser frequente  </a:t>
          </a:r>
        </a:p>
      </dsp:txBody>
      <dsp:txXfrm>
        <a:off x="0" y="4790274"/>
        <a:ext cx="6442564" cy="199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estilos de texto mestre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nivel</a:t>
            </a:r>
          </a:p>
          <a:p>
            <a:pPr lvl="3"/>
            <a:r>
              <a:rPr lang="pt-PT"/>
              <a:t>4º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pup.up.pt/en/lisbon-and-porto-have-the-highest-notifications-rates-of-sexually-transmitted-diseas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urnals.lww.com/stdjournal/Fulltext/2020/04000/Mapping_Geographical_Patterns_and_High_Rate_Areas.10.aspx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cia.sns.gov.pt/explore/dataset/doencas-de-declaracao-obrigatoria/table/?disjunctive.regiao_de_saude_de_notificacao&amp;disjunctive.residencia_nut_iii&amp;disjunctive.doenca_de_declaracao_obrigatoria&amp;disjunctive.sexo&amp;disjunctive.grupo_etario&amp;sort=tempo&amp;refine.tempo=2018&amp;refine.doenca_de_declaracao_obrigatoria=S%C3%ADfilis+-+Excluindo+S%C3%ADfilis+Cong%C3%A9nit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.min-saude.pt/relatorio-infecao-vih-e-sida-em-portugal-2020/;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nnportugal.iol.pt/sida/vih-sida/amilcar-seropositivo-ha-35-anos-da-a-cara-pelo-vih/20211201/61a392b40cf21847f09ce8a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2020, um estudo do </a:t>
            </a:r>
            <a:r>
              <a:rPr lang="pt-P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Instituto de Saúde Pública da U.Porto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(ISPUP), publicado na revista </a:t>
            </a:r>
            <a:r>
              <a:rPr lang="pt-PT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Sexually Transmitted Diseases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concluiu que a clamídia, a gonorreia e a sífilis são as doenças sexualmente transmissíveis mais comuns entre homens jovens e heterossexuais e que as as Áreas Metropolitanas de Lisboa e do Porto são as zonas com uma maior taxa de notificação destas três DST.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Existem dois tipos de vírus </a:t>
            </a:r>
            <a:r>
              <a:rPr lang="pt-PT" i="1" dirty="0"/>
              <a:t>Herpes </a:t>
            </a:r>
            <a:r>
              <a:rPr lang="pt-PT" i="1" dirty="0" err="1"/>
              <a:t>simplex</a:t>
            </a:r>
            <a:r>
              <a:rPr lang="pt-PT" dirty="0"/>
              <a:t> (VHS-1 e VHS-2). O VHS-2 costuma transmitir-se por via sexual e o VHS-1 em geral infeta a região oral, nasal ou, mais raramente, os olhos. Ambos os tipos podem atingir os órgãos genitais e a pele que rodeia o reto ou as mãos (especialmente os leitos das unhas) e podem ser transmitidos a outras partes do corpo.</a:t>
            </a:r>
          </a:p>
          <a:p>
            <a:r>
              <a:rPr lang="pt-PT" dirty="0"/>
              <a:t>A prevalência de infeção pelo VHS-1 é de 60% a 80% na população mundial, o que pode significar que existe um vasto reservatório deste vírus. Esta incidência depende da idade, sendo superior a 40% aos 15 anos e de 60% a 90% nos adultos. Nos países desenvolvidos, ela é de 20% aos cinco anos e de 40% a 60% entre os 20 e os 40 anos. A tendência atual é a incidência de VHS-1 superar a de VHS-2.</a:t>
            </a:r>
          </a:p>
          <a:p>
            <a:r>
              <a:rPr lang="pt-PT" dirty="0"/>
              <a:t>O herpes genital é mais comum nas mulheres do que nos homens porque a transmissão do vírus é mais fácil do homem para a mulher do que no sentido contrário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 </a:t>
            </a:r>
            <a:r>
              <a:rPr lang="pt-P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Portal da Transparência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apresenta dados relativos às Doenças de Declaração Obrigatória - nas quais se incluem algumas DST. A informação mais recente reporta a 2018. Ainda assim, em 2018, foram reportados 663 casos de clamídia, 976 casos de gonorreia, 179 casos de hepatite B (embora esta possa ser transmissível também com a partilha de objetos e não apenas por via sexual) e 996 casos de sífilis não congénita.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2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Dados de 2019 do Instituto Nacional Dr. Ricardo Jorge (</a:t>
            </a:r>
            <a:r>
              <a:rPr lang="pt-P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INSA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indicam que foram diagnosticados 778 novos casos de </a:t>
            </a:r>
            <a:r>
              <a:rPr lang="pt-P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infeção por VIH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 Portugal, sendo que em 97,3% dos casos a transmissão ocorreu por via sexual, com 57,8% a referirem contacto heterossexual. “Os casos em homens que fazem sexo com homens (HSH) corresponderam a 56,7% dos casos diagnosticados de sexo masculino e apresentaram uma idade mediana de 30 anos. As infeções associadas ao consumo de drogas injetadas constituíram 2,1% dos novos diagnósticos em que é conhecida a via de transmissão”</a:t>
            </a:r>
            <a:br>
              <a:rPr lang="en-GB" dirty="0"/>
            </a:br>
            <a:endParaRPr lang="en-GB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3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fungo está presente na orofaringe entre 30% a 55% dos adultos jovens saudáveis e pode ser detetado em 40% a 65% da flora normal das fezes. A </a:t>
            </a:r>
            <a:r>
              <a:rPr lang="pt-P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Albicans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considerada oportunista porque só provoca infeção quando o hospedeiro tem a sua saúde debilitada.  candidíase genital é uma das suas formas mais frequentes afeta a vagina ou o pénis. O fungo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normalmente reside na pele e nos intestinos. A partir destas zonas pode propagar-se para os órgãos genitais. No entanto, não é habitualmente transmitida por via sexual. A candidíase tem-se tornado muito frequente, sobretudo devido ao uso cada vez maior de antibióticos, contracetivos orais e outros medicamentos que modificam as condições da vagina favorecendo o crescimento do fungo. É mais frequente entre as mulheres grávidas, nas que estão menstruadas e nas diabéticas. Com muito menos frequência, o uso de fármacos (como os corticosteroides ou a quimioterapia) e a presença de doenças que deprimem o sistema imunitário (como a SIDA) podem facilitar a infeção.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F3CC-95FF-41DB-95F3-E8B54B757E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628177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4" y="252098"/>
            <a:ext cx="2752909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322577" y="6074434"/>
            <a:ext cx="2752909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819091" y="6211019"/>
            <a:ext cx="2752909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estilos de texto mestre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nivel</a:t>
            </a:r>
          </a:p>
          <a:p>
            <a:pPr lvl="3"/>
            <a:r>
              <a:rPr lang="pt-PT"/>
              <a:t>4º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5" r:id="rId4"/>
    <p:sldLayoutId id="2147483676" r:id="rId5"/>
    <p:sldLayoutId id="2147483677" r:id="rId6"/>
    <p:sldLayoutId id="2147483679" r:id="rId7"/>
    <p:sldLayoutId id="2147483662" r:id="rId8"/>
    <p:sldLayoutId id="214748367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81" r:id="rId15"/>
    <p:sldLayoutId id="214748368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hyperlink" Target="http://commons.wikimedia.org/wiki/Image:ChlamydiaTrachomatisEinschlussk%C3%B6rperchen.jpg" TargetMode="Externa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11" Type="http://schemas.microsoft.com/office/2007/relationships/diagramDrawing" Target="../diagrams/drawing3.xml"/><Relationship Id="rId5" Type="http://schemas.openxmlformats.org/officeDocument/2006/relationships/hyperlink" Target="http://commons.wikimedia.org/wiki/Image:SOA-epididymites.jpg" TargetMode="External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hyperlink" Target="http://en.wikipedia.org/wiki/Image:Herpes_simpex_virus.jpg" TargetMode="Externa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microsoft.com/office/2007/relationships/diagramDrawing" Target="../diagrams/drawing4.xml"/><Relationship Id="rId5" Type="http://schemas.openxmlformats.org/officeDocument/2006/relationships/hyperlink" Target="http://en.wikipedia.org/wiki/Image:SOA-Herpes-genitalis-female.jpg" TargetMode="External"/><Relationship Id="rId10" Type="http://schemas.openxmlformats.org/officeDocument/2006/relationships/diagramColors" Target="../diagrams/colors4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://upload.wikimedia.org/wikipedia/commons/2/29/Neisseria_gonorrhoeae_02.png" TargetMode="Externa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ns.publico.pt/imagens.aspx/1662766?tp=UH&amp;db=IMAGENS&amp;type=JPG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hyperlink" Target="http://en.wikipedia.org/wiki/Image:Candida_albicans.jpg" TargetMode="External"/><Relationship Id="rId7" Type="http://schemas.openxmlformats.org/officeDocument/2006/relationships/hyperlink" Target="https://cks.nice.org.uk/topics/herpes-simplex-genital/background-information/prevalence/#:~:text=Genital%20herpes%20simplex%20is%20one,having%20antibodies%20to%20HSV%2D2." TargetMode="Externa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7.xml"/><Relationship Id="rId5" Type="http://schemas.openxmlformats.org/officeDocument/2006/relationships/hyperlink" Target="http://en.wikipedia.org/wiki/Image:Oralcandi.JPG" TargetMode="External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hda.pt/saber-sobre-o-hiv/onde-posso-realizar-o-test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C990-AD08-47C8-8DBD-3D30B1AE0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972602" cy="2387600"/>
          </a:xfrm>
        </p:spPr>
        <p:txBody>
          <a:bodyPr>
            <a:normAutofit fontScale="90000"/>
          </a:bodyPr>
          <a:lstStyle/>
          <a:p>
            <a:r>
              <a:rPr lang="pt-PT" dirty="0"/>
              <a:t>Transferência de </a:t>
            </a:r>
            <a:br>
              <a:rPr lang="en-GB" dirty="0"/>
            </a:br>
            <a:r>
              <a:rPr lang="pt-PT" dirty="0"/>
              <a:t>de Infeções: </a:t>
            </a:r>
            <a:br>
              <a:rPr lang="en-GB" dirty="0"/>
            </a:br>
            <a:r>
              <a:rPr lang="pt-PT" dirty="0"/>
              <a:t>Transmissão Sexual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6A8F-7E22-452E-AA9B-A73DA4A8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82977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pt-PT" sz="3700" i="0" dirty="0"/>
              <a:t>(Por favor, esteja ciente que esta apresentação contém algumas imagens gráficas de órgãos reprodutivos sexuais, por favor remova-as se não desejar utilizá-las.)</a:t>
            </a:r>
          </a:p>
          <a:p>
            <a:endParaRPr lang="en-GB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CF3142-C735-08D6-A969-D2345C458DE0}"/>
              </a:ext>
            </a:extLst>
          </p:cNvPr>
          <p:cNvSpPr txBox="1"/>
          <p:nvPr/>
        </p:nvSpPr>
        <p:spPr>
          <a:xfrm>
            <a:off x="4572000" y="6056583"/>
            <a:ext cx="441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Parceria Direção Geral da Saúde/Direção Geral da Educação/INFARMED</a:t>
            </a:r>
          </a:p>
        </p:txBody>
      </p:sp>
    </p:spTree>
    <p:extLst>
      <p:ext uri="{BB962C8B-B14F-4D97-AF65-F5344CB8AC3E}">
        <p14:creationId xmlns:p14="http://schemas.microsoft.com/office/powerpoint/2010/main" val="381650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136524"/>
            <a:ext cx="8694822" cy="1325563"/>
          </a:xfrm>
        </p:spPr>
        <p:txBody>
          <a:bodyPr/>
          <a:lstStyle/>
          <a:p>
            <a:pPr algn="r"/>
            <a:r>
              <a:rPr lang="pt-PT" dirty="0">
                <a:solidFill>
                  <a:srgbClr val="000000"/>
                </a:solidFill>
                <a:latin typeface="Arial Narrow" panose="020B0606020202030204" pitchFamily="34" charset="0"/>
              </a:rPr>
              <a:t>O que são Infeções Sexualmente Transmissíveis?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97157"/>
          </a:xfrm>
        </p:spPr>
        <p:txBody>
          <a:bodyPr/>
          <a:lstStyle/>
          <a:p>
            <a:r>
              <a:rPr lang="pt-PT" dirty="0"/>
              <a:t>Infeções transmitidas de pessoa para pessoa através do contacto sexual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545E74-DD64-651D-2F79-19C2B2AD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7219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EB07A8A-057C-CBC3-130C-1F49340B9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685468"/>
              </p:ext>
            </p:extLst>
          </p:nvPr>
        </p:nvGraphicFramePr>
        <p:xfrm>
          <a:off x="830831" y="3026340"/>
          <a:ext cx="7756578" cy="302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1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1FC2-5F04-40F3-8098-BD3F1856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2" y="225034"/>
            <a:ext cx="7920834" cy="1325563"/>
          </a:xfrm>
        </p:spPr>
        <p:txBody>
          <a:bodyPr/>
          <a:lstStyle/>
          <a:p>
            <a:pPr algn="r"/>
            <a:r>
              <a:rPr lang="pt-PT" dirty="0">
                <a:solidFill>
                  <a:srgbClr val="000000"/>
                </a:solidFill>
                <a:latin typeface="Arial Narrow" panose="020B0606020202030204" pitchFamily="34" charset="0"/>
              </a:rPr>
              <a:t>Conseguem lembrar-se de alguma IST?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9D5A-EB2A-4465-A6A4-E4759F99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E0EE6C7-657F-E32C-7778-ADB0E0F88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660564"/>
              </p:ext>
            </p:extLst>
          </p:nvPr>
        </p:nvGraphicFramePr>
        <p:xfrm>
          <a:off x="830831" y="2176482"/>
          <a:ext cx="7574507" cy="392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C1BEB926-39AF-6E27-B2F1-6A0DC4DCB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7219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1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77D05C-E00C-43D9-B4D0-4F08CE91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3F77D05C-E00C-43D9-B4D0-4F08CE919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2375C09-3EC0-429D-80B8-D20FC179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B2375C09-3EC0-429D-80B8-D20FC179E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B1B15EA-E856-485F-8842-0174B376B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1B1B15EA-E856-485F-8842-0174B376B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DD56F9-43AC-4209-9FE4-B560D93C1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86DD56F9-43AC-4209-9FE4-B560D93C1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7CE8F83-64C1-4573-B1C1-290E0504E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87CE8F83-64C1-4573-B1C1-290E0504E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D353D02-5980-49A9-BD27-9B92F660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8D353D02-5980-49A9-BD27-9B92F6609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A88AE7-81F4-4B28-9E27-C7BBFCEF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B5A88AE7-81F4-4B28-9E27-C7BBFCEFE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4BA885-A71D-43FA-8A21-772E893D5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2C4BA885-A71D-43FA-8A21-772E893D5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C64AF2-E2ED-4751-BA5E-9DD3C679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DFC64AF2-E2ED-4751-BA5E-9DD3C679B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20DB17C-B2BB-4ED9-9E40-C2202A67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820DB17C-B2BB-4ED9-9E40-C2202A675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0799FA-106A-4CAB-95F1-BB8AA8AB9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dgm id="{4E0799FA-106A-4CAB-95F1-BB8AA8AB9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4A0F92-3A57-46F2-B16F-1F0CF4A41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C54A0F92-3A57-46F2-B16F-1F0CF4A41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76BD40-FA40-45F3-A16D-0CCB7C31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graphicEl>
                                              <a:dgm id="{3476BD40-FA40-45F3-A16D-0CCB7C31A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75E3FF-0836-4F1B-A8DD-4026437C2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graphicEl>
                                              <a:dgm id="{4C75E3FF-0836-4F1B-A8DD-4026437C2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676006-C228-4449-99D2-393935E4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dgm id="{98676006-C228-4449-99D2-393935E41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E5DE54-4FEE-4FCE-8B8D-083C7F1D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1CE5DE54-4FEE-4FCE-8B8D-083C7F1D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42EEF26-1DCA-4048-B6E2-3262847FE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graphicEl>
                                              <a:dgm id="{D42EEF26-1DCA-4048-B6E2-3262847FE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8604-CA10-4408-8E3D-8FB87392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17" y="203625"/>
            <a:ext cx="8531393" cy="985011"/>
          </a:xfrm>
        </p:spPr>
        <p:txBody>
          <a:bodyPr/>
          <a:lstStyle/>
          <a:p>
            <a:pPr algn="r"/>
            <a:r>
              <a:rPr lang="pt-PT" dirty="0">
                <a:solidFill>
                  <a:srgbClr val="000000"/>
                </a:solidFill>
                <a:latin typeface="Arial Narrow" panose="020B0606020202030204" pitchFamily="34" charset="0"/>
              </a:rPr>
              <a:t>Clamídia - Os Factos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AC324-45EE-4A73-9492-9A724227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1137818" cy="365125"/>
          </a:xfrm>
        </p:spPr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pic>
        <p:nvPicPr>
          <p:cNvPr id="5" name="Picture 13" descr="Chlamydia trachomatis">
            <a:hlinkClick r:id="rId3" tooltip="ChlamydiaTrachomatisEinschlusskörperchen.jpg"/>
            <a:extLst>
              <a:ext uri="{FF2B5EF4-FFF2-40B4-BE49-F238E27FC236}">
                <a16:creationId xmlns:a16="http://schemas.microsoft.com/office/drawing/2014/main" id="{71A70D9D-9A38-41E5-AA06-2F44F907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15" y="1332506"/>
            <a:ext cx="2740596" cy="1803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 descr="Chlamydia trachomatis">
            <a:extLst>
              <a:ext uri="{FF2B5EF4-FFF2-40B4-BE49-F238E27FC236}">
                <a16:creationId xmlns:a16="http://schemas.microsoft.com/office/drawing/2014/main" id="{ACF4700F-11DD-4CCE-9AB4-A43235CA4E84}"/>
              </a:ext>
            </a:extLst>
          </p:cNvPr>
          <p:cNvSpPr txBox="1">
            <a:spLocks/>
          </p:cNvSpPr>
          <p:nvPr/>
        </p:nvSpPr>
        <p:spPr>
          <a:xfrm>
            <a:off x="6178815" y="3066598"/>
            <a:ext cx="2740596" cy="35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i="1" dirty="0">
                <a:solidFill>
                  <a:srgbClr val="000000"/>
                </a:solidFill>
              </a:rPr>
              <a:t>Chlamydia trachomatis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Picture 15" descr="Testículos inchados devido a uma infeção por clamídia">
            <a:hlinkClick r:id="rId5" tooltip="SOA-epididymites.jpg"/>
            <a:extLst>
              <a:ext uri="{FF2B5EF4-FFF2-40B4-BE49-F238E27FC236}">
                <a16:creationId xmlns:a16="http://schemas.microsoft.com/office/drawing/2014/main" id="{6B7827D5-6071-4B30-BB4B-D8845B47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16" y="3726755"/>
            <a:ext cx="2740595" cy="2054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 descr="Testículos inchados devido a uma infeção por clamídia">
            <a:extLst>
              <a:ext uri="{FF2B5EF4-FFF2-40B4-BE49-F238E27FC236}">
                <a16:creationId xmlns:a16="http://schemas.microsoft.com/office/drawing/2014/main" id="{D859EFA8-1F03-466E-8C62-E245B4472035}"/>
              </a:ext>
            </a:extLst>
          </p:cNvPr>
          <p:cNvSpPr txBox="1">
            <a:spLocks/>
          </p:cNvSpPr>
          <p:nvPr/>
        </p:nvSpPr>
        <p:spPr>
          <a:xfrm>
            <a:off x="6178815" y="5769256"/>
            <a:ext cx="2740596" cy="4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dirty="0">
                <a:solidFill>
                  <a:srgbClr val="000000"/>
                </a:solidFill>
              </a:rPr>
              <a:t>Testículos inchados devido a uma infeção por clamídia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E6DC8B0-F984-4094-99B5-9C0AFC523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94167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4" name="Marcador de Posição de Conteúdo 13">
            <a:extLst>
              <a:ext uri="{FF2B5EF4-FFF2-40B4-BE49-F238E27FC236}">
                <a16:creationId xmlns:a16="http://schemas.microsoft.com/office/drawing/2014/main" id="{AFA16684-3A5D-0CA0-03FF-4EADF5D59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55466"/>
              </p:ext>
            </p:extLst>
          </p:nvPr>
        </p:nvGraphicFramePr>
        <p:xfrm>
          <a:off x="224589" y="1430283"/>
          <a:ext cx="58283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70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311F-18A5-4EC3-84FF-0600B947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11" y="146632"/>
            <a:ext cx="7886700" cy="1024762"/>
          </a:xfrm>
        </p:spPr>
        <p:txBody>
          <a:bodyPr/>
          <a:lstStyle/>
          <a:p>
            <a:pPr algn="r"/>
            <a:r>
              <a:rPr lang="pt-PT" dirty="0">
                <a:latin typeface="Arial Narrow" panose="020B0606020202030204" pitchFamily="34" charset="0"/>
              </a:rPr>
              <a:t>Herpes Genital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EF37D-9E6A-424A-891A-9290237E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e-Bug.eu</a:t>
            </a:r>
          </a:p>
        </p:txBody>
      </p:sp>
      <p:pic>
        <p:nvPicPr>
          <p:cNvPr id="5" name="Picture 8" descr="Vírus Herpes Simplex">
            <a:hlinkClick r:id="rId3" tooltip="Herpes simpex virus.jpg"/>
            <a:extLst>
              <a:ext uri="{FF2B5EF4-FFF2-40B4-BE49-F238E27FC236}">
                <a16:creationId xmlns:a16="http://schemas.microsoft.com/office/drawing/2014/main" id="{AF5D6482-0C0F-4E37-A6F6-C2E8EB8932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84" y="1508008"/>
            <a:ext cx="2199894" cy="2037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 descr="Vírus Herpes Simplex">
            <a:extLst>
              <a:ext uri="{FF2B5EF4-FFF2-40B4-BE49-F238E27FC236}">
                <a16:creationId xmlns:a16="http://schemas.microsoft.com/office/drawing/2014/main" id="{0CB5A0B8-5F8C-491D-9FB8-EC1036C4A17D}"/>
              </a:ext>
            </a:extLst>
          </p:cNvPr>
          <p:cNvSpPr txBox="1">
            <a:spLocks/>
          </p:cNvSpPr>
          <p:nvPr/>
        </p:nvSpPr>
        <p:spPr>
          <a:xfrm>
            <a:off x="6473151" y="3517721"/>
            <a:ext cx="2199895" cy="35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dirty="0">
                <a:solidFill>
                  <a:srgbClr val="000000"/>
                </a:solidFill>
              </a:rPr>
              <a:t>Vírus Herpes Simplex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7" name="Picture 6" descr="Vírus Herpes Simplex">
            <a:hlinkClick r:id="rId5" tooltip="SOA-Herpes-genitalis-female.jpg"/>
            <a:extLst>
              <a:ext uri="{FF2B5EF4-FFF2-40B4-BE49-F238E27FC236}">
                <a16:creationId xmlns:a16="http://schemas.microsoft.com/office/drawing/2014/main" id="{4F78F3F5-8F0D-43F0-BFA9-2732BDA2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84" y="3842968"/>
            <a:ext cx="2199893" cy="1644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 descr="Exemplo de herpes genital feminina">
            <a:extLst>
              <a:ext uri="{FF2B5EF4-FFF2-40B4-BE49-F238E27FC236}">
                <a16:creationId xmlns:a16="http://schemas.microsoft.com/office/drawing/2014/main" id="{BABC8AFC-0C6F-4F0F-AEDA-169E069C3A27}"/>
              </a:ext>
            </a:extLst>
          </p:cNvPr>
          <p:cNvSpPr txBox="1">
            <a:spLocks/>
          </p:cNvSpPr>
          <p:nvPr/>
        </p:nvSpPr>
        <p:spPr>
          <a:xfrm>
            <a:off x="6473150" y="5432436"/>
            <a:ext cx="2199895" cy="54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dirty="0">
                <a:solidFill>
                  <a:srgbClr val="000000"/>
                </a:solidFill>
              </a:rPr>
              <a:t>Exemplo de herpes genital feminina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6B0BD68-00D6-3985-720F-91CF663A3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5294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1ACEC3C-5743-87EC-8AB1-BDDE4F01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073313"/>
              </p:ext>
            </p:extLst>
          </p:nvPr>
        </p:nvGraphicFramePr>
        <p:xfrm>
          <a:off x="436122" y="1588923"/>
          <a:ext cx="5893904" cy="421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34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54AE-B192-49A5-837C-461FFC59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405"/>
            <a:ext cx="7886700" cy="988186"/>
          </a:xfrm>
        </p:spPr>
        <p:txBody>
          <a:bodyPr/>
          <a:lstStyle/>
          <a:p>
            <a:pPr algn="r"/>
            <a:r>
              <a:rPr lang="pt-PT" dirty="0">
                <a:latin typeface="Arial Narrow" panose="020B0606020202030204" pitchFamily="34" charset="0"/>
              </a:rPr>
              <a:t>Gonorreia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3342B-DE44-4710-83DF-B5933F2D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pic>
        <p:nvPicPr>
          <p:cNvPr id="5" name="Picture 6" descr="Neisseria gonorrhoeae">
            <a:hlinkClick r:id="rId3"/>
            <a:extLst>
              <a:ext uri="{FF2B5EF4-FFF2-40B4-BE49-F238E27FC236}">
                <a16:creationId xmlns:a16="http://schemas.microsoft.com/office/drawing/2014/main" id="{0F367A60-C854-44ED-AB9C-1A3D4185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41" y="2038189"/>
            <a:ext cx="2338006" cy="329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 descr="Neisseria gonorrhoeae">
            <a:extLst>
              <a:ext uri="{FF2B5EF4-FFF2-40B4-BE49-F238E27FC236}">
                <a16:creationId xmlns:a16="http://schemas.microsoft.com/office/drawing/2014/main" id="{10E51484-D1F4-430F-A675-47C2400B8857}"/>
              </a:ext>
            </a:extLst>
          </p:cNvPr>
          <p:cNvSpPr txBox="1">
            <a:spLocks/>
          </p:cNvSpPr>
          <p:nvPr/>
        </p:nvSpPr>
        <p:spPr>
          <a:xfrm>
            <a:off x="6335841" y="5419344"/>
            <a:ext cx="2338005" cy="54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i="1" dirty="0">
                <a:solidFill>
                  <a:srgbClr val="000000"/>
                </a:solidFill>
              </a:rPr>
              <a:t>Neisseria gonorrhoeae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9529CBD-A3BD-3F6A-A482-C93769FB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44745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4" name="Marcador de Posição de Conteúdo 13">
            <a:extLst>
              <a:ext uri="{FF2B5EF4-FFF2-40B4-BE49-F238E27FC236}">
                <a16:creationId xmlns:a16="http://schemas.microsoft.com/office/drawing/2014/main" id="{ABDEF927-51D2-C6AB-A840-B2EF337B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33868"/>
              </p:ext>
            </p:extLst>
          </p:nvPr>
        </p:nvGraphicFramePr>
        <p:xfrm>
          <a:off x="330475" y="1766113"/>
          <a:ext cx="5702576" cy="412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18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43CB-4075-48EB-9ABF-15969CF9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620"/>
            <a:ext cx="7886700" cy="1000378"/>
          </a:xfrm>
        </p:spPr>
        <p:txBody>
          <a:bodyPr>
            <a:normAutofit/>
          </a:bodyPr>
          <a:lstStyle/>
          <a:p>
            <a:pPr algn="r"/>
            <a:r>
              <a:rPr lang="pt-PT" dirty="0">
                <a:solidFill>
                  <a:srgbClr val="000000"/>
                </a:solidFill>
                <a:latin typeface="Arial Narrow" panose="020B0606020202030204" pitchFamily="34" charset="0"/>
              </a:rPr>
              <a:t>VIH/SIDA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4FDC-90A5-4449-B5B4-7371CB2A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4E5FDB-2F18-8D27-0F91-F11706524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44745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0" name="Marcador de Posição de Conteúdo 9">
            <a:extLst>
              <a:ext uri="{FF2B5EF4-FFF2-40B4-BE49-F238E27FC236}">
                <a16:creationId xmlns:a16="http://schemas.microsoft.com/office/drawing/2014/main" id="{0A973D70-B69A-8BA0-0644-876FD01B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31308"/>
              </p:ext>
            </p:extLst>
          </p:nvPr>
        </p:nvGraphicFramePr>
        <p:xfrm>
          <a:off x="390526" y="1419225"/>
          <a:ext cx="6040092" cy="472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m 10" descr="Partículas do vírus HIV a saírem de células infectadas NIH">
            <a:hlinkClick r:id="rId8"/>
            <a:extLst>
              <a:ext uri="{FF2B5EF4-FFF2-40B4-BE49-F238E27FC236}">
                <a16:creationId xmlns:a16="http://schemas.microsoft.com/office/drawing/2014/main" id="{AA3CA10D-0C7E-1B2C-F3FD-A5221590ED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098" r="3732"/>
          <a:stretch/>
        </p:blipFill>
        <p:spPr>
          <a:xfrm>
            <a:off x="6609125" y="2329796"/>
            <a:ext cx="2296337" cy="177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ixaDeTexto 12" descr="Partículas do vírus HIV a saírem de células infectadas NIH">
            <a:extLst>
              <a:ext uri="{FF2B5EF4-FFF2-40B4-BE49-F238E27FC236}">
                <a16:creationId xmlns:a16="http://schemas.microsoft.com/office/drawing/2014/main" id="{3CA0CB2B-C880-990D-01EE-C977880D3AFE}"/>
              </a:ext>
            </a:extLst>
          </p:cNvPr>
          <p:cNvSpPr txBox="1"/>
          <p:nvPr/>
        </p:nvSpPr>
        <p:spPr>
          <a:xfrm>
            <a:off x="6673927" y="4194469"/>
            <a:ext cx="21667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Partículas do vírus HIV a saírem de células </a:t>
            </a:r>
            <a:r>
              <a:rPr lang="pt-PT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infectadas</a:t>
            </a:r>
            <a:r>
              <a:rPr lang="pt-P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NIH</a:t>
            </a:r>
          </a:p>
        </p:txBody>
      </p:sp>
    </p:spTree>
    <p:extLst>
      <p:ext uri="{BB962C8B-B14F-4D97-AF65-F5344CB8AC3E}">
        <p14:creationId xmlns:p14="http://schemas.microsoft.com/office/powerpoint/2010/main" val="357773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B2F3-348F-4494-8A92-F6038AE3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77200" cy="946696"/>
          </a:xfrm>
        </p:spPr>
        <p:txBody>
          <a:bodyPr>
            <a:normAutofit/>
          </a:bodyPr>
          <a:lstStyle/>
          <a:p>
            <a:pPr algn="r"/>
            <a:r>
              <a:rPr lang="pt-PT" dirty="0">
                <a:solidFill>
                  <a:srgbClr val="000000"/>
                </a:solidFill>
                <a:latin typeface="Arial Narrow" panose="020B0606020202030204" pitchFamily="34" charset="0"/>
              </a:rPr>
              <a:t>Candidíase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05416-8976-43FD-99D3-FE11BA23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  <p:pic>
        <p:nvPicPr>
          <p:cNvPr id="5" name="Picture 6" descr="Candida albicans">
            <a:hlinkClick r:id="rId3" tooltip="Candida albicans.jpg"/>
            <a:extLst>
              <a:ext uri="{FF2B5EF4-FFF2-40B4-BE49-F238E27FC236}">
                <a16:creationId xmlns:a16="http://schemas.microsoft.com/office/drawing/2014/main" id="{388A34A6-7D59-4A57-90A6-6BA3557A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33" y="1426101"/>
            <a:ext cx="2143287" cy="188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 descr="Candida albicans">
            <a:extLst>
              <a:ext uri="{FF2B5EF4-FFF2-40B4-BE49-F238E27FC236}">
                <a16:creationId xmlns:a16="http://schemas.microsoft.com/office/drawing/2014/main" id="{4AAFA27B-D214-45F3-A5D5-9A2CDCE4486A}"/>
              </a:ext>
            </a:extLst>
          </p:cNvPr>
          <p:cNvSpPr txBox="1">
            <a:spLocks/>
          </p:cNvSpPr>
          <p:nvPr/>
        </p:nvSpPr>
        <p:spPr>
          <a:xfrm>
            <a:off x="6457455" y="3211864"/>
            <a:ext cx="2338005" cy="34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i="1" dirty="0">
                <a:solidFill>
                  <a:srgbClr val="000000"/>
                </a:solidFill>
              </a:rPr>
              <a:t>Candida </a:t>
            </a:r>
            <a:r>
              <a:rPr lang="pt-PT" sz="1400" i="1" dirty="0" err="1">
                <a:solidFill>
                  <a:srgbClr val="000000"/>
                </a:solidFill>
              </a:rPr>
              <a:t>albicans</a:t>
            </a:r>
            <a:endParaRPr lang="pt-PT" sz="1400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GB" sz="1600" i="1" dirty="0"/>
          </a:p>
        </p:txBody>
      </p:sp>
      <p:pic>
        <p:nvPicPr>
          <p:cNvPr id="7" name="Picture 8" descr="Oral candidiasis on the tongue and soft palate.">
            <a:hlinkClick r:id="rId5" tooltip="Oral candidiasis on the tongue and soft palate."/>
            <a:extLst>
              <a:ext uri="{FF2B5EF4-FFF2-40B4-BE49-F238E27FC236}">
                <a16:creationId xmlns:a16="http://schemas.microsoft.com/office/drawing/2014/main" id="{87B5C172-2BB7-412C-86E5-69390D3D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75" y="3559882"/>
            <a:ext cx="2373059" cy="219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DC8A30-8997-48D7-9416-4F3304E97BE6}"/>
              </a:ext>
            </a:extLst>
          </p:cNvPr>
          <p:cNvSpPr txBox="1">
            <a:spLocks/>
          </p:cNvSpPr>
          <p:nvPr/>
        </p:nvSpPr>
        <p:spPr>
          <a:xfrm>
            <a:off x="6554815" y="5669724"/>
            <a:ext cx="2338005" cy="54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400" dirty="0">
                <a:solidFill>
                  <a:srgbClr val="000000"/>
                </a:solidFill>
              </a:rPr>
              <a:t>Candidíase oral na língua e paleta suave</a:t>
            </a:r>
          </a:p>
          <a:p>
            <a:pPr marL="0" indent="0" algn="ctr">
              <a:buNone/>
            </a:pPr>
            <a:endParaRPr lang="en-GB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696AE-A5B9-4216-B93D-7341B027CC04}"/>
              </a:ext>
            </a:extLst>
          </p:cNvPr>
          <p:cNvSpPr txBox="1"/>
          <p:nvPr/>
        </p:nvSpPr>
        <p:spPr>
          <a:xfrm>
            <a:off x="4988560" y="6356351"/>
            <a:ext cx="400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National Institute for Health and Care Excellence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Instituto Nacional de Excelência em Saúde e Cuidados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A25D1F-3DED-DE60-91FB-4926FC755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3465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AA2C0CF-958F-FB58-8400-D4A42263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097456"/>
              </p:ext>
            </p:extLst>
          </p:nvPr>
        </p:nvGraphicFramePr>
        <p:xfrm>
          <a:off x="112251" y="1216843"/>
          <a:ext cx="6442564" cy="499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112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1772-F7F6-4C47-BB6F-B531D572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85554"/>
            <a:ext cx="8077199" cy="1012569"/>
          </a:xfrm>
        </p:spPr>
        <p:txBody>
          <a:bodyPr/>
          <a:lstStyle/>
          <a:p>
            <a:pPr algn="r"/>
            <a:r>
              <a:rPr lang="pt-PT" dirty="0">
                <a:solidFill>
                  <a:srgbClr val="000000"/>
                </a:solidFill>
                <a:latin typeface="Arial Narrow" panose="020B0606020202030204" pitchFamily="34" charset="0"/>
              </a:rPr>
              <a:t>Proteção contra </a:t>
            </a:r>
            <a:r>
              <a:rPr lang="pt-PT" dirty="0" err="1">
                <a:solidFill>
                  <a:srgbClr val="000000"/>
                </a:solidFill>
                <a:latin typeface="Arial Narrow" panose="020B0606020202030204" pitchFamily="34" charset="0"/>
              </a:rPr>
              <a:t>ISTs</a:t>
            </a:r>
            <a:endParaRPr lang="pt-PT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1338EDB-674B-2512-419E-6D375C9F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44745"/>
            <a:ext cx="9143999" cy="153378"/>
          </a:xfrm>
          <a:prstGeom prst="rect">
            <a:avLst/>
          </a:prstGeom>
          <a:gradFill flip="none" rotWithShape="1">
            <a:gsLst>
              <a:gs pos="0">
                <a:srgbClr val="706793"/>
              </a:gs>
              <a:gs pos="100000">
                <a:srgbClr val="F9571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F73F6-0A83-48EE-95CC-1567DB986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447" y="2547220"/>
            <a:ext cx="2678387" cy="31510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AC27B2-E3AE-4E91-BF93-2B4A7E51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447" y="2971852"/>
            <a:ext cx="196759" cy="196759"/>
          </a:xfrm>
          <a:prstGeom prst="rect">
            <a:avLst/>
          </a:pr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1CBD1-7BE6-4EE5-99EB-E8CDC4A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755" y="2547220"/>
            <a:ext cx="2678387" cy="31510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50EEB-03EA-4532-8C9A-BA284DD84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755" y="2971852"/>
            <a:ext cx="196759" cy="196759"/>
          </a:xfrm>
          <a:prstGeom prst="rect">
            <a:avLst/>
          </a:pr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B903A-53CF-40C8-8B23-91CB2869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3280" y="3524252"/>
            <a:ext cx="196759" cy="196759"/>
          </a:xfrm>
          <a:prstGeom prst="rect">
            <a:avLst/>
          </a:pr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55EE92-88A6-4F97-93B6-EC4AC7A9E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6062" y="2547220"/>
            <a:ext cx="2678387" cy="31510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175CF9-194B-476E-9C4C-2D6EC8C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6062" y="2971852"/>
            <a:ext cx="196759" cy="196759"/>
          </a:xfrm>
          <a:prstGeom prst="rect">
            <a:avLst/>
          </a:pr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ED3AF0-DFD9-4A02-84A2-8CE142EC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6062" y="3611408"/>
            <a:ext cx="196759" cy="196759"/>
          </a:xfrm>
          <a:prstGeom prst="rect">
            <a:avLst/>
          </a:pr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FA9B99-1A6C-49CB-AD0C-CC0682796101}"/>
              </a:ext>
            </a:extLst>
          </p:cNvPr>
          <p:cNvSpPr/>
          <p:nvPr/>
        </p:nvSpPr>
        <p:spPr>
          <a:xfrm>
            <a:off x="401447" y="1828801"/>
            <a:ext cx="2678387" cy="566060"/>
          </a:xfrm>
          <a:custGeom>
            <a:avLst/>
            <a:gdLst>
              <a:gd name="connsiteX0" fmla="*/ 0 w 2678387"/>
              <a:gd name="connsiteY0" fmla="*/ 0 h 566060"/>
              <a:gd name="connsiteX1" fmla="*/ 2678387 w 2678387"/>
              <a:gd name="connsiteY1" fmla="*/ 0 h 566060"/>
              <a:gd name="connsiteX2" fmla="*/ 2678387 w 2678387"/>
              <a:gd name="connsiteY2" fmla="*/ 566060 h 566060"/>
              <a:gd name="connsiteX3" fmla="*/ 0 w 2678387"/>
              <a:gd name="connsiteY3" fmla="*/ 566060 h 566060"/>
              <a:gd name="connsiteX4" fmla="*/ 0 w 2678387"/>
              <a:gd name="connsiteY4" fmla="*/ 0 h 5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387" h="566060">
                <a:moveTo>
                  <a:pt x="0" y="0"/>
                </a:moveTo>
                <a:lnTo>
                  <a:pt x="2678387" y="0"/>
                </a:lnTo>
                <a:lnTo>
                  <a:pt x="2678387" y="566060"/>
                </a:lnTo>
                <a:lnTo>
                  <a:pt x="0" y="566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1600" b="0" kern="1200" cap="none" spc="0" dirty="0">
                <a:ln w="0"/>
                <a:solidFill>
                  <a:srgbClr val="000000"/>
                </a:solidFill>
                <a:effectLst>
                  <a:reflection endPos="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Abstinência:</a:t>
            </a:r>
            <a:endParaRPr lang="pt-PT" sz="1600" b="0" kern="1200" cap="none" spc="0" dirty="0">
              <a:ln w="0"/>
              <a:solidFill>
                <a:srgbClr val="726793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3D2FDE-FFC3-4928-B813-DDD48E95BF42}"/>
              </a:ext>
            </a:extLst>
          </p:cNvPr>
          <p:cNvSpPr/>
          <p:nvPr/>
        </p:nvSpPr>
        <p:spPr>
          <a:xfrm>
            <a:off x="579345" y="3025807"/>
            <a:ext cx="2490900" cy="458646"/>
          </a:xfrm>
          <a:custGeom>
            <a:avLst/>
            <a:gdLst>
              <a:gd name="connsiteX0" fmla="*/ 0 w 2490900"/>
              <a:gd name="connsiteY0" fmla="*/ 0 h 458646"/>
              <a:gd name="connsiteX1" fmla="*/ 2490900 w 2490900"/>
              <a:gd name="connsiteY1" fmla="*/ 0 h 458646"/>
              <a:gd name="connsiteX2" fmla="*/ 2490900 w 2490900"/>
              <a:gd name="connsiteY2" fmla="*/ 458646 h 458646"/>
              <a:gd name="connsiteX3" fmla="*/ 0 w 2490900"/>
              <a:gd name="connsiteY3" fmla="*/ 458646 h 458646"/>
              <a:gd name="connsiteX4" fmla="*/ 0 w 2490900"/>
              <a:gd name="connsiteY4" fmla="*/ 0 h 4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900" h="458646">
                <a:moveTo>
                  <a:pt x="0" y="0"/>
                </a:moveTo>
                <a:lnTo>
                  <a:pt x="2490900" y="0"/>
                </a:lnTo>
                <a:lnTo>
                  <a:pt x="2490900" y="458646"/>
                </a:lnTo>
                <a:lnTo>
                  <a:pt x="0" y="4586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sz="1400" kern="1200" dirty="0">
                <a:solidFill>
                  <a:srgbClr val="000000"/>
                </a:solidFill>
              </a:rPr>
              <a:t>Esta é a única forma de assegurar que não contrairá uma IST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6AD8A4-2304-4162-B3C8-FE42D5306141}"/>
              </a:ext>
            </a:extLst>
          </p:cNvPr>
          <p:cNvSpPr/>
          <p:nvPr/>
        </p:nvSpPr>
        <p:spPr>
          <a:xfrm>
            <a:off x="3254961" y="1930516"/>
            <a:ext cx="2678387" cy="566060"/>
          </a:xfrm>
          <a:custGeom>
            <a:avLst/>
            <a:gdLst>
              <a:gd name="connsiteX0" fmla="*/ 0 w 2678387"/>
              <a:gd name="connsiteY0" fmla="*/ 0 h 566060"/>
              <a:gd name="connsiteX1" fmla="*/ 2678387 w 2678387"/>
              <a:gd name="connsiteY1" fmla="*/ 0 h 566060"/>
              <a:gd name="connsiteX2" fmla="*/ 2678387 w 2678387"/>
              <a:gd name="connsiteY2" fmla="*/ 566060 h 566060"/>
              <a:gd name="connsiteX3" fmla="*/ 0 w 2678387"/>
              <a:gd name="connsiteY3" fmla="*/ 566060 h 566060"/>
              <a:gd name="connsiteX4" fmla="*/ 0 w 2678387"/>
              <a:gd name="connsiteY4" fmla="*/ 0 h 5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387" h="566060">
                <a:moveTo>
                  <a:pt x="0" y="0"/>
                </a:moveTo>
                <a:lnTo>
                  <a:pt x="2678387" y="0"/>
                </a:lnTo>
                <a:lnTo>
                  <a:pt x="2678387" y="566060"/>
                </a:lnTo>
                <a:lnTo>
                  <a:pt x="0" y="566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0" kern="1200" cap="none" spc="0" dirty="0">
                <a:ln w="0"/>
                <a:solidFill>
                  <a:srgbClr val="000000"/>
                </a:solidFill>
                <a:effectLst>
                  <a:reflection endPos="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Use preservativo durante a atividade sexual: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D61CA6-C42C-4643-8690-FFCF362C5D70}"/>
              </a:ext>
            </a:extLst>
          </p:cNvPr>
          <p:cNvSpPr/>
          <p:nvPr/>
        </p:nvSpPr>
        <p:spPr>
          <a:xfrm>
            <a:off x="3401242" y="2917117"/>
            <a:ext cx="2490900" cy="458646"/>
          </a:xfrm>
          <a:custGeom>
            <a:avLst/>
            <a:gdLst>
              <a:gd name="connsiteX0" fmla="*/ 0 w 2490900"/>
              <a:gd name="connsiteY0" fmla="*/ 0 h 458646"/>
              <a:gd name="connsiteX1" fmla="*/ 2490900 w 2490900"/>
              <a:gd name="connsiteY1" fmla="*/ 0 h 458646"/>
              <a:gd name="connsiteX2" fmla="*/ 2490900 w 2490900"/>
              <a:gd name="connsiteY2" fmla="*/ 458646 h 458646"/>
              <a:gd name="connsiteX3" fmla="*/ 0 w 2490900"/>
              <a:gd name="connsiteY3" fmla="*/ 458646 h 458646"/>
              <a:gd name="connsiteX4" fmla="*/ 0 w 2490900"/>
              <a:gd name="connsiteY4" fmla="*/ 0 h 4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900" h="458646">
                <a:moveTo>
                  <a:pt x="0" y="0"/>
                </a:moveTo>
                <a:lnTo>
                  <a:pt x="2490900" y="0"/>
                </a:lnTo>
                <a:lnTo>
                  <a:pt x="2490900" y="458646"/>
                </a:lnTo>
                <a:lnTo>
                  <a:pt x="0" y="4586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sz="1400" kern="1200" dirty="0">
                <a:solidFill>
                  <a:srgbClr val="000000"/>
                </a:solidFill>
              </a:rPr>
              <a:t>Impede a transmissão de fluido corporal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6E74DD-1C45-46E0-87FF-3A5DECCB4EA9}"/>
              </a:ext>
            </a:extLst>
          </p:cNvPr>
          <p:cNvSpPr/>
          <p:nvPr/>
        </p:nvSpPr>
        <p:spPr>
          <a:xfrm>
            <a:off x="3410807" y="3909155"/>
            <a:ext cx="2490900" cy="458646"/>
          </a:xfrm>
          <a:custGeom>
            <a:avLst/>
            <a:gdLst>
              <a:gd name="connsiteX0" fmla="*/ 0 w 2490900"/>
              <a:gd name="connsiteY0" fmla="*/ 0 h 458646"/>
              <a:gd name="connsiteX1" fmla="*/ 2490900 w 2490900"/>
              <a:gd name="connsiteY1" fmla="*/ 0 h 458646"/>
              <a:gd name="connsiteX2" fmla="*/ 2490900 w 2490900"/>
              <a:gd name="connsiteY2" fmla="*/ 458646 h 458646"/>
              <a:gd name="connsiteX3" fmla="*/ 0 w 2490900"/>
              <a:gd name="connsiteY3" fmla="*/ 458646 h 458646"/>
              <a:gd name="connsiteX4" fmla="*/ 0 w 2490900"/>
              <a:gd name="connsiteY4" fmla="*/ 0 h 4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900" h="458646">
                <a:moveTo>
                  <a:pt x="0" y="0"/>
                </a:moveTo>
                <a:lnTo>
                  <a:pt x="2490900" y="0"/>
                </a:lnTo>
                <a:lnTo>
                  <a:pt x="2490900" y="458646"/>
                </a:lnTo>
                <a:lnTo>
                  <a:pt x="0" y="4586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sz="1400" kern="1200" dirty="0">
                <a:solidFill>
                  <a:srgbClr val="000000"/>
                </a:solidFill>
              </a:rPr>
              <a:t>Mas lembre-se: um preservativo protege apenas a pele que cobre e, portanto, feridas/verrugas não cobertas ainda se podem espalhar pelo contacto com a pele</a:t>
            </a:r>
            <a:endParaRPr lang="en-GB" sz="1400" kern="1200" dirty="0">
              <a:solidFill>
                <a:srgbClr val="00000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AF65AC-1C5C-4009-A56A-A5A9506E59C8}"/>
              </a:ext>
            </a:extLst>
          </p:cNvPr>
          <p:cNvSpPr/>
          <p:nvPr/>
        </p:nvSpPr>
        <p:spPr>
          <a:xfrm>
            <a:off x="6002183" y="1937055"/>
            <a:ext cx="2678387" cy="566060"/>
          </a:xfrm>
          <a:custGeom>
            <a:avLst/>
            <a:gdLst>
              <a:gd name="connsiteX0" fmla="*/ 0 w 2678387"/>
              <a:gd name="connsiteY0" fmla="*/ 0 h 566060"/>
              <a:gd name="connsiteX1" fmla="*/ 2678387 w 2678387"/>
              <a:gd name="connsiteY1" fmla="*/ 0 h 566060"/>
              <a:gd name="connsiteX2" fmla="*/ 2678387 w 2678387"/>
              <a:gd name="connsiteY2" fmla="*/ 566060 h 566060"/>
              <a:gd name="connsiteX3" fmla="*/ 0 w 2678387"/>
              <a:gd name="connsiteY3" fmla="*/ 566060 h 566060"/>
              <a:gd name="connsiteX4" fmla="*/ 0 w 2678387"/>
              <a:gd name="connsiteY4" fmla="*/ 0 h 5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387" h="566060">
                <a:moveTo>
                  <a:pt x="0" y="0"/>
                </a:moveTo>
                <a:lnTo>
                  <a:pt x="2678387" y="0"/>
                </a:lnTo>
                <a:lnTo>
                  <a:pt x="2678387" y="566060"/>
                </a:lnTo>
                <a:lnTo>
                  <a:pt x="0" y="566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0" kern="1200" cap="none" spc="0" dirty="0">
                <a:ln w="0"/>
                <a:solidFill>
                  <a:srgbClr val="000000"/>
                </a:solidFill>
                <a:effectLst>
                  <a:reflection endPos="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Converse com o/a parceiro/a</a:t>
            </a:r>
            <a:r>
              <a:rPr lang="pt-PT" sz="1600" b="0" kern="1200" cap="none" spc="0" dirty="0">
                <a:ln w="0"/>
                <a:solidFill>
                  <a:srgbClr val="000000"/>
                </a:solidFill>
                <a:effectLst>
                  <a:reflection endPos="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:</a:t>
            </a:r>
            <a:endParaRPr lang="pt-PT" sz="1600" b="0" kern="1200" cap="none" spc="0" dirty="0">
              <a:ln w="0"/>
              <a:solidFill>
                <a:srgbClr val="726793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7184F34-F9F3-47BF-82D1-444C079B4DB1}"/>
              </a:ext>
            </a:extLst>
          </p:cNvPr>
          <p:cNvSpPr/>
          <p:nvPr/>
        </p:nvSpPr>
        <p:spPr>
          <a:xfrm>
            <a:off x="6213549" y="2926643"/>
            <a:ext cx="2490900" cy="458646"/>
          </a:xfrm>
          <a:custGeom>
            <a:avLst/>
            <a:gdLst>
              <a:gd name="connsiteX0" fmla="*/ 0 w 2490900"/>
              <a:gd name="connsiteY0" fmla="*/ 0 h 458646"/>
              <a:gd name="connsiteX1" fmla="*/ 2490900 w 2490900"/>
              <a:gd name="connsiteY1" fmla="*/ 0 h 458646"/>
              <a:gd name="connsiteX2" fmla="*/ 2490900 w 2490900"/>
              <a:gd name="connsiteY2" fmla="*/ 458646 h 458646"/>
              <a:gd name="connsiteX3" fmla="*/ 0 w 2490900"/>
              <a:gd name="connsiteY3" fmla="*/ 458646 h 458646"/>
              <a:gd name="connsiteX4" fmla="*/ 0 w 2490900"/>
              <a:gd name="connsiteY4" fmla="*/ 0 h 4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900" h="458646">
                <a:moveTo>
                  <a:pt x="0" y="0"/>
                </a:moveTo>
                <a:lnTo>
                  <a:pt x="2490900" y="0"/>
                </a:lnTo>
                <a:lnTo>
                  <a:pt x="2490900" y="458646"/>
                </a:lnTo>
                <a:lnTo>
                  <a:pt x="0" y="4586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sz="1400" kern="1200" dirty="0">
                <a:solidFill>
                  <a:srgbClr val="000000"/>
                </a:solidFill>
              </a:rPr>
              <a:t>Discutir as opções de práticas sexuais mais seguras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F6E50B-7EC5-4524-99F7-FF73EB97E871}"/>
              </a:ext>
            </a:extLst>
          </p:cNvPr>
          <p:cNvSpPr/>
          <p:nvPr/>
        </p:nvSpPr>
        <p:spPr>
          <a:xfrm>
            <a:off x="6213549" y="3760902"/>
            <a:ext cx="2490900" cy="458646"/>
          </a:xfrm>
          <a:custGeom>
            <a:avLst/>
            <a:gdLst>
              <a:gd name="connsiteX0" fmla="*/ 0 w 2490900"/>
              <a:gd name="connsiteY0" fmla="*/ 0 h 458646"/>
              <a:gd name="connsiteX1" fmla="*/ 2490900 w 2490900"/>
              <a:gd name="connsiteY1" fmla="*/ 0 h 458646"/>
              <a:gd name="connsiteX2" fmla="*/ 2490900 w 2490900"/>
              <a:gd name="connsiteY2" fmla="*/ 458646 h 458646"/>
              <a:gd name="connsiteX3" fmla="*/ 0 w 2490900"/>
              <a:gd name="connsiteY3" fmla="*/ 458646 h 458646"/>
              <a:gd name="connsiteX4" fmla="*/ 0 w 2490900"/>
              <a:gd name="connsiteY4" fmla="*/ 0 h 4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900" h="458646">
                <a:moveTo>
                  <a:pt x="0" y="0"/>
                </a:moveTo>
                <a:lnTo>
                  <a:pt x="2490900" y="0"/>
                </a:lnTo>
                <a:lnTo>
                  <a:pt x="2490900" y="458646"/>
                </a:lnTo>
                <a:lnTo>
                  <a:pt x="0" y="4586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sz="1400" kern="1200" dirty="0">
                <a:solidFill>
                  <a:srgbClr val="000000"/>
                </a:solidFill>
              </a:rPr>
              <a:t>Discuta a opção de ambos serem testados para uma IST antes de se comprometerem com um relacionamento sexual</a:t>
            </a:r>
            <a:endParaRPr lang="en-GB" sz="1400" kern="1200" dirty="0">
              <a:solidFill>
                <a:srgbClr val="0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B4F931-CB8D-AD35-1C1E-A3B21E4DB16A}"/>
              </a:ext>
            </a:extLst>
          </p:cNvPr>
          <p:cNvSpPr txBox="1"/>
          <p:nvPr/>
        </p:nvSpPr>
        <p:spPr>
          <a:xfrm>
            <a:off x="485775" y="5237623"/>
            <a:ext cx="8124826" cy="850682"/>
          </a:xfrm>
          <a:prstGeom prst="rect">
            <a:avLst/>
          </a:prstGeom>
          <a:solidFill>
            <a:srgbClr val="EE451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Faça check-ups regulares nos locais indicados pela DGS </a:t>
            </a:r>
            <a:r>
              <a:rPr lang="pt-PT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https://www.vihda.pt/saber-sobre-o-hiv/onde-posso-realizar-o-teste/</a:t>
            </a:r>
            <a:r>
              <a:rPr lang="pt-PT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Mesmo que não ache que tem uma infeção – lembre-se que muitas infeções parecem não ter sintomas!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FD7B3-5DB1-4A56-8DA8-FE3079F3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1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1454</Words>
  <Application>Microsoft Office PowerPoint</Application>
  <PresentationFormat>On-screen Show (4:3)</PresentationFormat>
  <Paragraphs>123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Office Theme</vt:lpstr>
      <vt:lpstr>Transferência de  de Infeções:  Transmissão Sexual</vt:lpstr>
      <vt:lpstr>O que são Infeções Sexualmente Transmissíveis?</vt:lpstr>
      <vt:lpstr>Conseguem lembrar-se de alguma IST?</vt:lpstr>
      <vt:lpstr>Clamídia - Os Factos</vt:lpstr>
      <vt:lpstr>Herpes Genital</vt:lpstr>
      <vt:lpstr>Gonorreia</vt:lpstr>
      <vt:lpstr>VIH/SIDA</vt:lpstr>
      <vt:lpstr>Candidíase</vt:lpstr>
      <vt:lpstr>Proteção contra 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Transferência de  de Infeções:  Transmissão Sexual</dc:title>
  <dc:creator>Isabel Lopes</dc:creator>
  <cp:lastModifiedBy>Liam Clayton</cp:lastModifiedBy>
  <cp:revision>17</cp:revision>
  <dcterms:created xsi:type="dcterms:W3CDTF">2022-01-06T13:25:55Z</dcterms:created>
  <dcterms:modified xsi:type="dcterms:W3CDTF">2022-08-12T12:23:55Z</dcterms:modified>
</cp:coreProperties>
</file>